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7aad0c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e7aad0c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7aad0cd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7aad0c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7aad0c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e7aad0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Week-12: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Shivani Asokumar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Response to Feedback</a:t>
            </a:r>
            <a:endParaRPr sz="3000"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Char char="-"/>
            </a:pPr>
            <a:r>
              <a:rPr lang="en">
                <a:solidFill>
                  <a:schemeClr val="dk2"/>
                </a:solidFill>
              </a:rPr>
              <a:t>The website is now hosted so running should be easy to do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>
                <a:solidFill>
                  <a:schemeClr val="dk2"/>
                </a:solidFill>
              </a:rPr>
              <a:t>We have also added our own inventory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">
                <a:solidFill>
                  <a:schemeClr val="dk2"/>
                </a:solidFill>
              </a:rPr>
              <a:t>If time permits, we can enable seller-to-seller communication feature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4" name="Google Shape;274;p23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2621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Seller page/add product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filter by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1853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Auth module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Website can be hosted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75" y="1147700"/>
            <a:ext cx="6233610" cy="37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19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Hosting methods</a:t>
            </a:r>
            <a:endParaRPr sz="3000"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EC2: For frontend application and backend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S3: For storing product images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MongoDB Atlas: For hosting Mongo DB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from ThriveToday </a:t>
            </a:r>
            <a:endParaRPr sz="3000"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looks great &amp; easy to navigate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.env file needs to be shared each time?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If there’s interest &amp; time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Enable sellers communication with buyers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Show comparable pricing from other sites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