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4490f1b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4490f1b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91906ba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91906ba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c9e8a6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c9e8a6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90f1b3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90f1b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4490f1b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4490f1b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4490f1b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4490f1b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ddb68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4ddb68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4490f1b3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4490f1b3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8cf95f8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28cf95f8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28cf95f8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28cf95f8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28cf95f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28cf95f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01ee396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01ee396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Week-4 Team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075100"/>
            <a:ext cx="76881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Name: Gladiators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Shivani Asokuma, Akash Narang, Mit Jain, Juhi Malkani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Mit 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 for Week-5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7650" y="1853850"/>
            <a:ext cx="76887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Akash</a:t>
            </a:r>
            <a:r>
              <a:rPr lang="en" sz="1600"/>
              <a:t> - Understanding integration of MongoDB with Node.js, Finish making an API end-point list (not exhaustive), Implement APIs for Home Page, enhance API to accommodate advanced features like product filtering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Juhi</a:t>
            </a:r>
            <a:r>
              <a:rPr lang="en" sz="1600"/>
              <a:t> - Continue learning React.js, integrate bootstrap templates and start adding functionalities to them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Shivani</a:t>
            </a:r>
            <a:r>
              <a:rPr lang="en" sz="1600"/>
              <a:t> - Start separating components and add functionalities (Add to Cart)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Mit</a:t>
            </a:r>
            <a:r>
              <a:rPr lang="en" sz="1600"/>
              <a:t> - </a:t>
            </a:r>
            <a:r>
              <a:rPr lang="en" sz="1600"/>
              <a:t>Finish</a:t>
            </a:r>
            <a:r>
              <a:rPr lang="en" sz="1600"/>
              <a:t> making an API end-point list (not exhaustive), Implement APIs for Home Page, enhance API to accommodate advanced features like product filtering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Integrating the bootstrap template into React was more complicated than expected.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had to divide it up into pages and change parts that were throwing errors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Members are still getting acquainted with the tech stack because we wanted to challenge ourselves and work on a new tech stack without prior experience</a:t>
            </a:r>
            <a:r>
              <a:rPr lang="en" sz="1600"/>
              <a:t>, due to this, it is taking us some time to ramp up the coding.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Feedback: Filters may be a problem if product selection isn’t large enough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plan to set up our own APIs with the product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needed, we will be able to add more data to the API so that we have a bigger collection of products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Feedback: Connect to Paypal / Google API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(Tentative) We’re planning on using Paypal’s developer API for the payment feature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Description: A website where users can buy/sell </a:t>
            </a:r>
            <a:r>
              <a:rPr lang="en" sz="1800"/>
              <a:t>products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Features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Shopping Cart/ WishList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Home page, Featured Products page, individual product page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Authentication for buyers and sellers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Filtering based on products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Payment module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User management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Seller module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Product to be sold: Footwear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MERN Stack (MongoDB, Express, React, NodeJS)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Frontend: React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Backend: Express, NodeJS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DB Management: MongoDB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for current week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Finalize implementation of template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Separate components for different parts of UI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Plan how to pass data between components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Start making API endpoint list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API and CRUD operations for Product Listing page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Host the </a:t>
            </a:r>
            <a:r>
              <a:rPr lang="en" sz="1600"/>
              <a:t>backend</a:t>
            </a:r>
            <a:r>
              <a:rPr lang="en" sz="1600"/>
              <a:t> server on AWS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Implement Add to Cart functionality, individual Product Page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been accomplished so far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Integrated bootstrap template in React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Started separating components needed for UI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Added routing between the pages using ‘react-router-dom’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Setting up the folder structure for frontend development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Designed the high level structure of MongoDB collections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Hosted the backend server on AWS using an EC2 instance. 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Built an CRUD API to test end-to-end connection between hosted backend and remote nodejs application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90476" cy="45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2300"/>
            <a:ext cx="9144003" cy="40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progress (On track to complete by the end of week)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required MongoDB collections </a:t>
            </a:r>
            <a:r>
              <a:rPr lang="en" sz="1800"/>
              <a:t>programmatically</a:t>
            </a:r>
            <a:r>
              <a:rPr lang="en" sz="1800"/>
              <a:t> in the form of data models in node.js for Product Listing API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CRUD API for product listing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an API endpoint list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Shivani: Frontend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Mit: Mostly working on Backend but also helping with Frontend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Akash: Backend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Juhi: Frontend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