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Nixie One"/>
      <p:regular r:id="rId16"/>
    </p:embeddedFont>
    <p:embeddedFont>
      <p:font typeface="Source Code Pro"/>
      <p:regular r:id="rId17"/>
      <p:bold r:id="rId18"/>
      <p:italic r:id="rId19"/>
      <p:boldItalic r:id="rId20"/>
    </p:embeddedFont>
    <p:embeddedFont>
      <p:font typeface="Varela Round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VarelaRoun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SourceCodePro-regular.fntdata"/><Relationship Id="rId16" Type="http://schemas.openxmlformats.org/officeDocument/2006/relationships/font" Target="fonts/NixieOne-regular.fntdata"/><Relationship Id="rId5" Type="http://schemas.openxmlformats.org/officeDocument/2006/relationships/slide" Target="slides/slide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2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e7aad0cdb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e7aad0cd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5f45092a4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5f45092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5f45092a4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f5f45092a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f5f45092a4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f5f45092a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7ff7fe1e9_2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17ff7fe1e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5f45092a4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f5f45092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1edc8bc7d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1edc8bc7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1edc8bc7d0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1edc8bc7d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fmla="val 1008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fmla="val 5022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fmla="val 43984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fmla="val 22275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fmla="val 31897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+ image">
  <p:cSld name="TITLE_AND_BOD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fmla="val 29951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8" name="Google Shape;98;p7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fmla="val 22275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fmla="val 8064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9" name="Google Shape;119;p8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0" name="Google Shape;120;p8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fmla="val 43200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319550" y="1786200"/>
            <a:ext cx="86196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Week-13: Gladiators </a:t>
            </a:r>
            <a:endParaRPr/>
          </a:p>
        </p:txBody>
      </p:sp>
      <p:sp>
        <p:nvSpPr>
          <p:cNvPr id="196" name="Google Shape;196;p13"/>
          <p:cNvSpPr txBox="1"/>
          <p:nvPr>
            <p:ph type="ctrTitle"/>
          </p:nvPr>
        </p:nvSpPr>
        <p:spPr>
          <a:xfrm>
            <a:off x="365425" y="2810400"/>
            <a:ext cx="8619600" cy="7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Members:</a:t>
            </a:r>
            <a:r>
              <a:rPr lang="en" sz="1800"/>
              <a:t> Shivani Asokumar, Akash Narang, Mit Jain, Juhi Malkani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Lead:</a:t>
            </a:r>
            <a:r>
              <a:rPr lang="en" sz="1800"/>
              <a:t> Akash Narang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/>
          <p:nvPr>
            <p:ph type="title"/>
          </p:nvPr>
        </p:nvSpPr>
        <p:spPr>
          <a:xfrm>
            <a:off x="2935875" y="40950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Feedback </a:t>
            </a:r>
            <a:endParaRPr sz="3000"/>
          </a:p>
        </p:txBody>
      </p:sp>
      <p:sp>
        <p:nvSpPr>
          <p:cNvPr id="267" name="Google Shape;267;p22"/>
          <p:cNvSpPr txBox="1"/>
          <p:nvPr>
            <p:ph idx="1" type="body"/>
          </p:nvPr>
        </p:nvSpPr>
        <p:spPr>
          <a:xfrm>
            <a:off x="2935875" y="12144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300"/>
              <a:buChar char="-"/>
            </a:pPr>
            <a:r>
              <a:rPr lang="en" sz="2300">
                <a:solidFill>
                  <a:schemeClr val="dk2"/>
                </a:solidFill>
              </a:rPr>
              <a:t>Text over homepage image is hard to read (Librarians)</a:t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-"/>
            </a:pPr>
            <a:r>
              <a:rPr lang="en" sz="2300">
                <a:solidFill>
                  <a:schemeClr val="dk2"/>
                </a:solidFill>
              </a:rPr>
              <a:t>Trusted partners appears twice (Librarians)</a:t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-"/>
            </a:pPr>
            <a:r>
              <a:rPr lang="en" sz="2300">
                <a:solidFill>
                  <a:schemeClr val="dk2"/>
                </a:solidFill>
              </a:rPr>
              <a:t>Seller </a:t>
            </a:r>
            <a:r>
              <a:rPr lang="en" sz="2300">
                <a:solidFill>
                  <a:schemeClr val="dk2"/>
                </a:solidFill>
              </a:rPr>
              <a:t>page menu not highlighted (Librarians)</a:t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-"/>
            </a:pPr>
            <a:r>
              <a:rPr lang="en" sz="2300">
                <a:solidFill>
                  <a:schemeClr val="dk2"/>
                </a:solidFill>
              </a:rPr>
              <a:t>UI is nice and clean, easy to use (ThriveToday)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268" name="Google Shape;268;p22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idx="4294967295" type="ctrTitle"/>
          </p:nvPr>
        </p:nvSpPr>
        <p:spPr>
          <a:xfrm>
            <a:off x="685800" y="1021267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274" name="Google Shape;274;p23"/>
          <p:cNvSpPr/>
          <p:nvPr/>
        </p:nvSpPr>
        <p:spPr>
          <a:xfrm>
            <a:off x="4073931" y="2443988"/>
            <a:ext cx="996143" cy="99614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E-commerce Website for Footwear</a:t>
            </a:r>
            <a:endParaRPr/>
          </a:p>
        </p:txBody>
      </p:sp>
      <p:sp>
        <p:nvSpPr>
          <p:cNvPr id="202" name="Google Shape;202;p14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875" y="1550150"/>
            <a:ext cx="4756725" cy="31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Team Progress Update</a:t>
            </a:r>
            <a:endParaRPr sz="3000"/>
          </a:p>
        </p:txBody>
      </p:sp>
      <p:sp>
        <p:nvSpPr>
          <p:cNvPr id="209" name="Google Shape;209;p1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2081175" y="2305450"/>
            <a:ext cx="1711500" cy="630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Frontend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2081175" y="3975300"/>
            <a:ext cx="1711500" cy="630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Backend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2" name="Google Shape;212;p15"/>
          <p:cNvSpPr/>
          <p:nvPr/>
        </p:nvSpPr>
        <p:spPr>
          <a:xfrm>
            <a:off x="4093701" y="2561650"/>
            <a:ext cx="863700" cy="1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"/>
          <p:cNvSpPr/>
          <p:nvPr/>
        </p:nvSpPr>
        <p:spPr>
          <a:xfrm>
            <a:off x="4133324" y="4187450"/>
            <a:ext cx="863700" cy="1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"/>
          <p:cNvSpPr txBox="1"/>
          <p:nvPr/>
        </p:nvSpPr>
        <p:spPr>
          <a:xfrm>
            <a:off x="5258425" y="1744475"/>
            <a:ext cx="3478200" cy="1262100"/>
          </a:xfrm>
          <a:prstGeom prst="rect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New: Static Login page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New: Seller page/add product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New: filter by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brands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Shopping Cart feature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5258424" y="3420600"/>
            <a:ext cx="3478200" cy="1185300"/>
          </a:xfrm>
          <a:prstGeom prst="rect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New: Auth module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Seller Page API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Individual Product Page, Shopping Cart APIs 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New: Website can be hosted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type="title"/>
          </p:nvPr>
        </p:nvSpPr>
        <p:spPr>
          <a:xfrm>
            <a:off x="2935875" y="909050"/>
            <a:ext cx="54447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Seller Page (Completed)</a:t>
            </a:r>
            <a:endParaRPr sz="3000"/>
          </a:p>
        </p:txBody>
      </p:sp>
      <p:sp>
        <p:nvSpPr>
          <p:cNvPr id="221" name="Google Shape;221;p1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125" y="1612650"/>
            <a:ext cx="4937646" cy="328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type="title"/>
          </p:nvPr>
        </p:nvSpPr>
        <p:spPr>
          <a:xfrm>
            <a:off x="2935875" y="909050"/>
            <a:ext cx="54447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Seller Page (Completed)</a:t>
            </a:r>
            <a:endParaRPr sz="3000"/>
          </a:p>
        </p:txBody>
      </p:sp>
      <p:sp>
        <p:nvSpPr>
          <p:cNvPr id="228" name="Google Shape;228;p1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800" y="1612625"/>
            <a:ext cx="6834473" cy="32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2899925" y="432475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Product Listing </a:t>
            </a:r>
            <a:endParaRPr sz="3000"/>
          </a:p>
        </p:txBody>
      </p:sp>
      <p:sp>
        <p:nvSpPr>
          <p:cNvPr id="235" name="Google Shape;235;p1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975" y="1147700"/>
            <a:ext cx="6233610" cy="37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Icon</a:t>
            </a:r>
            <a:endParaRPr/>
          </a:p>
        </p:txBody>
      </p:sp>
      <p:sp>
        <p:nvSpPr>
          <p:cNvPr id="242" name="Google Shape;242;p1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875" y="1525750"/>
            <a:ext cx="4025052" cy="339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Shopping Cart</a:t>
            </a:r>
            <a:endParaRPr/>
          </a:p>
        </p:txBody>
      </p:sp>
      <p:sp>
        <p:nvSpPr>
          <p:cNvPr id="249" name="Google Shape;249;p20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975" y="1550150"/>
            <a:ext cx="4730055" cy="32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/>
          <p:nvPr/>
        </p:nvSpPr>
        <p:spPr>
          <a:xfrm>
            <a:off x="519424" y="1532250"/>
            <a:ext cx="1948500" cy="19173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M1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Seller Page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56" name="Google Shape;256;p21"/>
          <p:cNvSpPr txBox="1"/>
          <p:nvPr>
            <p:ph idx="4294967295" type="title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257" name="Google Shape;257;p2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2048349" y="1532250"/>
            <a:ext cx="1948500" cy="19173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Shopping Cart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59" name="Google Shape;259;p21"/>
          <p:cNvSpPr/>
          <p:nvPr/>
        </p:nvSpPr>
        <p:spPr>
          <a:xfrm>
            <a:off x="3659199" y="1463425"/>
            <a:ext cx="1948500" cy="1917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M3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Men/Women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Best Sellers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0" name="Google Shape;260;p21"/>
          <p:cNvSpPr/>
          <p:nvPr/>
        </p:nvSpPr>
        <p:spPr>
          <a:xfrm>
            <a:off x="5188124" y="1532250"/>
            <a:ext cx="1948500" cy="1917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M4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User Auth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Order Summary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6676074" y="1532250"/>
            <a:ext cx="1948500" cy="1917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M5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Checkout/Payment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