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Nixie One"/>
      <p:regular r:id="rId17"/>
    </p:embeddedFont>
    <p:embeddedFont>
      <p:font typeface="Source Code Pro"/>
      <p:regular r:id="rId18"/>
      <p:bold r:id="rId19"/>
      <p:italic r:id="rId20"/>
      <p:boldItalic r:id="rId21"/>
    </p:embeddedFont>
    <p:embeddedFont>
      <p:font typeface="Varela Round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7.xml"/><Relationship Id="rId22" Type="http://schemas.openxmlformats.org/officeDocument/2006/relationships/font" Target="fonts/VarelaRound-regular.fntdata"/><Relationship Id="rId10" Type="http://schemas.openxmlformats.org/officeDocument/2006/relationships/slide" Target="slides/slide6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ixieOn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2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f61722c111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f61722c11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5f45092a4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5f45092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f5f45092a4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f5f45092a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f5f45092a4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f5f45092a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5f45092a4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f5f45092a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5f45092a4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f5f45092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96393294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f9639329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f963932949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f9639329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fmla="val 1008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fmla="val 5022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fmla="val 43984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fmla="val 22275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fmla="val 31897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+ image">
  <p:cSld name="TITLE_AND_BOD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fmla="val 29951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8" name="Google Shape;98;p7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fmla="val 22275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fmla="val 8064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9" name="Google Shape;119;p8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0" name="Google Shape;120;p8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fmla="val 43200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319550" y="1786200"/>
            <a:ext cx="86196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Week-7: Gladiators </a:t>
            </a:r>
            <a:endParaRPr/>
          </a:p>
        </p:txBody>
      </p:sp>
      <p:sp>
        <p:nvSpPr>
          <p:cNvPr id="196" name="Google Shape;196;p13"/>
          <p:cNvSpPr txBox="1"/>
          <p:nvPr>
            <p:ph type="ctrTitle"/>
          </p:nvPr>
        </p:nvSpPr>
        <p:spPr>
          <a:xfrm>
            <a:off x="365425" y="2810400"/>
            <a:ext cx="8619600" cy="7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Members:</a:t>
            </a:r>
            <a:r>
              <a:rPr lang="en" sz="1800"/>
              <a:t> Shivani Asokumar, Akash Narang, Mit Jain, Juhi Malkani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Lead:</a:t>
            </a:r>
            <a:r>
              <a:rPr lang="en" sz="1800"/>
              <a:t> Akash Narang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>
            <p:ph idx="1" type="body"/>
          </p:nvPr>
        </p:nvSpPr>
        <p:spPr>
          <a:xfrm>
            <a:off x="1112400" y="1920300"/>
            <a:ext cx="70269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Treehouse Feedback: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Web app is running and looks neat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I</a:t>
            </a:r>
            <a:r>
              <a:rPr lang="en" sz="1800"/>
              <a:t>s the search function under development?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Is there a way to embed the video in the webpage itself rather than linking it to vimeo?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Is the loading icon at the top of the home page something to be fixed soon?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9" name="Google Shape;269;p2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Treehouse</a:t>
            </a:r>
            <a:r>
              <a:rPr lang="en"/>
              <a:t> Feedback Response: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Loading icon will be replaced with an image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Search feature is part of the future scope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vimeo video isn’t loading because its from the template but will be fixed.</a:t>
            </a:r>
            <a:endParaRPr sz="1800"/>
          </a:p>
        </p:txBody>
      </p:sp>
      <p:sp>
        <p:nvSpPr>
          <p:cNvPr id="275" name="Google Shape;275;p2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>
            <p:ph idx="4294967295" type="ctrTitle"/>
          </p:nvPr>
        </p:nvSpPr>
        <p:spPr>
          <a:xfrm>
            <a:off x="685800" y="1021267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281" name="Google Shape;281;p24"/>
          <p:cNvSpPr/>
          <p:nvPr/>
        </p:nvSpPr>
        <p:spPr>
          <a:xfrm>
            <a:off x="4073931" y="2443988"/>
            <a:ext cx="996143" cy="99614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E-commerce Website for Footwear</a:t>
            </a:r>
            <a:endParaRPr/>
          </a:p>
        </p:txBody>
      </p:sp>
      <p:sp>
        <p:nvSpPr>
          <p:cNvPr id="202" name="Google Shape;202;p14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Shopping Cart/Wishlist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Men’s/Women’s Section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Best Sellers in Footwear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Checkout and Payment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Order Summary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Seller Page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Authentication</a:t>
            </a:r>
            <a:endParaRPr sz="1800"/>
          </a:p>
        </p:txBody>
      </p:sp>
      <p:sp>
        <p:nvSpPr>
          <p:cNvPr id="203" name="Google Shape;203;p14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900" y="2514000"/>
            <a:ext cx="26289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Technologies Used</a:t>
            </a:r>
            <a:endParaRPr sz="3600"/>
          </a:p>
        </p:txBody>
      </p:sp>
      <p:sp>
        <p:nvSpPr>
          <p:cNvPr id="210" name="Google Shape;210;p1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450" y="1855925"/>
            <a:ext cx="3497751" cy="18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8600" y="2086650"/>
            <a:ext cx="2246600" cy="134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Team Progress Update</a:t>
            </a:r>
            <a:endParaRPr sz="3000"/>
          </a:p>
        </p:txBody>
      </p:sp>
      <p:sp>
        <p:nvSpPr>
          <p:cNvPr id="218" name="Google Shape;218;p1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16"/>
          <p:cNvSpPr/>
          <p:nvPr/>
        </p:nvSpPr>
        <p:spPr>
          <a:xfrm>
            <a:off x="2081175" y="2305450"/>
            <a:ext cx="1711500" cy="630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Frontend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0" name="Google Shape;220;p16"/>
          <p:cNvSpPr/>
          <p:nvPr/>
        </p:nvSpPr>
        <p:spPr>
          <a:xfrm>
            <a:off x="2081175" y="3975300"/>
            <a:ext cx="1711500" cy="630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Backend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4196701" y="2551775"/>
            <a:ext cx="863700" cy="1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"/>
          <p:cNvSpPr/>
          <p:nvPr/>
        </p:nvSpPr>
        <p:spPr>
          <a:xfrm>
            <a:off x="4133317" y="4187450"/>
            <a:ext cx="927000" cy="1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"/>
          <p:cNvSpPr txBox="1"/>
          <p:nvPr/>
        </p:nvSpPr>
        <p:spPr>
          <a:xfrm>
            <a:off x="5258424" y="2303075"/>
            <a:ext cx="3478200" cy="615600"/>
          </a:xfrm>
          <a:prstGeom prst="rect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Seller Page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Product Listing Page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4" name="Google Shape;224;p16"/>
          <p:cNvSpPr txBox="1"/>
          <p:nvPr/>
        </p:nvSpPr>
        <p:spPr>
          <a:xfrm>
            <a:off x="5258424" y="3827475"/>
            <a:ext cx="3478200" cy="831300"/>
          </a:xfrm>
          <a:prstGeom prst="rect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Backend APIs have been setup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Product Listing API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Seller Page (In-Progress)</a:t>
            </a:r>
            <a:endParaRPr sz="3000"/>
          </a:p>
        </p:txBody>
      </p:sp>
      <p:sp>
        <p:nvSpPr>
          <p:cNvPr id="230" name="Google Shape;230;p1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1" name="Google Shape;2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075" y="1550150"/>
            <a:ext cx="8059361" cy="32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Product Listing </a:t>
            </a:r>
            <a:endParaRPr sz="3000"/>
          </a:p>
        </p:txBody>
      </p:sp>
      <p:sp>
        <p:nvSpPr>
          <p:cNvPr id="237" name="Google Shape;237;p1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8" name="Google Shape;2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550" y="1550150"/>
            <a:ext cx="3807307" cy="32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 Plan</a:t>
            </a:r>
            <a:endParaRPr sz="3600"/>
          </a:p>
        </p:txBody>
      </p:sp>
      <p:sp>
        <p:nvSpPr>
          <p:cNvPr id="244" name="Google Shape;244;p19"/>
          <p:cNvSpPr txBox="1"/>
          <p:nvPr>
            <p:ph idx="1" type="body"/>
          </p:nvPr>
        </p:nvSpPr>
        <p:spPr>
          <a:xfrm>
            <a:off x="2158725" y="1525750"/>
            <a:ext cx="60528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Cart: Should display # products in cart and info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Men/Women’s: Should filter items based on gender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Best Sellers: Should be displayed on home page with trending </a:t>
            </a:r>
            <a:r>
              <a:rPr lang="en" sz="1800"/>
              <a:t>products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Checkout/Payment: Users should be able to complete their purchase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Order Summary: Should display order number and details</a:t>
            </a:r>
            <a:endParaRPr sz="1800"/>
          </a:p>
        </p:txBody>
      </p:sp>
      <p:sp>
        <p:nvSpPr>
          <p:cNvPr id="245" name="Google Shape;245;p1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 Plan</a:t>
            </a:r>
            <a:endParaRPr sz="3600"/>
          </a:p>
        </p:txBody>
      </p:sp>
      <p:sp>
        <p:nvSpPr>
          <p:cNvPr id="251" name="Google Shape;251;p20"/>
          <p:cNvSpPr txBox="1"/>
          <p:nvPr>
            <p:ph idx="1" type="body"/>
          </p:nvPr>
        </p:nvSpPr>
        <p:spPr>
          <a:xfrm>
            <a:off x="2158725" y="1525750"/>
            <a:ext cx="60528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Seller page: should allow the seller to add items to the inventory, should display a form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Authentication: Should allow users to login or </a:t>
            </a:r>
            <a:r>
              <a:rPr lang="en" sz="1800"/>
              <a:t>create</a:t>
            </a:r>
            <a:r>
              <a:rPr lang="en" sz="1800"/>
              <a:t> an account. Authenticates the users</a:t>
            </a:r>
            <a:endParaRPr sz="1800"/>
          </a:p>
        </p:txBody>
      </p:sp>
      <p:sp>
        <p:nvSpPr>
          <p:cNvPr id="252" name="Google Shape;252;p20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/>
          <p:nvPr/>
        </p:nvSpPr>
        <p:spPr>
          <a:xfrm>
            <a:off x="519424" y="1532250"/>
            <a:ext cx="1948500" cy="19173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M1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Seller Page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58" name="Google Shape;258;p21"/>
          <p:cNvSpPr txBox="1"/>
          <p:nvPr>
            <p:ph idx="4294967295" type="title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259" name="Google Shape;259;p2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2048349" y="1532250"/>
            <a:ext cx="1948500" cy="19173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Shopping Cart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3659199" y="1463425"/>
            <a:ext cx="1948500" cy="1917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M3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Men/Women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Best Sellers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2" name="Google Shape;262;p21"/>
          <p:cNvSpPr/>
          <p:nvPr/>
        </p:nvSpPr>
        <p:spPr>
          <a:xfrm>
            <a:off x="5188124" y="1532250"/>
            <a:ext cx="1948500" cy="1917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M4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User Auth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Order Summary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6676074" y="1532250"/>
            <a:ext cx="1948500" cy="1917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M5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Checkout/Payment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