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92A1-B698-45B4-A88A-EF4E70DFBB8D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2A90-A7C9-4E42-B2AF-701EDD22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281940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28825"/>
            <a:ext cx="2826326" cy="2133600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" idx="3"/>
          </p:cNvCxnSpPr>
          <p:nvPr/>
        </p:nvCxnSpPr>
        <p:spPr>
          <a:xfrm flipV="1">
            <a:off x="3505200" y="2666999"/>
            <a:ext cx="1981200" cy="447676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Fire Button</a:t>
            </a:r>
          </a:p>
        </p:txBody>
      </p:sp>
    </p:spTree>
    <p:extLst>
      <p:ext uri="{BB962C8B-B14F-4D97-AF65-F5344CB8AC3E}">
        <p14:creationId xmlns:p14="http://schemas.microsoft.com/office/powerpoint/2010/main" val="800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281940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25" y="2445129"/>
            <a:ext cx="2826326" cy="633781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3505200" y="2666999"/>
            <a:ext cx="1981200" cy="1295401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Webcam Button</a:t>
            </a:r>
          </a:p>
        </p:txBody>
      </p:sp>
    </p:spTree>
    <p:extLst>
      <p:ext uri="{BB962C8B-B14F-4D97-AF65-F5344CB8AC3E}">
        <p14:creationId xmlns:p14="http://schemas.microsoft.com/office/powerpoint/2010/main" val="193913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281940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57400"/>
            <a:ext cx="2801089" cy="2114550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3505200" y="2362200"/>
            <a:ext cx="1981200" cy="30480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Stop Button</a:t>
            </a:r>
          </a:p>
        </p:txBody>
      </p:sp>
    </p:spTree>
    <p:extLst>
      <p:ext uri="{BB962C8B-B14F-4D97-AF65-F5344CB8AC3E}">
        <p14:creationId xmlns:p14="http://schemas.microsoft.com/office/powerpoint/2010/main" val="35077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281940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57401"/>
            <a:ext cx="2801089" cy="2114548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3505200" y="2286000"/>
            <a:ext cx="1981200" cy="38100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Start Button</a:t>
            </a:r>
          </a:p>
        </p:txBody>
      </p:sp>
    </p:spTree>
    <p:extLst>
      <p:ext uri="{BB962C8B-B14F-4D97-AF65-F5344CB8AC3E}">
        <p14:creationId xmlns:p14="http://schemas.microsoft.com/office/powerpoint/2010/main" val="23131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281940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51720"/>
            <a:ext cx="2590800" cy="3253221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3505200" y="1905000"/>
            <a:ext cx="2057400" cy="57150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Configuration Button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86600" y="2286000"/>
            <a:ext cx="0" cy="7923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0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281940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24" y="2112085"/>
            <a:ext cx="2639076" cy="2005180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3505200" y="2667000"/>
            <a:ext cx="2009124" cy="91440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Load Target Info Button</a:t>
            </a:r>
          </a:p>
        </p:txBody>
      </p:sp>
    </p:spTree>
    <p:extLst>
      <p:ext uri="{BB962C8B-B14F-4D97-AF65-F5344CB8AC3E}">
        <p14:creationId xmlns:p14="http://schemas.microsoft.com/office/powerpoint/2010/main" val="26606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31" y="2833031"/>
            <a:ext cx="2057400" cy="1543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8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Direction Button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69" y="965775"/>
            <a:ext cx="2052276" cy="1549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" y="2823189"/>
            <a:ext cx="2057076" cy="1552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5" y="2823190"/>
            <a:ext cx="2057076" cy="1552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00600"/>
            <a:ext cx="2133862" cy="161085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1"/>
            <a:endCxn id="3" idx="3"/>
          </p:cNvCxnSpPr>
          <p:nvPr/>
        </p:nvCxnSpPr>
        <p:spPr>
          <a:xfrm flipH="1" flipV="1">
            <a:off x="2489398" y="3599635"/>
            <a:ext cx="1015933" cy="49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6" idx="1"/>
          </p:cNvCxnSpPr>
          <p:nvPr/>
        </p:nvCxnSpPr>
        <p:spPr>
          <a:xfrm flipV="1">
            <a:off x="5562731" y="3599636"/>
            <a:ext cx="905234" cy="49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4534031" y="2515043"/>
            <a:ext cx="0" cy="3179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9" idx="0"/>
          </p:cNvCxnSpPr>
          <p:nvPr/>
        </p:nvCxnSpPr>
        <p:spPr>
          <a:xfrm>
            <a:off x="4534031" y="4376081"/>
            <a:ext cx="0" cy="4245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1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zackary</dc:creator>
  <cp:lastModifiedBy>zackary</cp:lastModifiedBy>
  <cp:revision>3</cp:revision>
  <dcterms:created xsi:type="dcterms:W3CDTF">2013-03-21T22:55:01Z</dcterms:created>
  <dcterms:modified xsi:type="dcterms:W3CDTF">2013-03-21T23:25:23Z</dcterms:modified>
</cp:coreProperties>
</file>