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9" r:id="rId12"/>
    <p:sldId id="260" r:id="rId1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D6E0"/>
    <a:srgbClr val="FFCC00"/>
    <a:srgbClr val="8C0000"/>
    <a:srgbClr val="626000"/>
    <a:srgbClr val="FF9933"/>
    <a:srgbClr val="80808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4710" autoAdjust="0"/>
  </p:normalViewPr>
  <p:slideViewPr>
    <p:cSldViewPr snapToGrid="0" showGuides="1">
      <p:cViewPr varScale="1">
        <p:scale>
          <a:sx n="123" d="100"/>
          <a:sy n="123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4616450"/>
            <a:ext cx="6467475" cy="1057275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2579688"/>
            <a:ext cx="6477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 smtClean="0"/>
              <a:t>Titelmasterformat durch Klicken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4766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Hinnerk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 van </a:t>
            </a: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Bruinehsen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, Julian </a:t>
            </a: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Dobmann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, </a:t>
            </a:r>
            <a:r>
              <a:rPr lang="de-DE" sz="1000" b="1" baseline="0" dirty="0" smtClean="0">
                <a:solidFill>
                  <a:srgbClr val="5F5F5F"/>
                </a:solidFill>
                <a:cs typeface="Arial" charset="0"/>
              </a:rPr>
              <a:t>Jens Fischer, Tobias Höppner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Institut für Informatik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 smtClean="0"/>
              <a:t>Gossip und CYCLON, 13.06.2013</a:t>
            </a:r>
            <a:endParaRPr lang="de-DE" dirty="0"/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</a:t>
            </a:r>
            <a:r>
              <a:rPr lang="de-DE" smtClean="0"/>
              <a:t>&amp; CYCLON</a:t>
            </a:r>
            <a:endParaRPr lang="de-DE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Vorlesung: Verteilte Systeme 2013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: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IST VOLL TOLL UND SO; ABER KEINER </a:t>
            </a:r>
            <a:r>
              <a:rPr lang="de-DE" dirty="0" err="1" smtClean="0"/>
              <a:t>WEIß</a:t>
            </a:r>
            <a:r>
              <a:rPr lang="de-DE" dirty="0" smtClean="0"/>
              <a:t> GENAU WAS ES IST; BITTE GEBT UNS GELD DAMIT WIR FORSCHEN KÖNNEN.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dirty="0" smtClean="0"/>
              <a:t>Spyros </a:t>
            </a:r>
            <a:r>
              <a:rPr lang="de-DE" dirty="0" err="1" smtClean="0"/>
              <a:t>Voulgaris</a:t>
            </a:r>
            <a:r>
              <a:rPr lang="de-DE" dirty="0" smtClean="0"/>
              <a:t>, Daniela </a:t>
            </a:r>
            <a:r>
              <a:rPr lang="de-DE" dirty="0" err="1" smtClean="0"/>
              <a:t>Gavidia</a:t>
            </a:r>
            <a:r>
              <a:rPr lang="de-DE" dirty="0" smtClean="0"/>
              <a:t>, Maarten van Steen, </a:t>
            </a:r>
            <a:r>
              <a:rPr lang="de-DE" b="1" dirty="0" smtClean="0"/>
              <a:t>CYCLON: </a:t>
            </a:r>
            <a:r>
              <a:rPr lang="de-DE" b="1" dirty="0" err="1" smtClean="0"/>
              <a:t>Inexpensive</a:t>
            </a:r>
            <a:r>
              <a:rPr lang="de-DE" b="1" dirty="0" smtClean="0"/>
              <a:t> Membership Management </a:t>
            </a:r>
            <a:r>
              <a:rPr lang="de-DE" b="1" dirty="0" err="1" smtClean="0"/>
              <a:t>for</a:t>
            </a:r>
            <a:r>
              <a:rPr lang="de-DE" b="1" dirty="0" smtClean="0"/>
              <a:t> </a:t>
            </a:r>
            <a:r>
              <a:rPr lang="de-DE" b="1" dirty="0" err="1" smtClean="0"/>
              <a:t>Unstructured</a:t>
            </a:r>
            <a:r>
              <a:rPr lang="de-DE" b="1" dirty="0" smtClean="0"/>
              <a:t> P2P </a:t>
            </a:r>
            <a:r>
              <a:rPr lang="de-DE" b="1" dirty="0" err="1" smtClean="0"/>
              <a:t>Overlays</a:t>
            </a:r>
            <a:r>
              <a:rPr lang="de-DE" dirty="0" smtClean="0"/>
              <a:t>. </a:t>
            </a:r>
            <a:r>
              <a:rPr lang="en-US" dirty="0" smtClean="0"/>
              <a:t>Journal of Network and Systems Management, Vol. 13, No. 2, June 2005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Anne-Marie </a:t>
            </a:r>
            <a:r>
              <a:rPr lang="de-DE" dirty="0" err="1" smtClean="0"/>
              <a:t>Kermarrec</a:t>
            </a:r>
            <a:r>
              <a:rPr lang="de-DE" dirty="0" smtClean="0"/>
              <a:t>, Maarten van Steen, </a:t>
            </a:r>
            <a:r>
              <a:rPr lang="de-DE" b="1" dirty="0" err="1" smtClean="0"/>
              <a:t>Gossiping</a:t>
            </a:r>
            <a:r>
              <a:rPr lang="de-DE" b="1" dirty="0" smtClean="0"/>
              <a:t> in Distributed Systems. </a:t>
            </a:r>
            <a:r>
              <a:rPr lang="en-US" dirty="0" smtClean="0"/>
              <a:t>ACM SIGOPS Operating Systems Review - Gossip-based computer networking, Volume 41 Issue 5, October 2007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und CYCLON, 13.06.2013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2"/>
          <a:lstStyle/>
          <a:p>
            <a:pPr marL="342900" indent="-342900">
              <a:buFont typeface="+mj-lt"/>
              <a:buAutoNum type="arabicPeriod"/>
            </a:pPr>
            <a:r>
              <a:rPr lang="de-DE" sz="2000" b="1" dirty="0" err="1" smtClean="0"/>
              <a:t>Gossip</a:t>
            </a:r>
            <a:endParaRPr lang="de-DE" b="1" dirty="0" smtClean="0"/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Überblick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Struktur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Anwendungsbeispiele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dirty="0" smtClean="0"/>
              <a:t>Datenaustausch</a:t>
            </a:r>
            <a:endParaRPr lang="de-DE" dirty="0" smtClean="0"/>
          </a:p>
          <a:p>
            <a:pPr marL="1066800" lvl="2" indent="-342900">
              <a:buFont typeface="+mj-lt"/>
              <a:buAutoNum type="arabicPeriod"/>
            </a:pPr>
            <a:r>
              <a:rPr lang="de-DE" dirty="0" smtClean="0"/>
              <a:t>Peerauswahl</a:t>
            </a:r>
            <a:endParaRPr lang="de-DE" dirty="0" smtClean="0"/>
          </a:p>
          <a:p>
            <a:pPr marL="1066800" lvl="2" indent="-342900">
              <a:buFont typeface="+mj-lt"/>
              <a:buAutoNum type="arabicPeriod"/>
            </a:pPr>
            <a:r>
              <a:rPr lang="de-DE" dirty="0" err="1" smtClean="0"/>
              <a:t>Topologiekonstruktion</a:t>
            </a:r>
            <a:endParaRPr lang="de-DE" dirty="0" smtClean="0"/>
          </a:p>
          <a:p>
            <a:pPr marL="1066800" lvl="2" indent="-342900">
              <a:buFont typeface="+mj-lt"/>
              <a:buAutoNum type="arabicPeriod"/>
            </a:pPr>
            <a:r>
              <a:rPr lang="de-DE" dirty="0" err="1" smtClean="0"/>
              <a:t>Resourcenverwaltung</a:t>
            </a:r>
            <a:endParaRPr lang="de-DE" dirty="0" smtClean="0"/>
          </a:p>
          <a:p>
            <a:pPr marL="1066800" lvl="2" indent="-342900">
              <a:buFont typeface="+mj-lt"/>
              <a:buAutoNum type="arabicPeriod"/>
            </a:pPr>
            <a:r>
              <a:rPr lang="de-DE" dirty="0" err="1" smtClean="0"/>
              <a:t>BerechnungSCHLONTZ</a:t>
            </a:r>
            <a:r>
              <a:rPr lang="de-DE" dirty="0" smtClean="0"/>
              <a:t>* (*sprich: SCHLONTZ)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Fazit</a:t>
            </a:r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2000" b="1" dirty="0" smtClean="0"/>
              <a:t>CYCLON</a:t>
            </a:r>
            <a:endParaRPr lang="de-DE" b="1" dirty="0" smtClean="0"/>
          </a:p>
          <a:p>
            <a:pPr marL="698500" lvl="1" indent="-342900">
              <a:buFont typeface="+mj-lt"/>
              <a:buAutoNum type="arabicPeriod"/>
            </a:pPr>
            <a:r>
              <a:rPr lang="de-DE" sz="2000" dirty="0" smtClean="0"/>
              <a:t>Algorithmus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sz="2000" dirty="0" smtClean="0"/>
              <a:t>Simulation</a:t>
            </a:r>
          </a:p>
          <a:p>
            <a:pPr marL="698500" lvl="1" indent="-342900">
              <a:buNone/>
            </a:pPr>
            <a:endParaRPr lang="de-DE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: Überblick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err="1" smtClean="0"/>
              <a:t>probabilitischer</a:t>
            </a:r>
            <a:r>
              <a:rPr lang="de-DE" sz="2400" dirty="0" smtClean="0"/>
              <a:t> </a:t>
            </a:r>
            <a:r>
              <a:rPr lang="de-DE" sz="2400" dirty="0" smtClean="0"/>
              <a:t>Informationsaustausch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Wiederholung </a:t>
            </a:r>
            <a:r>
              <a:rPr lang="de-DE" sz="2400" dirty="0" smtClean="0"/>
              <a:t>der einzelnen Arbeitsschritte (endlos)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analog </a:t>
            </a:r>
            <a:r>
              <a:rPr lang="de-DE" sz="2400" dirty="0" smtClean="0"/>
              <a:t>zur Gerüchteverbreitung oder zu Krankheitsepidemien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historisch </a:t>
            </a:r>
            <a:r>
              <a:rPr lang="de-DE" sz="2400" dirty="0" smtClean="0"/>
              <a:t>zur Sicherung der Konsistenz </a:t>
            </a:r>
            <a:r>
              <a:rPr lang="de-DE" sz="2400" dirty="0" err="1" smtClean="0"/>
              <a:t>verteiler</a:t>
            </a:r>
            <a:r>
              <a:rPr lang="de-DE" sz="2400" dirty="0" smtClean="0"/>
              <a:t> Datenbanken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: Struktur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400" dirty="0" smtClean="0"/>
              <a:t>Begriffserklärung </a:t>
            </a:r>
            <a:r>
              <a:rPr lang="de-DE" sz="2400" dirty="0" smtClean="0"/>
              <a:t>Peers</a:t>
            </a:r>
          </a:p>
          <a:p>
            <a:pPr marL="1066800" lvl="2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Prozesse</a:t>
            </a:r>
          </a:p>
          <a:p>
            <a:pPr marL="1066800" lvl="2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haben </a:t>
            </a:r>
            <a:r>
              <a:rPr lang="de-DE" sz="2400" dirty="0" smtClean="0"/>
              <a:t>Cache  mit Referenzen zu anderen </a:t>
            </a:r>
            <a:r>
              <a:rPr lang="de-DE" sz="2400" dirty="0" smtClean="0"/>
              <a:t>Peers</a:t>
            </a:r>
          </a:p>
          <a:p>
            <a:pPr marL="1066800" lvl="2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ggf</a:t>
            </a:r>
            <a:r>
              <a:rPr lang="de-DE" sz="2400" dirty="0" smtClean="0"/>
              <a:t>. auch </a:t>
            </a:r>
            <a:r>
              <a:rPr lang="de-DE" sz="2400" dirty="0" err="1" smtClean="0"/>
              <a:t>peer</a:t>
            </a:r>
            <a:r>
              <a:rPr lang="de-DE" sz="2400" dirty="0" smtClean="0"/>
              <a:t>-spezifische Informationen im </a:t>
            </a:r>
            <a:r>
              <a:rPr lang="de-DE" sz="2400" dirty="0" smtClean="0"/>
              <a:t>Cache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</a:t>
            </a:r>
            <a:r>
              <a:rPr lang="de-DE" dirty="0" smtClean="0"/>
              <a:t>Datenaustausch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endParaRPr lang="de-DE" sz="2400" dirty="0" smtClean="0"/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Peers </a:t>
            </a:r>
            <a:r>
              <a:rPr lang="de-DE" sz="2400" dirty="0" smtClean="0"/>
              <a:t>entscheiden, welche Daten sie austauschen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entweder </a:t>
            </a:r>
            <a:r>
              <a:rPr lang="de-DE" sz="2400" dirty="0" smtClean="0"/>
              <a:t>Applikationsdaten oder Referenzen zu </a:t>
            </a:r>
            <a:r>
              <a:rPr lang="de-DE" sz="2400" dirty="0" smtClean="0"/>
              <a:t>anderen Peers werden ausgetauscht</a:t>
            </a:r>
            <a:endParaRPr lang="de-DE" sz="2400" dirty="0" smtClean="0"/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stark </a:t>
            </a:r>
            <a:r>
              <a:rPr lang="de-DE" sz="2400" dirty="0" smtClean="0"/>
              <a:t>anwendungsabhängig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</a:t>
            </a:r>
            <a:r>
              <a:rPr lang="de-DE" dirty="0" smtClean="0"/>
              <a:t>Peerauswahl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verschiedene </a:t>
            </a:r>
            <a:r>
              <a:rPr lang="de-DE" sz="2400" dirty="0" smtClean="0"/>
              <a:t>Auswahlkriterien je nach Anwendung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Unterschiede </a:t>
            </a:r>
            <a:r>
              <a:rPr lang="de-DE" sz="2400" dirty="0" smtClean="0"/>
              <a:t>bei Auswahl über kabellose oder kabelgebundene Verbindungen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Simulation </a:t>
            </a:r>
            <a:r>
              <a:rPr lang="de-DE" sz="2400" dirty="0" smtClean="0"/>
              <a:t>eines anderen Verbindungstyps möglich, häufig teuer und unnötig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kaum </a:t>
            </a:r>
            <a:r>
              <a:rPr lang="de-DE" sz="2400" dirty="0" smtClean="0"/>
              <a:t>Unterschiede auf Applikationsschicht zwischen synchron und asynchron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asynchron </a:t>
            </a:r>
            <a:r>
              <a:rPr lang="de-DE" sz="2400" dirty="0" smtClean="0"/>
              <a:t>ist kein "richtiges" </a:t>
            </a:r>
            <a:r>
              <a:rPr lang="de-DE" sz="2400" dirty="0" err="1" smtClean="0"/>
              <a:t>Gossiping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Topologie Konstruktion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</a:t>
            </a:r>
            <a:r>
              <a:rPr lang="de-DE" dirty="0" err="1" smtClean="0"/>
              <a:t>Resourcenverwaltung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</a:t>
            </a:r>
            <a:r>
              <a:rPr lang="de-DE" dirty="0" err="1" smtClean="0"/>
              <a:t>Berechnungsschlontz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Praesentation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</Template>
  <TotalTime>0</TotalTime>
  <Words>301</Words>
  <Application>Microsoft Office PowerPoint</Application>
  <PresentationFormat>Bildschirmpräsentation (4:3)</PresentationFormat>
  <Paragraphs>61</Paragraphs>
  <Slides>12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PowerPoint_Praesentation</vt:lpstr>
      <vt:lpstr>Gossip &amp; CYCLON</vt:lpstr>
      <vt:lpstr>Gliederung</vt:lpstr>
      <vt:lpstr>Gossip: Überblick</vt:lpstr>
      <vt:lpstr>Gossip: Struktur</vt:lpstr>
      <vt:lpstr>Gossip Anwendung: Datenaustausch</vt:lpstr>
      <vt:lpstr>Gossip Anwendung: Peerauswahl</vt:lpstr>
      <vt:lpstr>Gossip Anwendung: Topologie Konstruktion </vt:lpstr>
      <vt:lpstr>Gossip Anwendung: Resourcenverwaltung </vt:lpstr>
      <vt:lpstr>Gossip Anwendung: Berechnungsschlontz</vt:lpstr>
      <vt:lpstr>Gossip: Fazit</vt:lpstr>
      <vt:lpstr>CYCLON</vt:lpstr>
      <vt:lpstr>Quellen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Tobi</dc:creator>
  <dc:description>Version 0.9, 10.11.2005</dc:description>
  <cp:lastModifiedBy>Tobi</cp:lastModifiedBy>
  <cp:revision>47</cp:revision>
  <cp:lastPrinted>2002-06-26T11:04:16Z</cp:lastPrinted>
  <dcterms:created xsi:type="dcterms:W3CDTF">2013-06-03T06:54:12Z</dcterms:created>
  <dcterms:modified xsi:type="dcterms:W3CDTF">2013-06-12T14:38:23Z</dcterms:modified>
</cp:coreProperties>
</file>