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0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23" d="100"/>
          <a:sy n="12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Resourcenverwaltung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Peerauswahl: Zufällige Auswahl aus dem lokalen Cache</a:t>
            </a:r>
          </a:p>
          <a:p>
            <a:r>
              <a:rPr lang="de-DE" dirty="0" smtClean="0"/>
              <a:t>Datenaustausch: Statusinformationen über benachbarte Peers</a:t>
            </a:r>
          </a:p>
          <a:p>
            <a:r>
              <a:rPr lang="de-DE" dirty="0" smtClean="0"/>
              <a:t>Datenverarbeitung: Updaten des lokalen Cache mit neuen Statusinformationen</a:t>
            </a:r>
          </a:p>
          <a:p>
            <a:r>
              <a:rPr lang="de-DE" dirty="0" smtClean="0"/>
              <a:t>- Fehlererkennung</a:t>
            </a:r>
          </a:p>
          <a:p>
            <a:r>
              <a:rPr lang="de-DE" dirty="0" smtClean="0"/>
              <a:t>- Verwerfen von Statusinformationen fehlerhafter Peers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Berechnungsschlontz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Aggregationen wie Durchschnittsfindung, Extremwertbestimmung</a:t>
            </a:r>
          </a:p>
          <a:p>
            <a:r>
              <a:rPr lang="de-DE" dirty="0" smtClean="0"/>
              <a:t>- Einsatz z.B. in Sensornetzen</a:t>
            </a:r>
          </a:p>
          <a:p>
            <a:r>
              <a:rPr lang="de-DE" dirty="0" smtClean="0"/>
              <a:t>Peerauswahl: Zufällige Auswahl aus dem lokalen Cache</a:t>
            </a:r>
          </a:p>
          <a:p>
            <a:r>
              <a:rPr lang="de-DE" dirty="0" smtClean="0"/>
              <a:t>Datenaustausch: Anwendungsabhängiges Datum wird kopiert</a:t>
            </a:r>
          </a:p>
          <a:p>
            <a:r>
              <a:rPr lang="de-DE" dirty="0" smtClean="0"/>
              <a:t>Datenverarbeitung: Neues Datum wird aus dem empfangenen und dem lokalen Datum berechnet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5400" dirty="0" smtClean="0"/>
              <a:t>DAS IST VOLL TOLL UND SO; ABER KEINER </a:t>
            </a:r>
            <a:r>
              <a:rPr lang="de-DE" sz="5400" dirty="0" err="1" smtClean="0"/>
              <a:t>WEIß</a:t>
            </a:r>
            <a:r>
              <a:rPr lang="de-DE" sz="5400" dirty="0" smtClean="0"/>
              <a:t> GENAU WAS ES IST; BITTE GEBT UNS GELD DAMIT WIR FORSCHEN KÖNNEN.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Resourcenverwaltung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BerechnungSCHLONTZ</a:t>
            </a:r>
            <a:r>
              <a:rPr lang="de-DE" dirty="0" smtClean="0"/>
              <a:t>* (*sprich: SCHLONTZ)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Simulation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</a:t>
            </a:r>
            <a:r>
              <a:rPr lang="de-DE" sz="2400" dirty="0" err="1" smtClean="0"/>
              <a:t>verteiler</a:t>
            </a:r>
            <a:r>
              <a:rPr lang="de-DE" sz="2400" dirty="0" smtClean="0"/>
              <a:t>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</a:t>
            </a:r>
            <a:r>
              <a:rPr lang="de-DE" sz="2400" dirty="0" smtClean="0"/>
              <a:t>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Applikationsdaten oder Referenzen zu anderen Peers werden 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</a:t>
            </a:r>
            <a:r>
              <a:rPr lang="de-DE" sz="3000" b="1" dirty="0" smtClean="0">
                <a:solidFill>
                  <a:srgbClr val="003366"/>
                </a:solidFill>
              </a:rPr>
              <a:t>Struktur: </a:t>
            </a:r>
            <a:r>
              <a:rPr lang="de-DE" sz="3000" b="1" dirty="0" smtClean="0">
                <a:solidFill>
                  <a:srgbClr val="003366"/>
                </a:solidFill>
              </a:rPr>
              <a:t>Datenaustausch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</a:t>
            </a:r>
            <a:r>
              <a:rPr lang="de-DE" sz="2400" dirty="0" smtClean="0"/>
              <a:t>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Peerauswahl: Zufällige 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Datenaustausch: Eine Nachricht aus dem lokalen Cache eines Peers in den lokalen Cache eines anderen Peers kopiert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Datenverarbeitung: Eventuell Weiterleitung neuer Nachrichten an höhere Schichten, Löschung veralteter Nachrichten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- push/pull/hybrid 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- Durchschnittliche Verbreitungsgeschwindigkeit: O(log N) mit N = Anzahl der Knoten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Partnerfindung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Peerauswahl: Austauschpartner werden zufällig aus einem lokalen Cache (Nachbarliste) ausgewählt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Datenaustausch: Weitergabe der lokalen Liste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Datenverarbeitung: Empfangene Nachbarlisten werden in lokale Liste eingefügt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</a:t>
            </a:r>
            <a:r>
              <a:rPr lang="de-DE" sz="2400" dirty="0" smtClean="0"/>
              <a:t>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</a:t>
            </a:r>
            <a:r>
              <a:rPr lang="de-DE" sz="2400" dirty="0" smtClean="0"/>
              <a:t>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</a:t>
            </a:r>
            <a:r>
              <a:rPr lang="de-DE" sz="2400" dirty="0" smtClean="0"/>
              <a:t>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</a:t>
            </a:r>
            <a:r>
              <a:rPr lang="de-DE" sz="2400" dirty="0" smtClean="0"/>
              <a:t>eines homogen strukturierten zugrundeliegenden Netzes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Manchmal striktere Kontrolle über </a:t>
            </a:r>
            <a:r>
              <a:rPr lang="de-DE" dirty="0" err="1" smtClean="0"/>
              <a:t>Overlay</a:t>
            </a:r>
            <a:r>
              <a:rPr lang="de-DE" dirty="0" smtClean="0"/>
              <a:t>-Netzkonstruktion notwendig</a:t>
            </a:r>
          </a:p>
          <a:p>
            <a:r>
              <a:rPr lang="de-DE" dirty="0" smtClean="0"/>
              <a:t>- Jeder Peer hat nur partielle Sicht auf das Gesamtsystem</a:t>
            </a:r>
          </a:p>
          <a:p>
            <a:r>
              <a:rPr lang="de-DE" dirty="0" smtClean="0"/>
              <a:t>- Einführung einer Bewertungsfunktion für Nachbarn</a:t>
            </a:r>
          </a:p>
          <a:p>
            <a:r>
              <a:rPr lang="de-DE" dirty="0" smtClean="0"/>
              <a:t>Peerauswahl: Zufällige Auswahl aus dem lokalen Cache</a:t>
            </a:r>
          </a:p>
          <a:p>
            <a:r>
              <a:rPr lang="de-DE" dirty="0" smtClean="0"/>
              <a:t>Datenaustausch: Listen von Peers</a:t>
            </a:r>
          </a:p>
          <a:p>
            <a:r>
              <a:rPr lang="de-DE" dirty="0" smtClean="0"/>
              <a:t>Datenverarbeitung: Einfügen der empfangenen Liste in den lokalen Cache und Bewertung der neuen Peers (evtl. Löschung von </a:t>
            </a:r>
            <a:r>
              <a:rPr lang="de-DE" dirty="0" smtClean="0"/>
              <a:t>Peers)</a:t>
            </a:r>
          </a:p>
          <a:p>
            <a:r>
              <a:rPr lang="de-DE" dirty="0" smtClean="0"/>
              <a:t>- Bewertungsfunktionen: Anbindungsgeschwindigkeit, Verfügbarkeit, ID-abhängige Kriterien (z.B. Ringkonstruktion)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600</Words>
  <Application>Microsoft Office PowerPoint</Application>
  <PresentationFormat>Bildschirmpräsentation (4:3)</PresentationFormat>
  <Paragraphs>96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PowerPoint_Praesentation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</vt:lpstr>
      <vt:lpstr>Gossip Anwendung: Partnerfindung</vt:lpstr>
      <vt:lpstr>Gossip Anwendung: Topologie Konstruktion </vt:lpstr>
      <vt:lpstr>Gossip Anwendung: Resourcenverwaltung </vt:lpstr>
      <vt:lpstr>Gossip Anwendung: Berechnungsschlontz</vt:lpstr>
      <vt:lpstr>Gossip: Fazit</vt:lpstr>
      <vt:lpstr>CYCLON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</cp:lastModifiedBy>
  <cp:revision>61</cp:revision>
  <cp:lastPrinted>2002-06-26T11:04:16Z</cp:lastPrinted>
  <dcterms:created xsi:type="dcterms:W3CDTF">2013-06-03T06:54:12Z</dcterms:created>
  <dcterms:modified xsi:type="dcterms:W3CDTF">2013-06-12T16:13:22Z</dcterms:modified>
</cp:coreProperties>
</file>