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2304" y="-104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9568-85E9-5944-A69A-E316A7D7021A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97C-690F-7145-B93A-1EFC36FB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9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9568-85E9-5944-A69A-E316A7D7021A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97C-690F-7145-B93A-1EFC36FB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1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9568-85E9-5944-A69A-E316A7D7021A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97C-690F-7145-B93A-1EFC36FB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6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9568-85E9-5944-A69A-E316A7D7021A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97C-690F-7145-B93A-1EFC36FB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2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9568-85E9-5944-A69A-E316A7D7021A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97C-690F-7145-B93A-1EFC36FB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9568-85E9-5944-A69A-E316A7D7021A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97C-690F-7145-B93A-1EFC36FB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0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9568-85E9-5944-A69A-E316A7D7021A}" type="datetimeFigureOut">
              <a:rPr lang="en-US" smtClean="0"/>
              <a:t>1/7/17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97C-690F-7145-B93A-1EFC36FB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9568-85E9-5944-A69A-E316A7D7021A}" type="datetimeFigureOut">
              <a:rPr lang="en-US" smtClean="0"/>
              <a:t>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97C-690F-7145-B93A-1EFC36FB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8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9568-85E9-5944-A69A-E316A7D7021A}" type="datetimeFigureOut">
              <a:rPr lang="en-US" smtClean="0"/>
              <a:t>1/7/17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97C-690F-7145-B93A-1EFC36FB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9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9568-85E9-5944-A69A-E316A7D7021A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97C-690F-7145-B93A-1EFC36FB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D9568-85E9-5944-A69A-E316A7D7021A}" type="datetimeFigureOut">
              <a:rPr lang="en-US" smtClean="0"/>
              <a:t>1/7/17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4D97C-690F-7145-B93A-1EFC36FB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8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9568-85E9-5944-A69A-E316A7D7021A}" type="datetimeFigureOut">
              <a:rPr lang="en-US" smtClean="0"/>
              <a:t>1/7/17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D97C-690F-7145-B93A-1EFC36FB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orangeCurls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ellipse">
            <a:avLst/>
          </a:prstGeom>
          <a:effectLst>
            <a:glow>
              <a:schemeClr val="bg1">
                <a:alpha val="34000"/>
              </a:schemeClr>
            </a:glow>
            <a:softEdge rad="304800"/>
          </a:effectLst>
        </p:spPr>
      </p:pic>
    </p:spTree>
    <p:extLst>
      <p:ext uri="{BB962C8B-B14F-4D97-AF65-F5344CB8AC3E}">
        <p14:creationId xmlns:p14="http://schemas.microsoft.com/office/powerpoint/2010/main" val="220049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Nate</dc:creator>
  <cp:lastModifiedBy>Nate</cp:lastModifiedBy>
  <cp:revision>1</cp:revision>
  <dcterms:created xsi:type="dcterms:W3CDTF">2017-01-07T16:09:36Z</dcterms:created>
  <dcterms:modified xsi:type="dcterms:W3CDTF">2017-01-07T16:15:04Z</dcterms:modified>
</cp:coreProperties>
</file>