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34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92329-0EB8-F7A6-5AD2-44945E37F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711A16-8EE1-470D-9559-3EF241CBE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484A72-16CD-3140-108B-75EBC3E60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D553-1370-4BD3-8DD9-A53E1FED8299}" type="datetimeFigureOut">
              <a:rPr lang="fr-CA" smtClean="0"/>
              <a:t>2025-03-24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94A7D8-42B3-3E84-DF2E-AB86057F8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028A06-40B0-B191-5F52-286CBFCD1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875E-E5A6-4DB6-BF0A-1DE499EEDE7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3490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0E5E98-BE86-61EF-1623-98AF74D17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9248DBF-6F90-F219-7988-8E2F91A0F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1FB8DD-7B11-65AF-964B-FCCC3465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D553-1370-4BD3-8DD9-A53E1FED8299}" type="datetimeFigureOut">
              <a:rPr lang="fr-CA" smtClean="0"/>
              <a:t>2025-03-24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6A5129-2BC9-1E0B-763E-CC9B0BFF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85D508-2DF6-6206-4182-422D7C12F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875E-E5A6-4DB6-BF0A-1DE499EEDE7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1742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371DFF8-DDE2-CD7C-4780-CBA320012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E6B1C76-4B2A-42B3-15C1-3C724D5C7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721E28-1255-DA53-5E11-63DB73FB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D553-1370-4BD3-8DD9-A53E1FED8299}" type="datetimeFigureOut">
              <a:rPr lang="fr-CA" smtClean="0"/>
              <a:t>2025-03-24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A940CB-8D40-C911-ABE6-BF292328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3738FB-05F3-409F-EC98-2E633124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875E-E5A6-4DB6-BF0A-1DE499EEDE7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3276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0F7488-D9CC-4085-5EE3-F1E8D198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8E4BF6-0011-13E4-A24C-23B25C9AD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77FC7C-D592-6E42-DA41-9C7372781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D553-1370-4BD3-8DD9-A53E1FED8299}" type="datetimeFigureOut">
              <a:rPr lang="fr-CA" smtClean="0"/>
              <a:t>2025-03-24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70B95C-647C-EEE5-A15A-69D8929F9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A5BDAB-29F8-022B-211C-3C9AC9C4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875E-E5A6-4DB6-BF0A-1DE499EEDE7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7950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1D8DE9-CED3-9095-8F8E-E4D98369A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638C72-5E7F-E655-74C7-BC8B09981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3B5284-F1EF-6A2B-270A-CBD0FDDCB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D553-1370-4BD3-8DD9-A53E1FED8299}" type="datetimeFigureOut">
              <a:rPr lang="fr-CA" smtClean="0"/>
              <a:t>2025-03-24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387221-1B22-E0BE-9A79-9369449CD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F81CCE-BFF9-D57C-6B07-F81BCBA5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875E-E5A6-4DB6-BF0A-1DE499EEDE7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08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ED90FE-2A5B-B92F-4F63-82FA682A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EA62B7-8392-7DDF-5997-DF82A220E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768012-D1FA-B9B3-FAD2-074A3CDD2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96C26E-7200-F8BF-2BC0-4AD65CE96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D553-1370-4BD3-8DD9-A53E1FED8299}" type="datetimeFigureOut">
              <a:rPr lang="fr-CA" smtClean="0"/>
              <a:t>2025-03-24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6D4BDB-CAEB-FC62-72D5-2B31FC26D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C0FB58-3E86-1CEA-BC62-3DAEDB0A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875E-E5A6-4DB6-BF0A-1DE499EEDE7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87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F5BB86-56E2-1DD8-E1EE-604DE96A5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AE6A19-B441-DC9C-7B2B-5FDEFB5DF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38123A-5A2F-ABD0-DA8C-3EFA6C401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38496B6-18EA-BE96-A51E-F838F8FAF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F4BEC90-EC0C-E159-CF80-393734278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1FCA2E8-29B1-E701-5FFC-A20C77A7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D553-1370-4BD3-8DD9-A53E1FED8299}" type="datetimeFigureOut">
              <a:rPr lang="fr-CA" smtClean="0"/>
              <a:t>2025-03-24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B62AFB5-1B5B-4AC2-985C-4322463E7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F9369C9-A6E6-461D-B4FB-F44E0D5DE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875E-E5A6-4DB6-BF0A-1DE499EEDE7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2158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C419C1-C4DF-54B3-7F81-8F51CD15A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BD88D3F-91AA-A652-51DF-9AF1A5486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D553-1370-4BD3-8DD9-A53E1FED8299}" type="datetimeFigureOut">
              <a:rPr lang="fr-CA" smtClean="0"/>
              <a:t>2025-03-24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56FA67-D27B-4874-3B08-EE19C79F7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AE79FB-DC01-3EFD-EA48-5E151427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875E-E5A6-4DB6-BF0A-1DE499EEDE7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884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52C1DD1-69C2-42AB-9D69-8D04D370A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D553-1370-4BD3-8DD9-A53E1FED8299}" type="datetimeFigureOut">
              <a:rPr lang="fr-CA" smtClean="0"/>
              <a:t>2025-03-24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11DCEBA-E6D5-B1FB-A3F8-710486363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84B3F0-CB8F-9EDA-483F-18A1B886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875E-E5A6-4DB6-BF0A-1DE499EEDE7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0551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E037EC-2C92-2C69-A516-95A224597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81C5D-6855-8B8B-2B5E-D7AE3C940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2DE36B-EA47-4475-610B-CB9A0015A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5E1011-F836-85C4-7373-61B10C249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D553-1370-4BD3-8DD9-A53E1FED8299}" type="datetimeFigureOut">
              <a:rPr lang="fr-CA" smtClean="0"/>
              <a:t>2025-03-24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EF9B9F-13B1-4810-12E9-EDAEB3B3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37E062-AE25-7E6F-67E3-E74C2AFB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875E-E5A6-4DB6-BF0A-1DE499EEDE7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5706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E6D406-9BB4-6CF4-2675-E5F2BE92A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8818469-89F3-AAC5-ACAD-553530818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93A6B2-E710-6C90-A9FC-2687FF53A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34BEE1-02F7-9A8D-F12D-659731D4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D553-1370-4BD3-8DD9-A53E1FED8299}" type="datetimeFigureOut">
              <a:rPr lang="fr-CA" smtClean="0"/>
              <a:t>2025-03-24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BC98B0-3233-0511-DFC7-CFC8E52E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206C9F-1CA3-0E14-F4EB-F5230B31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875E-E5A6-4DB6-BF0A-1DE499EEDE7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00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F0AB645-BCCD-E301-E992-677362361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50D0B0-796B-EE57-825F-D030273B0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9BE739-9A00-57F4-2319-F5CA828137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5ED553-1370-4BD3-8DD9-A53E1FED8299}" type="datetimeFigureOut">
              <a:rPr lang="fr-CA" smtClean="0"/>
              <a:t>2025-03-24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3CBC56-BFC3-7591-9FC7-8BC109CF8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AA3CD8-7829-9404-7F44-7612D1B24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67875E-E5A6-4DB6-BF0A-1DE499EEDE7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9757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ABFC96-18DA-DCBA-4A61-2F4B2D780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6388DD-764A-7EF5-549A-4E3551546D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101786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Lessard</dc:creator>
  <cp:lastModifiedBy>Nathan Lessard</cp:lastModifiedBy>
  <cp:revision>1</cp:revision>
  <dcterms:created xsi:type="dcterms:W3CDTF">2025-03-24T16:43:33Z</dcterms:created>
  <dcterms:modified xsi:type="dcterms:W3CDTF">2025-03-24T16:44:46Z</dcterms:modified>
</cp:coreProperties>
</file>