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9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2A12822-E02B-4481-86A5-369E152CF972}">
          <p14:sldIdLst>
            <p14:sldId id="256"/>
          </p14:sldIdLst>
        </p14:section>
        <p14:section name="Section sans titre" id="{B698653F-9233-4E55-9E7B-F64D035E9EC6}">
          <p14:sldIdLst>
            <p14:sldId id="258"/>
            <p14:sldId id="269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63C37-AF4E-4636-9C8D-BBBF364520FB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EAA97-398B-4CF9-8B12-2CB38710A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F068-3706-403A-B1C8-C5B1383CC09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FBCC-78E0-4172-A52E-22B56AB58B4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D809-9C4B-408C-B6ED-684CF2E5708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D775-3D06-4902-93AF-58E09289523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3074-5A41-4B44-A91E-05ECF120FE0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DA0D-3389-4EDA-8E7F-B0723E1AB63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D940-0BCB-4588-8D6E-DC84537FBDE7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4869-82BD-49E0-AC3E-D743F6CE908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0D0F-9892-4233-B1F1-FBAF1A412AF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59E9-5111-48DB-A54B-7134963ED62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F80B-C3FB-4DC7-8E6B-67710F049A7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C7D-E5F1-47A5-924B-9866EF83702F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040-49FE-4BEC-85CB-7082AE3280E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3C5-3534-4E44-9168-67BA6999DAF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48C8-DC2B-4C10-9001-68565E5BA76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539B-5C43-41F2-8072-843459EEBB4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C472-AC95-460D-8DE6-9C3D036FA2D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8B19E-6599-428E-9C8F-D7BF28F97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de fin formation</a:t>
            </a:r>
            <a:br>
              <a:rPr lang="fr-FR" dirty="0"/>
            </a:br>
            <a:r>
              <a:rPr lang="fr-FR" dirty="0" err="1"/>
              <a:t>AuthentikFrance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98BAB5-7D7A-4955-BFF8-F525DEC0B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Soutenance </a:t>
            </a:r>
          </a:p>
          <a:p>
            <a:r>
              <a:rPr lang="fr-FR" dirty="0"/>
              <a:t>Webforce3 </a:t>
            </a:r>
          </a:p>
          <a:p>
            <a:r>
              <a:rPr lang="fr-FR" dirty="0"/>
              <a:t>Juillet 2020</a:t>
            </a:r>
          </a:p>
          <a:p>
            <a:r>
              <a:rPr lang="fr-FR" dirty="0"/>
              <a:t>Virginie Khaldi </a:t>
            </a:r>
            <a:r>
              <a:rPr lang="fr-FR" dirty="0" err="1"/>
              <a:t>Allaghen</a:t>
            </a:r>
            <a:r>
              <a:rPr lang="fr-FR" dirty="0"/>
              <a:t>, Natalia Fabiano, Nathalie Pichon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8573D-9E09-4827-BB24-C3B8D91E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Virginie Khaldi Allaghen, Natalia Fabiano, Nathalie Pichon</a:t>
            </a:r>
            <a:endParaRPr lang="en-US" dirty="0"/>
          </a:p>
        </p:txBody>
      </p:sp>
      <p:pic>
        <p:nvPicPr>
          <p:cNvPr id="6" name="Image 5" descr="Une image contenant dessin, chemise&#10;&#10;Description générée automatiquement">
            <a:extLst>
              <a:ext uri="{FF2B5EF4-FFF2-40B4-BE49-F238E27FC236}">
                <a16:creationId xmlns:a16="http://schemas.microsoft.com/office/drawing/2014/main" id="{BF4E6FF5-C46C-44AE-AD2B-86689A3B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13" y="-188507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412BD-00AC-4B37-B900-EEA5BDC9E099}"/>
              </a:ext>
            </a:extLst>
          </p:cNvPr>
          <p:cNvSpPr/>
          <p:nvPr/>
        </p:nvSpPr>
        <p:spPr>
          <a:xfrm>
            <a:off x="5009805" y="324433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E9F192-10F7-43A2-A0CE-FA99E824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7A64D5-789D-421B-9BFE-D64F6130EAC6}"/>
              </a:ext>
            </a:extLst>
          </p:cNvPr>
          <p:cNvSpPr/>
          <p:nvPr/>
        </p:nvSpPr>
        <p:spPr>
          <a:xfrm>
            <a:off x="3543057" y="3244334"/>
            <a:ext cx="475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Difficultés rencontrées au cours du projet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F6F996-0A1A-49D0-9C83-C19D8F98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989F3E-F051-469E-B96A-10370E5EC829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Perspectives d’évolution du projet après la formation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041B6-C3FE-40D1-9961-42056C69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5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179E2D-5509-45AA-B122-294D39AE731A}"/>
              </a:ext>
            </a:extLst>
          </p:cNvPr>
          <p:cNvSpPr/>
          <p:nvPr/>
        </p:nvSpPr>
        <p:spPr>
          <a:xfrm>
            <a:off x="5186135" y="3244334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Questions 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10C48D-2B0D-4326-BF52-92EAD1C4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990D186-6889-466D-B699-EA3D4A475485}"/>
              </a:ext>
            </a:extLst>
          </p:cNvPr>
          <p:cNvSpPr txBox="1"/>
          <p:nvPr/>
        </p:nvSpPr>
        <p:spPr>
          <a:xfrm>
            <a:off x="2703443" y="1060174"/>
            <a:ext cx="9303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Description du projet</a:t>
            </a:r>
          </a:p>
          <a:p>
            <a:pPr marL="342900" indent="-342900">
              <a:buAutoNum type="arabicPeriod"/>
            </a:pPr>
            <a:r>
              <a:rPr lang="fr-FR" dirty="0"/>
              <a:t>Présentation de l’équipe</a:t>
            </a:r>
          </a:p>
          <a:p>
            <a:pPr marL="342900" indent="-342900">
              <a:buAutoNum type="arabicPeriod"/>
            </a:pPr>
            <a:r>
              <a:rPr lang="fr-FR" dirty="0"/>
              <a:t>Présentation des étapes de production, des outils et technologies utilisés, les choix techniques</a:t>
            </a:r>
          </a:p>
          <a:p>
            <a:pPr marL="342900" indent="-342900">
              <a:buAutoNum type="arabicPeriod"/>
            </a:pPr>
            <a:r>
              <a:rPr lang="fr-FR" dirty="0"/>
              <a:t>Démonstration</a:t>
            </a:r>
          </a:p>
          <a:p>
            <a:pPr marL="342900" indent="-342900">
              <a:buAutoNum type="arabicPeriod"/>
            </a:pPr>
            <a:r>
              <a:rPr lang="fr-FR" dirty="0"/>
              <a:t>Difficultés rencontrées au cours du projet</a:t>
            </a:r>
          </a:p>
          <a:p>
            <a:pPr marL="342900" indent="-342900">
              <a:buAutoNum type="arabicPeriod"/>
            </a:pPr>
            <a:r>
              <a:rPr lang="fr-FR" dirty="0"/>
              <a:t>Perspectives d’évolution du projet après la formation</a:t>
            </a:r>
          </a:p>
          <a:p>
            <a:pPr marL="342900" indent="-342900">
              <a:buAutoNum type="arabicPeriod"/>
            </a:pPr>
            <a:r>
              <a:rPr lang="fr-FR" dirty="0"/>
              <a:t>Questions ?</a:t>
            </a:r>
          </a:p>
          <a:p>
            <a:pPr marL="342900" indent="-342900">
              <a:buAutoNum type="arabicPeriod"/>
            </a:pP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3B781C-3247-4663-B7EB-1781872C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FBDD1-76DF-46A0-900E-7C819948B252}"/>
              </a:ext>
            </a:extLst>
          </p:cNvPr>
          <p:cNvSpPr/>
          <p:nvPr/>
        </p:nvSpPr>
        <p:spPr>
          <a:xfrm>
            <a:off x="4665159" y="3244334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E3E544-F0B9-470E-A7DB-456F1672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5AA73D-48B3-4731-89B6-055B3A66EE39}"/>
              </a:ext>
            </a:extLst>
          </p:cNvPr>
          <p:cNvSpPr/>
          <p:nvPr/>
        </p:nvSpPr>
        <p:spPr>
          <a:xfrm>
            <a:off x="4665159" y="3244334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E6ADE7-28B7-4659-8541-FBB25E91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9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A0DE5-9970-4945-B7F3-A0508845E074}"/>
              </a:ext>
            </a:extLst>
          </p:cNvPr>
          <p:cNvSpPr/>
          <p:nvPr/>
        </p:nvSpPr>
        <p:spPr>
          <a:xfrm>
            <a:off x="4451158" y="3244334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B95034-7FF6-4C21-BF01-9E4A0352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1F7D146F-AAFE-4C28-AD7B-C9B4DA37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18" y="2171700"/>
            <a:ext cx="1905000" cy="190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4F406D-9577-411A-A22C-74F5A307FC47}"/>
              </a:ext>
            </a:extLst>
          </p:cNvPr>
          <p:cNvSpPr txBox="1"/>
          <p:nvPr/>
        </p:nvSpPr>
        <p:spPr>
          <a:xfrm>
            <a:off x="4024519" y="1071769"/>
            <a:ext cx="735909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Virginie Khaldi </a:t>
            </a:r>
            <a:r>
              <a:rPr lang="fr-FR" dirty="0" err="1"/>
              <a:t>Allaghen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 descr="Classe">
            <a:extLst>
              <a:ext uri="{FF2B5EF4-FFF2-40B4-BE49-F238E27FC236}">
                <a16:creationId xmlns:a16="http://schemas.microsoft.com/office/drawing/2014/main" id="{3F1BC896-C50F-4036-B7C1-1A093212C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91918" y="2171700"/>
            <a:ext cx="1905000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2">
            <a:extLst>
              <a:ext uri="{FF2B5EF4-FFF2-40B4-BE49-F238E27FC236}">
                <a16:creationId xmlns:a16="http://schemas.microsoft.com/office/drawing/2014/main" id="{1298C756-6248-498F-AF07-133C375FF0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91918" y="2310453"/>
            <a:ext cx="1905000" cy="1905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6650A59-6C59-4EA7-BA80-2A6AF0BA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2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ofil femelle">
            <a:extLst>
              <a:ext uri="{FF2B5EF4-FFF2-40B4-BE49-F238E27FC236}">
                <a16:creationId xmlns:a16="http://schemas.microsoft.com/office/drawing/2014/main" id="{45AF727C-F1AA-4CDF-8EF2-29EE8139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91918" y="2171700"/>
            <a:ext cx="1905000" cy="1905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7358855-4A0E-4186-A3F7-9E4D07F68831}"/>
              </a:ext>
            </a:extLst>
          </p:cNvPr>
          <p:cNvSpPr txBox="1"/>
          <p:nvPr/>
        </p:nvSpPr>
        <p:spPr>
          <a:xfrm>
            <a:off x="4024519" y="1071769"/>
            <a:ext cx="735909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Natalia Fabiano</a:t>
            </a:r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6AD62-5B8C-404A-B40C-5F4CFA6F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5AF727C-F1AA-4CDF-8EF2-29EE8139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18" y="2171700"/>
            <a:ext cx="19050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7358855-4A0E-4186-A3F7-9E4D07F68831}"/>
              </a:ext>
            </a:extLst>
          </p:cNvPr>
          <p:cNvSpPr txBox="1"/>
          <p:nvPr/>
        </p:nvSpPr>
        <p:spPr>
          <a:xfrm>
            <a:off x="4024519" y="1071769"/>
            <a:ext cx="7359098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Nathalie Pichon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reconversion professionnelle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nouvelles technologies et le développement web sont une passion, et je ne me lasse pas d’apprendre de nouvelles compétences.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Depuis mars 2020, je prépare le titre développeur web et web mobile.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A656783-5E10-4B01-AB8F-7931BFC6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1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539FD-6A73-4F79-8F93-165266A2D7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Présentation des étapes de production, des outils et technologies utilisés, les choix techniques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FA9ACB-471A-45F8-B26D-C3CF8E9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Virginie Khaldi Allaghen, Natalia Fabiano, Nathalie Pichon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533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260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Brin</vt:lpstr>
      <vt:lpstr>Projet de fin formation AuthentikFrance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formation AuthentikFrance</dc:title>
  <dc:creator>Nathalie</dc:creator>
  <cp:lastModifiedBy>Nathalie</cp:lastModifiedBy>
  <cp:revision>10</cp:revision>
  <dcterms:created xsi:type="dcterms:W3CDTF">2020-07-11T16:40:13Z</dcterms:created>
  <dcterms:modified xsi:type="dcterms:W3CDTF">2020-07-11T19:22:16Z</dcterms:modified>
</cp:coreProperties>
</file>