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N</a:t>
            </a:r>
            <a:r>
              <a:rPr dirty="0" sz="2400" lang="en-US"/>
              <a:t>I</a:t>
            </a:r>
            <a:r>
              <a:rPr dirty="0" sz="2400" lang="en-US"/>
              <a:t>V</a:t>
            </a:r>
            <a:r>
              <a:rPr dirty="0" sz="2400" lang="en-US"/>
              <a:t>E</a:t>
            </a:r>
            <a:r>
              <a:rPr dirty="0" sz="2400" lang="en-US"/>
              <a:t>D</a:t>
            </a:r>
            <a:r>
              <a:rPr dirty="0" sz="2400" lang="en-US"/>
              <a:t>H</a:t>
            </a:r>
            <a:r>
              <a:rPr dirty="0" sz="2400" lang="en-US"/>
              <a:t>A</a:t>
            </a:r>
            <a:r>
              <a:rPr dirty="0" sz="2400" lang="en-US"/>
              <a:t> </a:t>
            </a:r>
            <a:r>
              <a:rPr dirty="0" sz="2400" lang="en-US"/>
              <a:t>S</a:t>
            </a:r>
            <a:endParaRPr altLang="en-US" lang="zh-CN"/>
          </a:p>
          <a:p>
            <a:r>
              <a:rPr dirty="0" sz="2400" lang="en-US"/>
              <a:t>REGISTER NO:312214</a:t>
            </a:r>
            <a:r>
              <a:rPr dirty="0" sz="2400" lang="en-US"/>
              <a:t>1</a:t>
            </a:r>
            <a:r>
              <a:rPr dirty="0" sz="2400" lang="en-US"/>
              <a:t>7</a:t>
            </a:r>
            <a:r>
              <a:rPr dirty="0" sz="2400" lang="en-US"/>
              <a:t>5</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2024-08-30T17:00:28Z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db2cade028844056a83dae421bec7398</vt:lpwstr>
  </property>
</Properties>
</file>