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273" r:id="rId3"/>
    <p:sldId id="257" r:id="rId4"/>
    <p:sldId id="274" r:id="rId5"/>
    <p:sldId id="283" r:id="rId6"/>
    <p:sldId id="282" r:id="rId7"/>
    <p:sldId id="275" r:id="rId8"/>
    <p:sldId id="277" r:id="rId9"/>
    <p:sldId id="278" r:id="rId10"/>
    <p:sldId id="276" r:id="rId11"/>
    <p:sldId id="279" r:id="rId12"/>
    <p:sldId id="280" r:id="rId13"/>
    <p:sldId id="286" r:id="rId14"/>
    <p:sldId id="285" r:id="rId15"/>
    <p:sldId id="287" r:id="rId16"/>
    <p:sldId id="284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84CE3-CF51-D2B8-B1D2-093BA4268AC6}" v="52" dt="2024-12-02T06:52:47.602"/>
    <p1510:client id="{5F8DF6D5-7D37-AE2C-0FC0-AF7664F2552C}" v="942" dt="2024-12-02T05:55:23.746"/>
    <p1510:client id="{630A49C3-3236-4F58-8AE8-52B8BE62EB87}" v="1762" dt="2024-12-02T06:16:55.285"/>
    <p1510:client id="{637884E8-8913-4F78-9009-7DF2351CDF3A}" v="4074" dt="2024-12-02T06:52:23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qi Shao" userId="S::jiaqis7@stanford.edu::59c1b9df-0378-4829-9291-3ad2ea6b64fa" providerId="AD" clId="Web-{630A49C3-3236-4F58-8AE8-52B8BE62EB87}"/>
    <pc:docChg chg="addSld delSld modSld">
      <pc:chgData name="Jiaqi Shao" userId="S::jiaqis7@stanford.edu::59c1b9df-0378-4829-9291-3ad2ea6b64fa" providerId="AD" clId="Web-{630A49C3-3236-4F58-8AE8-52B8BE62EB87}" dt="2024-12-02T06:16:55.285" v="1157"/>
      <pc:docMkLst>
        <pc:docMk/>
      </pc:docMkLst>
      <pc:sldChg chg="addSp delSp modSp">
        <pc:chgData name="Jiaqi Shao" userId="S::jiaqis7@stanford.edu::59c1b9df-0378-4829-9291-3ad2ea6b64fa" providerId="AD" clId="Web-{630A49C3-3236-4F58-8AE8-52B8BE62EB87}" dt="2024-12-02T05:51:00.656" v="989" actId="20577"/>
        <pc:sldMkLst>
          <pc:docMk/>
          <pc:sldMk cId="1486254801" sldId="257"/>
        </pc:sldMkLst>
        <pc:spChg chg="add mod">
          <ac:chgData name="Jiaqi Shao" userId="S::jiaqis7@stanford.edu::59c1b9df-0378-4829-9291-3ad2ea6b64fa" providerId="AD" clId="Web-{630A49C3-3236-4F58-8AE8-52B8BE62EB87}" dt="2024-12-02T05:51:00.656" v="989" actId="20577"/>
          <ac:spMkLst>
            <pc:docMk/>
            <pc:sldMk cId="1486254801" sldId="257"/>
            <ac:spMk id="4" creationId="{E6208288-5A9E-0105-42C5-F6D4E9AB4F94}"/>
          </ac:spMkLst>
        </pc:spChg>
        <pc:spChg chg="mod">
          <ac:chgData name="Jiaqi Shao" userId="S::jiaqis7@stanford.edu::59c1b9df-0378-4829-9291-3ad2ea6b64fa" providerId="AD" clId="Web-{630A49C3-3236-4F58-8AE8-52B8BE62EB87}" dt="2024-12-02T04:44:53.246" v="196" actId="20577"/>
          <ac:spMkLst>
            <pc:docMk/>
            <pc:sldMk cId="1486254801" sldId="257"/>
            <ac:spMk id="6" creationId="{090FBD2B-EE55-7441-192B-77A62E96F81F}"/>
          </ac:spMkLst>
        </pc:spChg>
        <pc:spChg chg="del mod">
          <ac:chgData name="Jiaqi Shao" userId="S::jiaqis7@stanford.edu::59c1b9df-0378-4829-9291-3ad2ea6b64fa" providerId="AD" clId="Web-{630A49C3-3236-4F58-8AE8-52B8BE62EB87}" dt="2024-12-02T04:42:23.960" v="168"/>
          <ac:spMkLst>
            <pc:docMk/>
            <pc:sldMk cId="1486254801" sldId="257"/>
            <ac:spMk id="7" creationId="{8824BD25-82D1-3A2B-A213-B7D66BF75884}"/>
          </ac:spMkLst>
        </pc:spChg>
        <pc:spChg chg="del">
          <ac:chgData name="Jiaqi Shao" userId="S::jiaqis7@stanford.edu::59c1b9df-0378-4829-9291-3ad2ea6b64fa" providerId="AD" clId="Web-{630A49C3-3236-4F58-8AE8-52B8BE62EB87}" dt="2024-12-02T04:36:41.855" v="154"/>
          <ac:spMkLst>
            <pc:docMk/>
            <pc:sldMk cId="1486254801" sldId="257"/>
            <ac:spMk id="8" creationId="{FCEE476F-FBCE-9F94-4D78-3621722146C2}"/>
          </ac:spMkLst>
        </pc:spChg>
        <pc:spChg chg="del">
          <ac:chgData name="Jiaqi Shao" userId="S::jiaqis7@stanford.edu::59c1b9df-0378-4829-9291-3ad2ea6b64fa" providerId="AD" clId="Web-{630A49C3-3236-4F58-8AE8-52B8BE62EB87}" dt="2024-12-02T04:36:37.558" v="152"/>
          <ac:spMkLst>
            <pc:docMk/>
            <pc:sldMk cId="1486254801" sldId="257"/>
            <ac:spMk id="9" creationId="{ACF914C4-204C-4A9B-84C5-D7F325E8E9E9}"/>
          </ac:spMkLst>
        </pc:spChg>
        <pc:spChg chg="del">
          <ac:chgData name="Jiaqi Shao" userId="S::jiaqis7@stanford.edu::59c1b9df-0378-4829-9291-3ad2ea6b64fa" providerId="AD" clId="Web-{630A49C3-3236-4F58-8AE8-52B8BE62EB87}" dt="2024-12-02T04:37:02.355" v="157"/>
          <ac:spMkLst>
            <pc:docMk/>
            <pc:sldMk cId="1486254801" sldId="257"/>
            <ac:spMk id="10" creationId="{DAA8001C-B2C6-9532-F36C-82ED06451746}"/>
          </ac:spMkLst>
        </pc:spChg>
        <pc:spChg chg="del">
          <ac:chgData name="Jiaqi Shao" userId="S::jiaqis7@stanford.edu::59c1b9df-0378-4829-9291-3ad2ea6b64fa" providerId="AD" clId="Web-{630A49C3-3236-4F58-8AE8-52B8BE62EB87}" dt="2024-12-02T04:37:05.668" v="159"/>
          <ac:spMkLst>
            <pc:docMk/>
            <pc:sldMk cId="1486254801" sldId="257"/>
            <ac:spMk id="11" creationId="{7BE7E1BD-7BE2-81EB-4B0F-0F2DE024F80F}"/>
          </ac:spMkLst>
        </pc:spChg>
        <pc:spChg chg="del">
          <ac:chgData name="Jiaqi Shao" userId="S::jiaqis7@stanford.edu::59c1b9df-0378-4829-9291-3ad2ea6b64fa" providerId="AD" clId="Web-{630A49C3-3236-4F58-8AE8-52B8BE62EB87}" dt="2024-12-02T04:37:08.184" v="160"/>
          <ac:spMkLst>
            <pc:docMk/>
            <pc:sldMk cId="1486254801" sldId="257"/>
            <ac:spMk id="12" creationId="{6A20F250-8A46-59F0-EB0A-3248D8DB6059}"/>
          </ac:spMkLst>
        </pc:spChg>
        <pc:spChg chg="del">
          <ac:chgData name="Jiaqi Shao" userId="S::jiaqis7@stanford.edu::59c1b9df-0378-4829-9291-3ad2ea6b64fa" providerId="AD" clId="Web-{630A49C3-3236-4F58-8AE8-52B8BE62EB87}" dt="2024-12-02T04:37:15.700" v="165"/>
          <ac:spMkLst>
            <pc:docMk/>
            <pc:sldMk cId="1486254801" sldId="257"/>
            <ac:spMk id="13" creationId="{34F5701D-CDFB-3D3A-D795-A0616E05696A}"/>
          </ac:spMkLst>
        </pc:spChg>
        <pc:spChg chg="del">
          <ac:chgData name="Jiaqi Shao" userId="S::jiaqis7@stanford.edu::59c1b9df-0378-4829-9291-3ad2ea6b64fa" providerId="AD" clId="Web-{630A49C3-3236-4F58-8AE8-52B8BE62EB87}" dt="2024-12-02T04:37:18.965" v="167"/>
          <ac:spMkLst>
            <pc:docMk/>
            <pc:sldMk cId="1486254801" sldId="257"/>
            <ac:spMk id="14" creationId="{CE3A4875-683E-8F63-6A52-0292ABFE408D}"/>
          </ac:spMkLst>
        </pc:spChg>
        <pc:spChg chg="del">
          <ac:chgData name="Jiaqi Shao" userId="S::jiaqis7@stanford.edu::59c1b9df-0378-4829-9291-3ad2ea6b64fa" providerId="AD" clId="Web-{630A49C3-3236-4F58-8AE8-52B8BE62EB87}" dt="2024-12-02T04:36:45.245" v="155"/>
          <ac:spMkLst>
            <pc:docMk/>
            <pc:sldMk cId="1486254801" sldId="257"/>
            <ac:spMk id="15" creationId="{8FCE304B-FAE2-E356-1516-F36F8585F214}"/>
          </ac:spMkLst>
        </pc:spChg>
        <pc:spChg chg="del">
          <ac:chgData name="Jiaqi Shao" userId="S::jiaqis7@stanford.edu::59c1b9df-0378-4829-9291-3ad2ea6b64fa" providerId="AD" clId="Web-{630A49C3-3236-4F58-8AE8-52B8BE62EB87}" dt="2024-12-02T04:36:40.277" v="153"/>
          <ac:spMkLst>
            <pc:docMk/>
            <pc:sldMk cId="1486254801" sldId="257"/>
            <ac:spMk id="16" creationId="{A1238A76-7749-002A-C21B-14CBBA48ADC6}"/>
          </ac:spMkLst>
        </pc:spChg>
        <pc:spChg chg="del">
          <ac:chgData name="Jiaqi Shao" userId="S::jiaqis7@stanford.edu::59c1b9df-0378-4829-9291-3ad2ea6b64fa" providerId="AD" clId="Web-{630A49C3-3236-4F58-8AE8-52B8BE62EB87}" dt="2024-12-02T04:37:01.137" v="156"/>
          <ac:spMkLst>
            <pc:docMk/>
            <pc:sldMk cId="1486254801" sldId="257"/>
            <ac:spMk id="17" creationId="{884B5D22-8015-D583-BADA-7895FC17A311}"/>
          </ac:spMkLst>
        </pc:spChg>
        <pc:spChg chg="del">
          <ac:chgData name="Jiaqi Shao" userId="S::jiaqis7@stanford.edu::59c1b9df-0378-4829-9291-3ad2ea6b64fa" providerId="AD" clId="Web-{630A49C3-3236-4F58-8AE8-52B8BE62EB87}" dt="2024-12-02T04:37:04.340" v="158"/>
          <ac:spMkLst>
            <pc:docMk/>
            <pc:sldMk cId="1486254801" sldId="257"/>
            <ac:spMk id="18" creationId="{A693BCDF-830A-70BA-1FA0-71067FD0F842}"/>
          </ac:spMkLst>
        </pc:spChg>
        <pc:spChg chg="del mod">
          <ac:chgData name="Jiaqi Shao" userId="S::jiaqis7@stanford.edu::59c1b9df-0378-4829-9291-3ad2ea6b64fa" providerId="AD" clId="Web-{630A49C3-3236-4F58-8AE8-52B8BE62EB87}" dt="2024-12-02T04:37:12.653" v="163"/>
          <ac:spMkLst>
            <pc:docMk/>
            <pc:sldMk cId="1486254801" sldId="257"/>
            <ac:spMk id="19" creationId="{68C26B77-CEC0-386A-CB0F-E2C2719B85EA}"/>
          </ac:spMkLst>
        </pc:spChg>
        <pc:spChg chg="del">
          <ac:chgData name="Jiaqi Shao" userId="S::jiaqis7@stanford.edu::59c1b9df-0378-4829-9291-3ad2ea6b64fa" providerId="AD" clId="Web-{630A49C3-3236-4F58-8AE8-52B8BE62EB87}" dt="2024-12-02T04:37:14.559" v="164"/>
          <ac:spMkLst>
            <pc:docMk/>
            <pc:sldMk cId="1486254801" sldId="257"/>
            <ac:spMk id="20" creationId="{A3A9CBFA-58CC-9FEA-6C68-CC99F1E3D56B}"/>
          </ac:spMkLst>
        </pc:spChg>
        <pc:spChg chg="del">
          <ac:chgData name="Jiaqi Shao" userId="S::jiaqis7@stanford.edu::59c1b9df-0378-4829-9291-3ad2ea6b64fa" providerId="AD" clId="Web-{630A49C3-3236-4F58-8AE8-52B8BE62EB87}" dt="2024-12-02T04:37:17.762" v="166"/>
          <ac:spMkLst>
            <pc:docMk/>
            <pc:sldMk cId="1486254801" sldId="257"/>
            <ac:spMk id="21" creationId="{78F8CBA7-F146-634E-08C3-3B96EA52C3B3}"/>
          </ac:spMkLst>
        </pc:spChg>
        <pc:picChg chg="add mod ord">
          <ac:chgData name="Jiaqi Shao" userId="S::jiaqis7@stanford.edu::59c1b9df-0378-4829-9291-3ad2ea6b64fa" providerId="AD" clId="Web-{630A49C3-3236-4F58-8AE8-52B8BE62EB87}" dt="2024-12-02T04:50:30.257" v="311" actId="1076"/>
          <ac:picMkLst>
            <pc:docMk/>
            <pc:sldMk cId="1486254801" sldId="257"/>
            <ac:picMk id="3" creationId="{B6F64E0E-C502-C0AE-DC67-03406A088E34}"/>
          </ac:picMkLst>
        </pc:picChg>
      </pc:sldChg>
      <pc:sldChg chg="delSp modSp">
        <pc:chgData name="Jiaqi Shao" userId="S::jiaqis7@stanford.edu::59c1b9df-0378-4829-9291-3ad2ea6b64fa" providerId="AD" clId="Web-{630A49C3-3236-4F58-8AE8-52B8BE62EB87}" dt="2024-12-02T04:32:41.378" v="61"/>
        <pc:sldMkLst>
          <pc:docMk/>
          <pc:sldMk cId="894177659" sldId="262"/>
        </pc:sldMkLst>
        <pc:spChg chg="mod">
          <ac:chgData name="Jiaqi Shao" userId="S::jiaqis7@stanford.edu::59c1b9df-0378-4829-9291-3ad2ea6b64fa" providerId="AD" clId="Web-{630A49C3-3236-4F58-8AE8-52B8BE62EB87}" dt="2024-12-02T04:32:39.394" v="60" actId="14100"/>
          <ac:spMkLst>
            <pc:docMk/>
            <pc:sldMk cId="894177659" sldId="262"/>
            <ac:spMk id="2" creationId="{7686C4DE-CB36-9D89-68BF-FF70681B6869}"/>
          </ac:spMkLst>
        </pc:spChg>
        <pc:spChg chg="mod">
          <ac:chgData name="Jiaqi Shao" userId="S::jiaqis7@stanford.edu::59c1b9df-0378-4829-9291-3ad2ea6b64fa" providerId="AD" clId="Web-{630A49C3-3236-4F58-8AE8-52B8BE62EB87}" dt="2024-12-02T04:32:19.221" v="58" actId="1076"/>
          <ac:spMkLst>
            <pc:docMk/>
            <pc:sldMk cId="894177659" sldId="262"/>
            <ac:spMk id="3" creationId="{4FDE9DDB-3BC3-44C9-C321-84521D3B345A}"/>
          </ac:spMkLst>
        </pc:spChg>
        <pc:spChg chg="del">
          <ac:chgData name="Jiaqi Shao" userId="S::jiaqis7@stanford.edu::59c1b9df-0378-4829-9291-3ad2ea6b64fa" providerId="AD" clId="Web-{630A49C3-3236-4F58-8AE8-52B8BE62EB87}" dt="2024-12-02T04:32:41.378" v="61"/>
          <ac:spMkLst>
            <pc:docMk/>
            <pc:sldMk cId="894177659" sldId="262"/>
            <ac:spMk id="4" creationId="{91E03176-9795-631A-0AB6-BCB5B177D9BA}"/>
          </ac:spMkLst>
        </pc:spChg>
      </pc:sldChg>
      <pc:sldChg chg="modSp">
        <pc:chgData name="Jiaqi Shao" userId="S::jiaqis7@stanford.edu::59c1b9df-0378-4829-9291-3ad2ea6b64fa" providerId="AD" clId="Web-{630A49C3-3236-4F58-8AE8-52B8BE62EB87}" dt="2024-12-02T04:43:26.493" v="188" actId="20577"/>
        <pc:sldMkLst>
          <pc:docMk/>
          <pc:sldMk cId="906846666" sldId="273"/>
        </pc:sldMkLst>
        <pc:spChg chg="mod">
          <ac:chgData name="Jiaqi Shao" userId="S::jiaqis7@stanford.edu::59c1b9df-0378-4829-9291-3ad2ea6b64fa" providerId="AD" clId="Web-{630A49C3-3236-4F58-8AE8-52B8BE62EB87}" dt="2024-12-02T04:43:26.493" v="188" actId="20577"/>
          <ac:spMkLst>
            <pc:docMk/>
            <pc:sldMk cId="906846666" sldId="273"/>
            <ac:spMk id="5" creationId="{09311953-B0EC-52D1-569D-ABE4B42F9E17}"/>
          </ac:spMkLst>
        </pc:spChg>
      </pc:sldChg>
      <pc:sldChg chg="addSp delSp modSp add replId">
        <pc:chgData name="Jiaqi Shao" userId="S::jiaqis7@stanford.edu::59c1b9df-0378-4829-9291-3ad2ea6b64fa" providerId="AD" clId="Web-{630A49C3-3236-4F58-8AE8-52B8BE62EB87}" dt="2024-12-02T05:31:49.296" v="784" actId="14100"/>
        <pc:sldMkLst>
          <pc:docMk/>
          <pc:sldMk cId="390722674" sldId="276"/>
        </pc:sldMkLst>
        <pc:spChg chg="mod">
          <ac:chgData name="Jiaqi Shao" userId="S::jiaqis7@stanford.edu::59c1b9df-0378-4829-9291-3ad2ea6b64fa" providerId="AD" clId="Web-{630A49C3-3236-4F58-8AE8-52B8BE62EB87}" dt="2024-12-02T05:09:33.998" v="545" actId="20577"/>
          <ac:spMkLst>
            <pc:docMk/>
            <pc:sldMk cId="390722674" sldId="276"/>
            <ac:spMk id="5" creationId="{A3E61337-C3D6-0467-66C5-CBE226254737}"/>
          </ac:spMkLst>
        </pc:spChg>
        <pc:spChg chg="add mod">
          <ac:chgData name="Jiaqi Shao" userId="S::jiaqis7@stanford.edu::59c1b9df-0378-4829-9291-3ad2ea6b64fa" providerId="AD" clId="Web-{630A49C3-3236-4F58-8AE8-52B8BE62EB87}" dt="2024-12-02T05:31:49.296" v="784" actId="14100"/>
          <ac:spMkLst>
            <pc:docMk/>
            <pc:sldMk cId="390722674" sldId="276"/>
            <ac:spMk id="9" creationId="{6C307619-2A25-EB16-A187-DF07D64227DB}"/>
          </ac:spMkLst>
        </pc:spChg>
        <pc:picChg chg="add mod">
          <ac:chgData name="Jiaqi Shao" userId="S::jiaqis7@stanford.edu::59c1b9df-0378-4829-9291-3ad2ea6b64fa" providerId="AD" clId="Web-{630A49C3-3236-4F58-8AE8-52B8BE62EB87}" dt="2024-12-02T05:23:09.509" v="585" actId="14100"/>
          <ac:picMkLst>
            <pc:docMk/>
            <pc:sldMk cId="390722674" sldId="276"/>
            <ac:picMk id="2" creationId="{95DE23A1-F47E-BA17-2179-5E0DB9B53796}"/>
          </ac:picMkLst>
        </pc:picChg>
        <pc:picChg chg="add mod">
          <ac:chgData name="Jiaqi Shao" userId="S::jiaqis7@stanford.edu::59c1b9df-0378-4829-9291-3ad2ea6b64fa" providerId="AD" clId="Web-{630A49C3-3236-4F58-8AE8-52B8BE62EB87}" dt="2024-12-02T05:23:05.228" v="584" actId="1076"/>
          <ac:picMkLst>
            <pc:docMk/>
            <pc:sldMk cId="390722674" sldId="276"/>
            <ac:picMk id="4" creationId="{6C7B79B3-FBC7-9D77-C00C-DE73CB88F2F3}"/>
          </ac:picMkLst>
        </pc:picChg>
        <pc:picChg chg="add del mod">
          <ac:chgData name="Jiaqi Shao" userId="S::jiaqis7@stanford.edu::59c1b9df-0378-4829-9291-3ad2ea6b64fa" providerId="AD" clId="Web-{630A49C3-3236-4F58-8AE8-52B8BE62EB87}" dt="2024-12-02T05:10:49.110" v="557"/>
          <ac:picMkLst>
            <pc:docMk/>
            <pc:sldMk cId="390722674" sldId="276"/>
            <ac:picMk id="7" creationId="{986A4A27-CBA4-8C72-F1C0-2B5172E302F9}"/>
          </ac:picMkLst>
        </pc:picChg>
        <pc:picChg chg="add del mod">
          <ac:chgData name="Jiaqi Shao" userId="S::jiaqis7@stanford.edu::59c1b9df-0378-4829-9291-3ad2ea6b64fa" providerId="AD" clId="Web-{630A49C3-3236-4F58-8AE8-52B8BE62EB87}" dt="2024-12-02T05:10:57.251" v="560"/>
          <ac:picMkLst>
            <pc:docMk/>
            <pc:sldMk cId="390722674" sldId="276"/>
            <ac:picMk id="8" creationId="{3628E879-29E3-B444-08A6-CDEA9CF48AF0}"/>
          </ac:picMkLst>
        </pc:picChg>
      </pc:sldChg>
      <pc:sldChg chg="addSp delSp modSp add replId">
        <pc:chgData name="Jiaqi Shao" userId="S::jiaqis7@stanford.edu::59c1b9df-0378-4829-9291-3ad2ea6b64fa" providerId="AD" clId="Web-{630A49C3-3236-4F58-8AE8-52B8BE62EB87}" dt="2024-12-02T05:50:50.015" v="988"/>
        <pc:sldMkLst>
          <pc:docMk/>
          <pc:sldMk cId="3712436183" sldId="279"/>
        </pc:sldMkLst>
        <pc:spChg chg="add mod">
          <ac:chgData name="Jiaqi Shao" userId="S::jiaqis7@stanford.edu::59c1b9df-0378-4829-9291-3ad2ea6b64fa" providerId="AD" clId="Web-{630A49C3-3236-4F58-8AE8-52B8BE62EB87}" dt="2024-12-02T05:50:44.733" v="986" actId="20577"/>
          <ac:spMkLst>
            <pc:docMk/>
            <pc:sldMk cId="3712436183" sldId="279"/>
            <ac:spMk id="11" creationId="{2FA24D7F-DF00-6721-710B-591154B068CB}"/>
          </ac:spMkLst>
        </pc:spChg>
        <pc:picChg chg="del">
          <ac:chgData name="Jiaqi Shao" userId="S::jiaqis7@stanford.edu::59c1b9df-0378-4829-9291-3ad2ea6b64fa" providerId="AD" clId="Web-{630A49C3-3236-4F58-8AE8-52B8BE62EB87}" dt="2024-12-02T05:09:39.686" v="547"/>
          <ac:picMkLst>
            <pc:docMk/>
            <pc:sldMk cId="3712436183" sldId="279"/>
            <ac:picMk id="2" creationId="{95DE23A1-F47E-BA17-2179-5E0DB9B53796}"/>
          </ac:picMkLst>
        </pc:picChg>
        <pc:picChg chg="del">
          <ac:chgData name="Jiaqi Shao" userId="S::jiaqis7@stanford.edu::59c1b9df-0378-4829-9291-3ad2ea6b64fa" providerId="AD" clId="Web-{630A49C3-3236-4F58-8AE8-52B8BE62EB87}" dt="2024-12-02T05:09:40.889" v="548"/>
          <ac:picMkLst>
            <pc:docMk/>
            <pc:sldMk cId="3712436183" sldId="279"/>
            <ac:picMk id="4" creationId="{6C7B79B3-FBC7-9D77-C00C-DE73CB88F2F3}"/>
          </ac:picMkLst>
        </pc:picChg>
        <pc:picChg chg="del">
          <ac:chgData name="Jiaqi Shao" userId="S::jiaqis7@stanford.edu::59c1b9df-0378-4829-9291-3ad2ea6b64fa" providerId="AD" clId="Web-{630A49C3-3236-4F58-8AE8-52B8BE62EB87}" dt="2024-12-02T05:09:42.076" v="549"/>
          <ac:picMkLst>
            <pc:docMk/>
            <pc:sldMk cId="3712436183" sldId="279"/>
            <ac:picMk id="7" creationId="{986A4A27-CBA4-8C72-F1C0-2B5172E302F9}"/>
          </ac:picMkLst>
        </pc:picChg>
        <pc:picChg chg="add mod">
          <ac:chgData name="Jiaqi Shao" userId="S::jiaqis7@stanford.edu::59c1b9df-0378-4829-9291-3ad2ea6b64fa" providerId="AD" clId="Web-{630A49C3-3236-4F58-8AE8-52B8BE62EB87}" dt="2024-12-02T05:29:03.005" v="652" actId="14100"/>
          <ac:picMkLst>
            <pc:docMk/>
            <pc:sldMk cId="3712436183" sldId="279"/>
            <ac:picMk id="8" creationId="{9A5CCB7A-DF5B-5F1A-9136-6ECA2518DF54}"/>
          </ac:picMkLst>
        </pc:picChg>
        <pc:picChg chg="add mod">
          <ac:chgData name="Jiaqi Shao" userId="S::jiaqis7@stanford.edu::59c1b9df-0378-4829-9291-3ad2ea6b64fa" providerId="AD" clId="Web-{630A49C3-3236-4F58-8AE8-52B8BE62EB87}" dt="2024-12-02T05:23:31.260" v="589" actId="1076"/>
          <ac:picMkLst>
            <pc:docMk/>
            <pc:sldMk cId="3712436183" sldId="279"/>
            <ac:picMk id="9" creationId="{5FAC394B-33D8-EB4B-15CE-1F7A47800C98}"/>
          </ac:picMkLst>
        </pc:picChg>
        <pc:picChg chg="add del mod">
          <ac:chgData name="Jiaqi Shao" userId="S::jiaqis7@stanford.edu::59c1b9df-0378-4829-9291-3ad2ea6b64fa" providerId="AD" clId="Web-{630A49C3-3236-4F58-8AE8-52B8BE62EB87}" dt="2024-12-02T05:50:50.015" v="988"/>
          <ac:picMkLst>
            <pc:docMk/>
            <pc:sldMk cId="3712436183" sldId="279"/>
            <ac:picMk id="12" creationId="{FC5D00F0-517A-BD4E-64BB-3C6686BC01B6}"/>
          </ac:picMkLst>
        </pc:picChg>
      </pc:sldChg>
      <pc:sldChg chg="addSp delSp modSp add replId">
        <pc:chgData name="Jiaqi Shao" userId="S::jiaqis7@stanford.edu::59c1b9df-0378-4829-9291-3ad2ea6b64fa" providerId="AD" clId="Web-{630A49C3-3236-4F58-8AE8-52B8BE62EB87}" dt="2024-12-02T05:22:52.040" v="583" actId="14100"/>
        <pc:sldMkLst>
          <pc:docMk/>
          <pc:sldMk cId="3054337085" sldId="280"/>
        </pc:sldMkLst>
        <pc:picChg chg="add mod">
          <ac:chgData name="Jiaqi Shao" userId="S::jiaqis7@stanford.edu::59c1b9df-0378-4829-9291-3ad2ea6b64fa" providerId="AD" clId="Web-{630A49C3-3236-4F58-8AE8-52B8BE62EB87}" dt="2024-12-02T05:22:42.836" v="580" actId="1076"/>
          <ac:picMkLst>
            <pc:docMk/>
            <pc:sldMk cId="3054337085" sldId="280"/>
            <ac:picMk id="2" creationId="{A6982758-2D25-3EC3-4C57-4FBF66548CC2}"/>
          </ac:picMkLst>
        </pc:picChg>
        <pc:picChg chg="add mod">
          <ac:chgData name="Jiaqi Shao" userId="S::jiaqis7@stanford.edu::59c1b9df-0378-4829-9291-3ad2ea6b64fa" providerId="AD" clId="Web-{630A49C3-3236-4F58-8AE8-52B8BE62EB87}" dt="2024-12-02T05:22:52.040" v="583" actId="14100"/>
          <ac:picMkLst>
            <pc:docMk/>
            <pc:sldMk cId="3054337085" sldId="280"/>
            <ac:picMk id="4" creationId="{ACEDE5C1-2764-E8BE-6B3C-8BC3F024716F}"/>
          </ac:picMkLst>
        </pc:picChg>
        <pc:picChg chg="del">
          <ac:chgData name="Jiaqi Shao" userId="S::jiaqis7@stanford.edu::59c1b9df-0378-4829-9291-3ad2ea6b64fa" providerId="AD" clId="Web-{630A49C3-3236-4F58-8AE8-52B8BE62EB87}" dt="2024-12-02T05:14:00.569" v="570"/>
          <ac:picMkLst>
            <pc:docMk/>
            <pc:sldMk cId="3054337085" sldId="280"/>
            <ac:picMk id="8" creationId="{9A5CCB7A-DF5B-5F1A-9136-6ECA2518DF54}"/>
          </ac:picMkLst>
        </pc:picChg>
        <pc:picChg chg="del">
          <ac:chgData name="Jiaqi Shao" userId="S::jiaqis7@stanford.edu::59c1b9df-0378-4829-9291-3ad2ea6b64fa" providerId="AD" clId="Web-{630A49C3-3236-4F58-8AE8-52B8BE62EB87}" dt="2024-12-02T05:14:02.038" v="571"/>
          <ac:picMkLst>
            <pc:docMk/>
            <pc:sldMk cId="3054337085" sldId="280"/>
            <ac:picMk id="9" creationId="{5FAC394B-33D8-EB4B-15CE-1F7A47800C98}"/>
          </ac:picMkLst>
        </pc:picChg>
      </pc:sldChg>
      <pc:sldChg chg="delSp modSp add replId">
        <pc:chgData name="Jiaqi Shao" userId="S::jiaqis7@stanford.edu::59c1b9df-0378-4829-9291-3ad2ea6b64fa" providerId="AD" clId="Web-{630A49C3-3236-4F58-8AE8-52B8BE62EB87}" dt="2024-12-02T06:06:22.983" v="1155" actId="20577"/>
        <pc:sldMkLst>
          <pc:docMk/>
          <pc:sldMk cId="3704665069" sldId="286"/>
        </pc:sldMkLst>
        <pc:spChg chg="mod">
          <ac:chgData name="Jiaqi Shao" userId="S::jiaqis7@stanford.edu::59c1b9df-0378-4829-9291-3ad2ea6b64fa" providerId="AD" clId="Web-{630A49C3-3236-4F58-8AE8-52B8BE62EB87}" dt="2024-12-02T06:03:33.962" v="1012" actId="20577"/>
          <ac:spMkLst>
            <pc:docMk/>
            <pc:sldMk cId="3704665069" sldId="286"/>
            <ac:spMk id="5" creationId="{A3E61337-C3D6-0467-66C5-CBE226254737}"/>
          </ac:spMkLst>
        </pc:spChg>
        <pc:spChg chg="mod">
          <ac:chgData name="Jiaqi Shao" userId="S::jiaqis7@stanford.edu::59c1b9df-0378-4829-9291-3ad2ea6b64fa" providerId="AD" clId="Web-{630A49C3-3236-4F58-8AE8-52B8BE62EB87}" dt="2024-12-02T06:06:22.983" v="1155" actId="20577"/>
          <ac:spMkLst>
            <pc:docMk/>
            <pc:sldMk cId="3704665069" sldId="286"/>
            <ac:spMk id="6" creationId="{C65FFA9F-E774-39AF-0DE2-762B0650DEB8}"/>
          </ac:spMkLst>
        </pc:spChg>
        <pc:picChg chg="del">
          <ac:chgData name="Jiaqi Shao" userId="S::jiaqis7@stanford.edu::59c1b9df-0378-4829-9291-3ad2ea6b64fa" providerId="AD" clId="Web-{630A49C3-3236-4F58-8AE8-52B8BE62EB87}" dt="2024-12-02T06:03:34.899" v="1013"/>
          <ac:picMkLst>
            <pc:docMk/>
            <pc:sldMk cId="3704665069" sldId="286"/>
            <ac:picMk id="2" creationId="{A6982758-2D25-3EC3-4C57-4FBF66548CC2}"/>
          </ac:picMkLst>
        </pc:picChg>
        <pc:picChg chg="del">
          <ac:chgData name="Jiaqi Shao" userId="S::jiaqis7@stanford.edu::59c1b9df-0378-4829-9291-3ad2ea6b64fa" providerId="AD" clId="Web-{630A49C3-3236-4F58-8AE8-52B8BE62EB87}" dt="2024-12-02T06:03:36.321" v="1014"/>
          <ac:picMkLst>
            <pc:docMk/>
            <pc:sldMk cId="3704665069" sldId="286"/>
            <ac:picMk id="4" creationId="{ACEDE5C1-2764-E8BE-6B3C-8BC3F024716F}"/>
          </ac:picMkLst>
        </pc:picChg>
      </pc:sldChg>
      <pc:sldChg chg="new del">
        <pc:chgData name="Jiaqi Shao" userId="S::jiaqis7@stanford.edu::59c1b9df-0378-4829-9291-3ad2ea6b64fa" providerId="AD" clId="Web-{630A49C3-3236-4F58-8AE8-52B8BE62EB87}" dt="2024-12-02T06:16:55.285" v="1157"/>
        <pc:sldMkLst>
          <pc:docMk/>
          <pc:sldMk cId="1524662350" sldId="287"/>
        </pc:sldMkLst>
      </pc:sldChg>
    </pc:docChg>
  </pc:docChgLst>
  <pc:docChgLst>
    <pc:chgData name="Naixiang Gao" userId="S::ngao4@stanford.edu::592801f9-0452-4d92-9616-06d0897bc061" providerId="AD" clId="Web-{5F8DF6D5-7D37-AE2C-0FC0-AF7664F2552C}"/>
    <pc:docChg chg="addSld modSld sldOrd">
      <pc:chgData name="Naixiang Gao" userId="S::ngao4@stanford.edu::592801f9-0452-4d92-9616-06d0897bc061" providerId="AD" clId="Web-{5F8DF6D5-7D37-AE2C-0FC0-AF7664F2552C}" dt="2024-12-02T05:55:23.746" v="934"/>
      <pc:docMkLst>
        <pc:docMk/>
      </pc:docMkLst>
      <pc:sldChg chg="ord">
        <pc:chgData name="Naixiang Gao" userId="S::ngao4@stanford.edu::592801f9-0452-4d92-9616-06d0897bc061" providerId="AD" clId="Web-{5F8DF6D5-7D37-AE2C-0FC0-AF7664F2552C}" dt="2024-12-02T05:50:18.957" v="933"/>
        <pc:sldMkLst>
          <pc:docMk/>
          <pc:sldMk cId="417440772" sldId="274"/>
        </pc:sldMkLst>
      </pc:sldChg>
      <pc:sldChg chg="addSp delSp modSp add replId">
        <pc:chgData name="Naixiang Gao" userId="S::ngao4@stanford.edu::592801f9-0452-4d92-9616-06d0897bc061" providerId="AD" clId="Web-{5F8DF6D5-7D37-AE2C-0FC0-AF7664F2552C}" dt="2024-12-02T05:00:28.950" v="256" actId="20577"/>
        <pc:sldMkLst>
          <pc:docMk/>
          <pc:sldMk cId="1543288220" sldId="275"/>
        </pc:sldMkLst>
        <pc:spChg chg="mod">
          <ac:chgData name="Naixiang Gao" userId="S::ngao4@stanford.edu::592801f9-0452-4d92-9616-06d0897bc061" providerId="AD" clId="Web-{5F8DF6D5-7D37-AE2C-0FC0-AF7664F2552C}" dt="2024-12-02T04:55:04.427" v="24" actId="20577"/>
          <ac:spMkLst>
            <pc:docMk/>
            <pc:sldMk cId="1543288220" sldId="275"/>
            <ac:spMk id="4" creationId="{D0904A49-A1F8-2412-366C-04AEACE227F8}"/>
          </ac:spMkLst>
        </pc:spChg>
        <pc:spChg chg="mod">
          <ac:chgData name="Naixiang Gao" userId="S::ngao4@stanford.edu::592801f9-0452-4d92-9616-06d0897bc061" providerId="AD" clId="Web-{5F8DF6D5-7D37-AE2C-0FC0-AF7664F2552C}" dt="2024-12-02T05:00:28.950" v="256" actId="20577"/>
          <ac:spMkLst>
            <pc:docMk/>
            <pc:sldMk cId="1543288220" sldId="275"/>
            <ac:spMk id="5" creationId="{368FEAD2-B3D4-1EB5-6114-10A98D0AE5CF}"/>
          </ac:spMkLst>
        </pc:spChg>
        <pc:picChg chg="add del mod">
          <ac:chgData name="Naixiang Gao" userId="S::ngao4@stanford.edu::592801f9-0452-4d92-9616-06d0897bc061" providerId="AD" clId="Web-{5F8DF6D5-7D37-AE2C-0FC0-AF7664F2552C}" dt="2024-12-02T04:55:09.834" v="26"/>
          <ac:picMkLst>
            <pc:docMk/>
            <pc:sldMk cId="1543288220" sldId="275"/>
            <ac:picMk id="3" creationId="{FBE3D80D-8C96-37B6-0875-2F7E0EF5BB13}"/>
          </ac:picMkLst>
        </pc:picChg>
        <pc:picChg chg="add mod">
          <ac:chgData name="Naixiang Gao" userId="S::ngao4@stanford.edu::592801f9-0452-4d92-9616-06d0897bc061" providerId="AD" clId="Web-{5F8DF6D5-7D37-AE2C-0FC0-AF7664F2552C}" dt="2024-12-02T04:58:46.682" v="170" actId="1076"/>
          <ac:picMkLst>
            <pc:docMk/>
            <pc:sldMk cId="1543288220" sldId="275"/>
            <ac:picMk id="6" creationId="{73ADFF53-D497-1E70-9F87-2D1CD1ECA241}"/>
          </ac:picMkLst>
        </pc:picChg>
      </pc:sldChg>
      <pc:sldChg chg="addSp delSp modSp add replId">
        <pc:chgData name="Naixiang Gao" userId="S::ngao4@stanford.edu::592801f9-0452-4d92-9616-06d0897bc061" providerId="AD" clId="Web-{5F8DF6D5-7D37-AE2C-0FC0-AF7664F2552C}" dt="2024-12-02T05:06:11.692" v="646" actId="14100"/>
        <pc:sldMkLst>
          <pc:docMk/>
          <pc:sldMk cId="2804995820" sldId="277"/>
        </pc:sldMkLst>
        <pc:spChg chg="mod">
          <ac:chgData name="Naixiang Gao" userId="S::ngao4@stanford.edu::592801f9-0452-4d92-9616-06d0897bc061" providerId="AD" clId="Web-{5F8DF6D5-7D37-AE2C-0FC0-AF7664F2552C}" dt="2024-12-02T05:06:11.692" v="646" actId="14100"/>
          <ac:spMkLst>
            <pc:docMk/>
            <pc:sldMk cId="2804995820" sldId="277"/>
            <ac:spMk id="4" creationId="{D0904A49-A1F8-2412-366C-04AEACE227F8}"/>
          </ac:spMkLst>
        </pc:spChg>
        <pc:spChg chg="del mod">
          <ac:chgData name="Naixiang Gao" userId="S::ngao4@stanford.edu::592801f9-0452-4d92-9616-06d0897bc061" providerId="AD" clId="Web-{5F8DF6D5-7D37-AE2C-0FC0-AF7664F2552C}" dt="2024-12-02T05:01:37.186" v="265"/>
          <ac:spMkLst>
            <pc:docMk/>
            <pc:sldMk cId="2804995820" sldId="277"/>
            <ac:spMk id="5" creationId="{368FEAD2-B3D4-1EB5-6114-10A98D0AE5CF}"/>
          </ac:spMkLst>
        </pc:spChg>
        <pc:spChg chg="add mod">
          <ac:chgData name="Naixiang Gao" userId="S::ngao4@stanford.edu::592801f9-0452-4d92-9616-06d0897bc061" providerId="AD" clId="Web-{5F8DF6D5-7D37-AE2C-0FC0-AF7664F2552C}" dt="2024-12-02T05:04:44.799" v="535" actId="14100"/>
          <ac:spMkLst>
            <pc:docMk/>
            <pc:sldMk cId="2804995820" sldId="277"/>
            <ac:spMk id="9" creationId="{466D0BA5-B065-A22E-3676-2F1A4160A460}"/>
          </ac:spMkLst>
        </pc:spChg>
        <pc:picChg chg="add del mod">
          <ac:chgData name="Naixiang Gao" userId="S::ngao4@stanford.edu::592801f9-0452-4d92-9616-06d0897bc061" providerId="AD" clId="Web-{5F8DF6D5-7D37-AE2C-0FC0-AF7664F2552C}" dt="2024-12-02T05:01:21.795" v="263"/>
          <ac:picMkLst>
            <pc:docMk/>
            <pc:sldMk cId="2804995820" sldId="277"/>
            <ac:picMk id="3" creationId="{47249935-5949-90B9-B67B-12DD4C9A4BF8}"/>
          </ac:picMkLst>
        </pc:picChg>
        <pc:picChg chg="del">
          <ac:chgData name="Naixiang Gao" userId="S::ngao4@stanford.edu::592801f9-0452-4d92-9616-06d0897bc061" providerId="AD" clId="Web-{5F8DF6D5-7D37-AE2C-0FC0-AF7664F2552C}" dt="2024-12-02T05:01:10.529" v="258"/>
          <ac:picMkLst>
            <pc:docMk/>
            <pc:sldMk cId="2804995820" sldId="277"/>
            <ac:picMk id="6" creationId="{73ADFF53-D497-1E70-9F87-2D1CD1ECA241}"/>
          </ac:picMkLst>
        </pc:picChg>
        <pc:picChg chg="add mod ord">
          <ac:chgData name="Naixiang Gao" userId="S::ngao4@stanford.edu::592801f9-0452-4d92-9616-06d0897bc061" providerId="AD" clId="Web-{5F8DF6D5-7D37-AE2C-0FC0-AF7664F2552C}" dt="2024-12-02T05:01:58.421" v="268" actId="1076"/>
          <ac:picMkLst>
            <pc:docMk/>
            <pc:sldMk cId="2804995820" sldId="277"/>
            <ac:picMk id="7" creationId="{C292ED74-4E6D-477A-C4A5-ED6E212087E8}"/>
          </ac:picMkLst>
        </pc:picChg>
      </pc:sldChg>
      <pc:sldChg chg="addSp delSp modSp add replId">
        <pc:chgData name="Naixiang Gao" userId="S::ngao4@stanford.edu::592801f9-0452-4d92-9616-06d0897bc061" providerId="AD" clId="Web-{5F8DF6D5-7D37-AE2C-0FC0-AF7664F2552C}" dt="2024-12-02T05:39:39.533" v="921" actId="14100"/>
        <pc:sldMkLst>
          <pc:docMk/>
          <pc:sldMk cId="1135269589" sldId="278"/>
        </pc:sldMkLst>
        <pc:spChg chg="mod">
          <ac:chgData name="Naixiang Gao" userId="S::ngao4@stanford.edu::592801f9-0452-4d92-9616-06d0897bc061" providerId="AD" clId="Web-{5F8DF6D5-7D37-AE2C-0FC0-AF7664F2552C}" dt="2024-12-02T05:15:20.313" v="919" actId="20577"/>
          <ac:spMkLst>
            <pc:docMk/>
            <pc:sldMk cId="1135269589" sldId="278"/>
            <ac:spMk id="4" creationId="{D0904A49-A1F8-2412-366C-04AEACE227F8}"/>
          </ac:spMkLst>
        </pc:spChg>
        <pc:spChg chg="del">
          <ac:chgData name="Naixiang Gao" userId="S::ngao4@stanford.edu::592801f9-0452-4d92-9616-06d0897bc061" providerId="AD" clId="Web-{5F8DF6D5-7D37-AE2C-0FC0-AF7664F2552C}" dt="2024-12-02T05:09:51.478" v="656"/>
          <ac:spMkLst>
            <pc:docMk/>
            <pc:sldMk cId="1135269589" sldId="278"/>
            <ac:spMk id="9" creationId="{466D0BA5-B065-A22E-3676-2F1A4160A460}"/>
          </ac:spMkLst>
        </pc:spChg>
        <pc:spChg chg="add mod">
          <ac:chgData name="Naixiang Gao" userId="S::ngao4@stanford.edu::592801f9-0452-4d92-9616-06d0897bc061" providerId="AD" clId="Web-{5F8DF6D5-7D37-AE2C-0FC0-AF7664F2552C}" dt="2024-12-02T05:14:06.702" v="892" actId="20577"/>
          <ac:spMkLst>
            <pc:docMk/>
            <pc:sldMk cId="1135269589" sldId="278"/>
            <ac:spMk id="11" creationId="{0AC3FE29-86FF-B4A2-41CC-0772DFA20A11}"/>
          </ac:spMkLst>
        </pc:spChg>
        <pc:picChg chg="add del mod">
          <ac:chgData name="Naixiang Gao" userId="S::ngao4@stanford.edu::592801f9-0452-4d92-9616-06d0897bc061" providerId="AD" clId="Web-{5F8DF6D5-7D37-AE2C-0FC0-AF7664F2552C}" dt="2024-12-02T05:08:58.977" v="651"/>
          <ac:picMkLst>
            <pc:docMk/>
            <pc:sldMk cId="1135269589" sldId="278"/>
            <ac:picMk id="3" creationId="{F33D3263-ACE6-3B7D-96BB-1A16F0A35E04}"/>
          </ac:picMkLst>
        </pc:picChg>
        <pc:picChg chg="add del mod">
          <ac:chgData name="Naixiang Gao" userId="S::ngao4@stanford.edu::592801f9-0452-4d92-9616-06d0897bc061" providerId="AD" clId="Web-{5F8DF6D5-7D37-AE2C-0FC0-AF7664F2552C}" dt="2024-12-02T05:09:17.774" v="655"/>
          <ac:picMkLst>
            <pc:docMk/>
            <pc:sldMk cId="1135269589" sldId="278"/>
            <ac:picMk id="5" creationId="{9653433B-B4CA-F6EE-15D6-D89A9BB313B5}"/>
          </ac:picMkLst>
        </pc:picChg>
        <pc:picChg chg="add mod">
          <ac:chgData name="Naixiang Gao" userId="S::ngao4@stanford.edu::592801f9-0452-4d92-9616-06d0897bc061" providerId="AD" clId="Web-{5F8DF6D5-7D37-AE2C-0FC0-AF7664F2552C}" dt="2024-12-02T05:39:39.533" v="921" actId="14100"/>
          <ac:picMkLst>
            <pc:docMk/>
            <pc:sldMk cId="1135269589" sldId="278"/>
            <ac:picMk id="6" creationId="{2E05AE62-6071-6183-4B8D-A71B190AB846}"/>
          </ac:picMkLst>
        </pc:picChg>
        <pc:picChg chg="del">
          <ac:chgData name="Naixiang Gao" userId="S::ngao4@stanford.edu::592801f9-0452-4d92-9616-06d0897bc061" providerId="AD" clId="Web-{5F8DF6D5-7D37-AE2C-0FC0-AF7664F2552C}" dt="2024-12-02T05:09:00.164" v="652"/>
          <ac:picMkLst>
            <pc:docMk/>
            <pc:sldMk cId="1135269589" sldId="278"/>
            <ac:picMk id="7" creationId="{C292ED74-4E6D-477A-C4A5-ED6E212087E8}"/>
          </ac:picMkLst>
        </pc:picChg>
        <pc:picChg chg="add mod">
          <ac:chgData name="Naixiang Gao" userId="S::ngao4@stanford.edu::592801f9-0452-4d92-9616-06d0897bc061" providerId="AD" clId="Web-{5F8DF6D5-7D37-AE2C-0FC0-AF7664F2552C}" dt="2024-12-02T05:10:31.072" v="670" actId="14100"/>
          <ac:picMkLst>
            <pc:docMk/>
            <pc:sldMk cId="1135269589" sldId="278"/>
            <ac:picMk id="8" creationId="{012347D0-249A-A408-D01D-182F54DE421C}"/>
          </ac:picMkLst>
        </pc:picChg>
      </pc:sldChg>
      <pc:sldChg chg="modSp">
        <pc:chgData name="Naixiang Gao" userId="S::ngao4@stanford.edu::592801f9-0452-4d92-9616-06d0897bc061" providerId="AD" clId="Web-{5F8DF6D5-7D37-AE2C-0FC0-AF7664F2552C}" dt="2024-12-02T05:16:30.862" v="920" actId="1076"/>
        <pc:sldMkLst>
          <pc:docMk/>
          <pc:sldMk cId="3054337085" sldId="280"/>
        </pc:sldMkLst>
        <pc:picChg chg="mod">
          <ac:chgData name="Naixiang Gao" userId="S::ngao4@stanford.edu::592801f9-0452-4d92-9616-06d0897bc061" providerId="AD" clId="Web-{5F8DF6D5-7D37-AE2C-0FC0-AF7664F2552C}" dt="2024-12-02T05:16:30.862" v="920" actId="1076"/>
          <ac:picMkLst>
            <pc:docMk/>
            <pc:sldMk cId="3054337085" sldId="280"/>
            <ac:picMk id="2" creationId="{A6982758-2D25-3EC3-4C57-4FBF66548CC2}"/>
          </ac:picMkLst>
        </pc:picChg>
      </pc:sldChg>
      <pc:sldChg chg="ord">
        <pc:chgData name="Naixiang Gao" userId="S::ngao4@stanford.edu::592801f9-0452-4d92-9616-06d0897bc061" providerId="AD" clId="Web-{5F8DF6D5-7D37-AE2C-0FC0-AF7664F2552C}" dt="2024-12-02T05:55:23.746" v="934"/>
        <pc:sldMkLst>
          <pc:docMk/>
          <pc:sldMk cId="595115508" sldId="282"/>
        </pc:sldMkLst>
      </pc:sldChg>
      <pc:sldChg chg="addSp delSp modSp">
        <pc:chgData name="Naixiang Gao" userId="S::ngao4@stanford.edu::592801f9-0452-4d92-9616-06d0897bc061" providerId="AD" clId="Web-{5F8DF6D5-7D37-AE2C-0FC0-AF7664F2552C}" dt="2024-12-02T05:50:10.988" v="931"/>
        <pc:sldMkLst>
          <pc:docMk/>
          <pc:sldMk cId="818833885" sldId="283"/>
        </pc:sldMkLst>
        <pc:spChg chg="mod">
          <ac:chgData name="Naixiang Gao" userId="S::ngao4@stanford.edu::592801f9-0452-4d92-9616-06d0897bc061" providerId="AD" clId="Web-{5F8DF6D5-7D37-AE2C-0FC0-AF7664F2552C}" dt="2024-12-02T05:50:09.457" v="930" actId="1076"/>
          <ac:spMkLst>
            <pc:docMk/>
            <pc:sldMk cId="818833885" sldId="283"/>
            <ac:spMk id="2" creationId="{F0C797C2-B1BB-C712-6AF0-4593A0FC2F5C}"/>
          </ac:spMkLst>
        </pc:spChg>
        <pc:spChg chg="add del">
          <ac:chgData name="Naixiang Gao" userId="S::ngao4@stanford.edu::592801f9-0452-4d92-9616-06d0897bc061" providerId="AD" clId="Web-{5F8DF6D5-7D37-AE2C-0FC0-AF7664F2552C}" dt="2024-12-02T05:50:10.988" v="931"/>
          <ac:spMkLst>
            <pc:docMk/>
            <pc:sldMk cId="818833885" sldId="283"/>
            <ac:spMk id="3" creationId="{7D9D4777-67BC-C19B-4292-55A9B11591F8}"/>
          </ac:spMkLst>
        </pc:spChg>
      </pc:sldChg>
    </pc:docChg>
  </pc:docChgLst>
  <pc:docChgLst>
    <pc:chgData name="Jack Ren" userId="8d020ff5-2191-4c61-8dfc-ba21dbc09415" providerId="ADAL" clId="{637884E8-8913-4F78-9009-7DF2351CDF3A}"/>
    <pc:docChg chg="undo custSel addSld delSld modSld">
      <pc:chgData name="Jack Ren" userId="8d020ff5-2191-4c61-8dfc-ba21dbc09415" providerId="ADAL" clId="{637884E8-8913-4F78-9009-7DF2351CDF3A}" dt="2024-12-02T06:52:23.100" v="4086" actId="20577"/>
      <pc:docMkLst>
        <pc:docMk/>
      </pc:docMkLst>
      <pc:sldChg chg="addSp delSp modSp mod modClrScheme chgLayout">
        <pc:chgData name="Jack Ren" userId="8d020ff5-2191-4c61-8dfc-ba21dbc09415" providerId="ADAL" clId="{637884E8-8913-4F78-9009-7DF2351CDF3A}" dt="2024-12-02T04:52:35.970" v="400" actId="700"/>
        <pc:sldMkLst>
          <pc:docMk/>
          <pc:sldMk cId="1486254801" sldId="257"/>
        </pc:sldMkLst>
        <pc:spChg chg="mod ord">
          <ac:chgData name="Jack Ren" userId="8d020ff5-2191-4c61-8dfc-ba21dbc09415" providerId="ADAL" clId="{637884E8-8913-4F78-9009-7DF2351CDF3A}" dt="2024-12-02T04:52:35.970" v="400" actId="700"/>
          <ac:spMkLst>
            <pc:docMk/>
            <pc:sldMk cId="1486254801" sldId="257"/>
            <ac:spMk id="2" creationId="{C4499A66-55FC-8F86-9445-93666E3DC7AC}"/>
          </ac:spMkLst>
        </pc:spChg>
        <pc:spChg chg="add del mod ord">
          <ac:chgData name="Jack Ren" userId="8d020ff5-2191-4c61-8dfc-ba21dbc09415" providerId="ADAL" clId="{637884E8-8913-4F78-9009-7DF2351CDF3A}" dt="2024-12-02T04:52:35.970" v="400" actId="700"/>
          <ac:spMkLst>
            <pc:docMk/>
            <pc:sldMk cId="1486254801" sldId="257"/>
            <ac:spMk id="5" creationId="{6717E417-DC93-948E-ACF7-2392E4ADEB5B}"/>
          </ac:spMkLst>
        </pc:spChg>
        <pc:spChg chg="mod ord">
          <ac:chgData name="Jack Ren" userId="8d020ff5-2191-4c61-8dfc-ba21dbc09415" providerId="ADAL" clId="{637884E8-8913-4F78-9009-7DF2351CDF3A}" dt="2024-12-02T04:52:35.970" v="400" actId="700"/>
          <ac:spMkLst>
            <pc:docMk/>
            <pc:sldMk cId="1486254801" sldId="257"/>
            <ac:spMk id="6" creationId="{090FBD2B-EE55-7441-192B-77A62E96F81F}"/>
          </ac:spMkLst>
        </pc:spChg>
        <pc:picChg chg="mod ord">
          <ac:chgData name="Jack Ren" userId="8d020ff5-2191-4c61-8dfc-ba21dbc09415" providerId="ADAL" clId="{637884E8-8913-4F78-9009-7DF2351CDF3A}" dt="2024-12-02T04:52:35.970" v="400" actId="700"/>
          <ac:picMkLst>
            <pc:docMk/>
            <pc:sldMk cId="1486254801" sldId="257"/>
            <ac:picMk id="3" creationId="{B6F64E0E-C502-C0AE-DC67-03406A088E34}"/>
          </ac:picMkLst>
        </pc:picChg>
      </pc:sldChg>
      <pc:sldChg chg="del">
        <pc:chgData name="Jack Ren" userId="8d020ff5-2191-4c61-8dfc-ba21dbc09415" providerId="ADAL" clId="{637884E8-8913-4F78-9009-7DF2351CDF3A}" dt="2024-12-02T05:43:00.740" v="3255" actId="47"/>
        <pc:sldMkLst>
          <pc:docMk/>
          <pc:sldMk cId="2348208687" sldId="258"/>
        </pc:sldMkLst>
      </pc:sldChg>
      <pc:sldChg chg="del">
        <pc:chgData name="Jack Ren" userId="8d020ff5-2191-4c61-8dfc-ba21dbc09415" providerId="ADAL" clId="{637884E8-8913-4F78-9009-7DF2351CDF3A}" dt="2024-12-02T05:42:29.796" v="3247" actId="47"/>
        <pc:sldMkLst>
          <pc:docMk/>
          <pc:sldMk cId="2530261892" sldId="259"/>
        </pc:sldMkLst>
      </pc:sldChg>
      <pc:sldChg chg="add del">
        <pc:chgData name="Jack Ren" userId="8d020ff5-2191-4c61-8dfc-ba21dbc09415" providerId="ADAL" clId="{637884E8-8913-4F78-9009-7DF2351CDF3A}" dt="2024-12-02T05:54:19.756" v="3659" actId="47"/>
        <pc:sldMkLst>
          <pc:docMk/>
          <pc:sldMk cId="3522417049" sldId="260"/>
        </pc:sldMkLst>
      </pc:sldChg>
      <pc:sldChg chg="addSp delSp modSp add del mod modClrScheme chgLayout">
        <pc:chgData name="Jack Ren" userId="8d020ff5-2191-4c61-8dfc-ba21dbc09415" providerId="ADAL" clId="{637884E8-8913-4F78-9009-7DF2351CDF3A}" dt="2024-12-02T05:54:16.194" v="3657" actId="47"/>
        <pc:sldMkLst>
          <pc:docMk/>
          <pc:sldMk cId="202657947" sldId="261"/>
        </pc:sldMkLst>
        <pc:spChg chg="mod ord">
          <ac:chgData name="Jack Ren" userId="8d020ff5-2191-4c61-8dfc-ba21dbc09415" providerId="ADAL" clId="{637884E8-8913-4F78-9009-7DF2351CDF3A}" dt="2024-12-02T05:50:54.858" v="3322" actId="700"/>
          <ac:spMkLst>
            <pc:docMk/>
            <pc:sldMk cId="202657947" sldId="261"/>
            <ac:spMk id="2" creationId="{E367D2B7-C480-DFD7-451A-ED78114034DA}"/>
          </ac:spMkLst>
        </pc:spChg>
        <pc:spChg chg="add del mod ord">
          <ac:chgData name="Jack Ren" userId="8d020ff5-2191-4c61-8dfc-ba21dbc09415" providerId="ADAL" clId="{637884E8-8913-4F78-9009-7DF2351CDF3A}" dt="2024-12-02T05:50:23.595" v="3318" actId="700"/>
          <ac:spMkLst>
            <pc:docMk/>
            <pc:sldMk cId="202657947" sldId="261"/>
            <ac:spMk id="3" creationId="{E5270FD8-7CEB-4817-BF41-DFD86E16EE1E}"/>
          </ac:spMkLst>
        </pc:spChg>
        <pc:spChg chg="add del mod ord">
          <ac:chgData name="Jack Ren" userId="8d020ff5-2191-4c61-8dfc-ba21dbc09415" providerId="ADAL" clId="{637884E8-8913-4F78-9009-7DF2351CDF3A}" dt="2024-12-02T05:50:54.858" v="3322" actId="700"/>
          <ac:spMkLst>
            <pc:docMk/>
            <pc:sldMk cId="202657947" sldId="261"/>
            <ac:spMk id="4" creationId="{EFC6622A-5C9D-E289-3883-C5781F099BAF}"/>
          </ac:spMkLst>
        </pc:spChg>
        <pc:spChg chg="mod ord">
          <ac:chgData name="Jack Ren" userId="8d020ff5-2191-4c61-8dfc-ba21dbc09415" providerId="ADAL" clId="{637884E8-8913-4F78-9009-7DF2351CDF3A}" dt="2024-12-02T05:50:54.858" v="3322" actId="700"/>
          <ac:spMkLst>
            <pc:docMk/>
            <pc:sldMk cId="202657947" sldId="261"/>
            <ac:spMk id="5" creationId="{2C8CE189-83D0-3689-2F5D-02D198AB7E11}"/>
          </ac:spMkLst>
        </pc:spChg>
      </pc:sldChg>
      <pc:sldChg chg="del">
        <pc:chgData name="Jack Ren" userId="8d020ff5-2191-4c61-8dfc-ba21dbc09415" providerId="ADAL" clId="{637884E8-8913-4F78-9009-7DF2351CDF3A}" dt="2024-12-02T05:42:59.057" v="3253" actId="47"/>
        <pc:sldMkLst>
          <pc:docMk/>
          <pc:sldMk cId="524210623" sldId="263"/>
        </pc:sldMkLst>
      </pc:sldChg>
      <pc:sldChg chg="del">
        <pc:chgData name="Jack Ren" userId="8d020ff5-2191-4c61-8dfc-ba21dbc09415" providerId="ADAL" clId="{637884E8-8913-4F78-9009-7DF2351CDF3A}" dt="2024-12-02T05:43:00.176" v="3254" actId="47"/>
        <pc:sldMkLst>
          <pc:docMk/>
          <pc:sldMk cId="920884549" sldId="264"/>
        </pc:sldMkLst>
      </pc:sldChg>
      <pc:sldChg chg="del">
        <pc:chgData name="Jack Ren" userId="8d020ff5-2191-4c61-8dfc-ba21dbc09415" providerId="ADAL" clId="{637884E8-8913-4F78-9009-7DF2351CDF3A}" dt="2024-12-02T05:42:58.041" v="3252" actId="47"/>
        <pc:sldMkLst>
          <pc:docMk/>
          <pc:sldMk cId="1539694778" sldId="265"/>
        </pc:sldMkLst>
      </pc:sldChg>
      <pc:sldChg chg="del">
        <pc:chgData name="Jack Ren" userId="8d020ff5-2191-4c61-8dfc-ba21dbc09415" providerId="ADAL" clId="{637884E8-8913-4F78-9009-7DF2351CDF3A}" dt="2024-12-02T05:42:57.137" v="3251" actId="47"/>
        <pc:sldMkLst>
          <pc:docMk/>
          <pc:sldMk cId="584653505" sldId="266"/>
        </pc:sldMkLst>
      </pc:sldChg>
      <pc:sldChg chg="del">
        <pc:chgData name="Jack Ren" userId="8d020ff5-2191-4c61-8dfc-ba21dbc09415" providerId="ADAL" clId="{637884E8-8913-4F78-9009-7DF2351CDF3A}" dt="2024-12-02T05:42:56.486" v="3250" actId="47"/>
        <pc:sldMkLst>
          <pc:docMk/>
          <pc:sldMk cId="2961259116" sldId="267"/>
        </pc:sldMkLst>
      </pc:sldChg>
      <pc:sldChg chg="del">
        <pc:chgData name="Jack Ren" userId="8d020ff5-2191-4c61-8dfc-ba21dbc09415" providerId="ADAL" clId="{637884E8-8913-4F78-9009-7DF2351CDF3A}" dt="2024-12-02T05:42:55.871" v="3249" actId="47"/>
        <pc:sldMkLst>
          <pc:docMk/>
          <pc:sldMk cId="71356407" sldId="268"/>
        </pc:sldMkLst>
      </pc:sldChg>
      <pc:sldChg chg="del">
        <pc:chgData name="Jack Ren" userId="8d020ff5-2191-4c61-8dfc-ba21dbc09415" providerId="ADAL" clId="{637884E8-8913-4F78-9009-7DF2351CDF3A}" dt="2024-12-02T05:42:55.045" v="3248" actId="47"/>
        <pc:sldMkLst>
          <pc:docMk/>
          <pc:sldMk cId="4256103060" sldId="269"/>
        </pc:sldMkLst>
      </pc:sldChg>
      <pc:sldChg chg="del">
        <pc:chgData name="Jack Ren" userId="8d020ff5-2191-4c61-8dfc-ba21dbc09415" providerId="ADAL" clId="{637884E8-8913-4F78-9009-7DF2351CDF3A}" dt="2024-12-02T05:42:29.070" v="3246" actId="47"/>
        <pc:sldMkLst>
          <pc:docMk/>
          <pc:sldMk cId="3754239372" sldId="270"/>
        </pc:sldMkLst>
      </pc:sldChg>
      <pc:sldChg chg="del">
        <pc:chgData name="Jack Ren" userId="8d020ff5-2191-4c61-8dfc-ba21dbc09415" providerId="ADAL" clId="{637884E8-8913-4F78-9009-7DF2351CDF3A}" dt="2024-12-02T05:42:28.268" v="3245" actId="47"/>
        <pc:sldMkLst>
          <pc:docMk/>
          <pc:sldMk cId="881256667" sldId="271"/>
        </pc:sldMkLst>
      </pc:sldChg>
      <pc:sldChg chg="del">
        <pc:chgData name="Jack Ren" userId="8d020ff5-2191-4c61-8dfc-ba21dbc09415" providerId="ADAL" clId="{637884E8-8913-4F78-9009-7DF2351CDF3A}" dt="2024-12-02T05:42:27.507" v="3244" actId="47"/>
        <pc:sldMkLst>
          <pc:docMk/>
          <pc:sldMk cId="2216852625" sldId="272"/>
        </pc:sldMkLst>
      </pc:sldChg>
      <pc:sldChg chg="addSp delSp modSp new mod modClrScheme chgLayout">
        <pc:chgData name="Jack Ren" userId="8d020ff5-2191-4c61-8dfc-ba21dbc09415" providerId="ADAL" clId="{637884E8-8913-4F78-9009-7DF2351CDF3A}" dt="2024-12-02T04:43:13.381" v="397" actId="20577"/>
        <pc:sldMkLst>
          <pc:docMk/>
          <pc:sldMk cId="906846666" sldId="273"/>
        </pc:sldMkLst>
        <pc:spChg chg="del mod ord">
          <ac:chgData name="Jack Ren" userId="8d020ff5-2191-4c61-8dfc-ba21dbc09415" providerId="ADAL" clId="{637884E8-8913-4F78-9009-7DF2351CDF3A}" dt="2024-12-02T04:40:47.842" v="1" actId="700"/>
          <ac:spMkLst>
            <pc:docMk/>
            <pc:sldMk cId="906846666" sldId="273"/>
            <ac:spMk id="2" creationId="{AD13AF01-976C-FDA2-6E6B-3671005B692A}"/>
          </ac:spMkLst>
        </pc:spChg>
        <pc:spChg chg="del mod ord">
          <ac:chgData name="Jack Ren" userId="8d020ff5-2191-4c61-8dfc-ba21dbc09415" providerId="ADAL" clId="{637884E8-8913-4F78-9009-7DF2351CDF3A}" dt="2024-12-02T04:40:47.842" v="1" actId="700"/>
          <ac:spMkLst>
            <pc:docMk/>
            <pc:sldMk cId="906846666" sldId="273"/>
            <ac:spMk id="3" creationId="{A1300786-ABEE-E81A-8C14-AA2272F83F28}"/>
          </ac:spMkLst>
        </pc:spChg>
        <pc:spChg chg="add mod ord">
          <ac:chgData name="Jack Ren" userId="8d020ff5-2191-4c61-8dfc-ba21dbc09415" providerId="ADAL" clId="{637884E8-8913-4F78-9009-7DF2351CDF3A}" dt="2024-12-02T04:41:44.478" v="93" actId="20577"/>
          <ac:spMkLst>
            <pc:docMk/>
            <pc:sldMk cId="906846666" sldId="273"/>
            <ac:spMk id="4" creationId="{702874FA-1222-1472-D431-21E892BB8764}"/>
          </ac:spMkLst>
        </pc:spChg>
        <pc:spChg chg="add mod ord">
          <ac:chgData name="Jack Ren" userId="8d020ff5-2191-4c61-8dfc-ba21dbc09415" providerId="ADAL" clId="{637884E8-8913-4F78-9009-7DF2351CDF3A}" dt="2024-12-02T04:43:13.381" v="397" actId="20577"/>
          <ac:spMkLst>
            <pc:docMk/>
            <pc:sldMk cId="906846666" sldId="273"/>
            <ac:spMk id="5" creationId="{09311953-B0EC-52D1-569D-ABE4B42F9E17}"/>
          </ac:spMkLst>
        </pc:spChg>
      </pc:sldChg>
      <pc:sldChg chg="addSp delSp modSp new mod modClrScheme chgLayout modNotesTx">
        <pc:chgData name="Jack Ren" userId="8d020ff5-2191-4c61-8dfc-ba21dbc09415" providerId="ADAL" clId="{637884E8-8913-4F78-9009-7DF2351CDF3A}" dt="2024-12-02T05:24:57.020" v="1712" actId="1076"/>
        <pc:sldMkLst>
          <pc:docMk/>
          <pc:sldMk cId="417440772" sldId="274"/>
        </pc:sldMkLst>
        <pc:spChg chg="del mod ord">
          <ac:chgData name="Jack Ren" userId="8d020ff5-2191-4c61-8dfc-ba21dbc09415" providerId="ADAL" clId="{637884E8-8913-4F78-9009-7DF2351CDF3A}" dt="2024-12-02T04:52:42.396" v="401" actId="700"/>
          <ac:spMkLst>
            <pc:docMk/>
            <pc:sldMk cId="417440772" sldId="274"/>
            <ac:spMk id="2" creationId="{F8D77B8A-8050-8192-3A1E-1568315964C1}"/>
          </ac:spMkLst>
        </pc:spChg>
        <pc:spChg chg="mod ord">
          <ac:chgData name="Jack Ren" userId="8d020ff5-2191-4c61-8dfc-ba21dbc09415" providerId="ADAL" clId="{637884E8-8913-4F78-9009-7DF2351CDF3A}" dt="2024-12-02T04:52:42.396" v="401" actId="700"/>
          <ac:spMkLst>
            <pc:docMk/>
            <pc:sldMk cId="417440772" sldId="274"/>
            <ac:spMk id="3" creationId="{EE290957-0A07-A439-B7F4-B9BCE6592E91}"/>
          </ac:spMkLst>
        </pc:spChg>
        <pc:spChg chg="del mod ord">
          <ac:chgData name="Jack Ren" userId="8d020ff5-2191-4c61-8dfc-ba21dbc09415" providerId="ADAL" clId="{637884E8-8913-4F78-9009-7DF2351CDF3A}" dt="2024-12-02T04:52:42.396" v="401" actId="700"/>
          <ac:spMkLst>
            <pc:docMk/>
            <pc:sldMk cId="417440772" sldId="274"/>
            <ac:spMk id="4" creationId="{84DA791D-C43E-944E-20E7-FF2E27D20841}"/>
          </ac:spMkLst>
        </pc:spChg>
        <pc:spChg chg="add mod ord">
          <ac:chgData name="Jack Ren" userId="8d020ff5-2191-4c61-8dfc-ba21dbc09415" providerId="ADAL" clId="{637884E8-8913-4F78-9009-7DF2351CDF3A}" dt="2024-12-02T05:18:00.122" v="1479" actId="1076"/>
          <ac:spMkLst>
            <pc:docMk/>
            <pc:sldMk cId="417440772" sldId="274"/>
            <ac:spMk id="5" creationId="{A3E61337-C3D6-0467-66C5-CBE226254737}"/>
          </ac:spMkLst>
        </pc:spChg>
        <pc:spChg chg="add mod ord">
          <ac:chgData name="Jack Ren" userId="8d020ff5-2191-4c61-8dfc-ba21dbc09415" providerId="ADAL" clId="{637884E8-8913-4F78-9009-7DF2351CDF3A}" dt="2024-12-02T05:18:47.129" v="1490" actId="1076"/>
          <ac:spMkLst>
            <pc:docMk/>
            <pc:sldMk cId="417440772" sldId="274"/>
            <ac:spMk id="6" creationId="{C65FFA9F-E774-39AF-0DE2-762B0650DEB8}"/>
          </ac:spMkLst>
        </pc:spChg>
        <pc:spChg chg="add del mod">
          <ac:chgData name="Jack Ren" userId="8d020ff5-2191-4c61-8dfc-ba21dbc09415" providerId="ADAL" clId="{637884E8-8913-4F78-9009-7DF2351CDF3A}" dt="2024-12-02T05:05:35.398" v="914"/>
          <ac:spMkLst>
            <pc:docMk/>
            <pc:sldMk cId="417440772" sldId="274"/>
            <ac:spMk id="9" creationId="{D595EFAD-56CE-2700-AA48-BBE85543BB51}"/>
          </ac:spMkLst>
        </pc:spChg>
        <pc:spChg chg="add del mod">
          <ac:chgData name="Jack Ren" userId="8d020ff5-2191-4c61-8dfc-ba21dbc09415" providerId="ADAL" clId="{637884E8-8913-4F78-9009-7DF2351CDF3A}" dt="2024-12-02T05:06:14.927" v="944" actId="478"/>
          <ac:spMkLst>
            <pc:docMk/>
            <pc:sldMk cId="417440772" sldId="274"/>
            <ac:spMk id="10" creationId="{2F3AEFA7-5533-E011-5934-039283A682C9}"/>
          </ac:spMkLst>
        </pc:spChg>
        <pc:spChg chg="add del mod">
          <ac:chgData name="Jack Ren" userId="8d020ff5-2191-4c61-8dfc-ba21dbc09415" providerId="ADAL" clId="{637884E8-8913-4F78-9009-7DF2351CDF3A}" dt="2024-12-02T05:07:44.502" v="961" actId="478"/>
          <ac:spMkLst>
            <pc:docMk/>
            <pc:sldMk cId="417440772" sldId="274"/>
            <ac:spMk id="11" creationId="{88119F41-6562-19E7-13F8-6A92799F0324}"/>
          </ac:spMkLst>
        </pc:spChg>
        <pc:spChg chg="add mod">
          <ac:chgData name="Jack Ren" userId="8d020ff5-2191-4c61-8dfc-ba21dbc09415" providerId="ADAL" clId="{637884E8-8913-4F78-9009-7DF2351CDF3A}" dt="2024-12-02T05:18:58.029" v="1496" actId="1076"/>
          <ac:spMkLst>
            <pc:docMk/>
            <pc:sldMk cId="417440772" sldId="274"/>
            <ac:spMk id="16" creationId="{C8DC3FDB-FA46-628C-403A-F482A8607165}"/>
          </ac:spMkLst>
        </pc:spChg>
        <pc:spChg chg="add del mod">
          <ac:chgData name="Jack Ren" userId="8d020ff5-2191-4c61-8dfc-ba21dbc09415" providerId="ADAL" clId="{637884E8-8913-4F78-9009-7DF2351CDF3A}" dt="2024-12-02T05:18:48.882" v="1492"/>
          <ac:spMkLst>
            <pc:docMk/>
            <pc:sldMk cId="417440772" sldId="274"/>
            <ac:spMk id="20" creationId="{96BAC6BB-03F2-BDA8-A9CA-B064352BE11A}"/>
          </ac:spMkLst>
        </pc:spChg>
        <pc:spChg chg="add mod">
          <ac:chgData name="Jack Ren" userId="8d020ff5-2191-4c61-8dfc-ba21dbc09415" providerId="ADAL" clId="{637884E8-8913-4F78-9009-7DF2351CDF3A}" dt="2024-12-02T05:19:02.116" v="1497" actId="1076"/>
          <ac:spMkLst>
            <pc:docMk/>
            <pc:sldMk cId="417440772" sldId="274"/>
            <ac:spMk id="21" creationId="{761E95EE-C3A3-A532-6C3F-F6984C43808D}"/>
          </ac:spMkLst>
        </pc:spChg>
        <pc:spChg chg="add del mod">
          <ac:chgData name="Jack Ren" userId="8d020ff5-2191-4c61-8dfc-ba21dbc09415" providerId="ADAL" clId="{637884E8-8913-4F78-9009-7DF2351CDF3A}" dt="2024-12-02T05:14:09.612" v="1314"/>
          <ac:spMkLst>
            <pc:docMk/>
            <pc:sldMk cId="417440772" sldId="274"/>
            <ac:spMk id="22" creationId="{198FD66B-BA04-8B20-2B86-9460B5482940}"/>
          </ac:spMkLst>
        </pc:spChg>
        <pc:spChg chg="add mod">
          <ac:chgData name="Jack Ren" userId="8d020ff5-2191-4c61-8dfc-ba21dbc09415" providerId="ADAL" clId="{637884E8-8913-4F78-9009-7DF2351CDF3A}" dt="2024-12-02T05:19:05.636" v="1498" actId="1076"/>
          <ac:spMkLst>
            <pc:docMk/>
            <pc:sldMk cId="417440772" sldId="274"/>
            <ac:spMk id="23" creationId="{ADB982C1-9B46-74C4-2379-BD21AB6C6EA6}"/>
          </ac:spMkLst>
        </pc:spChg>
        <pc:spChg chg="add mod">
          <ac:chgData name="Jack Ren" userId="8d020ff5-2191-4c61-8dfc-ba21dbc09415" providerId="ADAL" clId="{637884E8-8913-4F78-9009-7DF2351CDF3A}" dt="2024-12-02T05:19:08.290" v="1499" actId="1076"/>
          <ac:spMkLst>
            <pc:docMk/>
            <pc:sldMk cId="417440772" sldId="274"/>
            <ac:spMk id="24" creationId="{741EE0F7-4426-FEAC-B57C-259E0E4317F6}"/>
          </ac:spMkLst>
        </pc:spChg>
        <pc:spChg chg="add mod">
          <ac:chgData name="Jack Ren" userId="8d020ff5-2191-4c61-8dfc-ba21dbc09415" providerId="ADAL" clId="{637884E8-8913-4F78-9009-7DF2351CDF3A}" dt="2024-12-02T05:20:51.821" v="1661" actId="21"/>
          <ac:spMkLst>
            <pc:docMk/>
            <pc:sldMk cId="417440772" sldId="274"/>
            <ac:spMk id="27" creationId="{4C5B7798-DBE6-BBBF-DFA9-6AA89942D4B7}"/>
          </ac:spMkLst>
        </pc:spChg>
        <pc:picChg chg="add mod">
          <ac:chgData name="Jack Ren" userId="8d020ff5-2191-4c61-8dfc-ba21dbc09415" providerId="ADAL" clId="{637884E8-8913-4F78-9009-7DF2351CDF3A}" dt="2024-12-02T05:24:57.020" v="1712" actId="1076"/>
          <ac:picMkLst>
            <pc:docMk/>
            <pc:sldMk cId="417440772" sldId="274"/>
            <ac:picMk id="8" creationId="{1F0B8F52-3C52-A94A-465D-B90329402B16}"/>
          </ac:picMkLst>
        </pc:picChg>
        <pc:picChg chg="add mod">
          <ac:chgData name="Jack Ren" userId="8d020ff5-2191-4c61-8dfc-ba21dbc09415" providerId="ADAL" clId="{637884E8-8913-4F78-9009-7DF2351CDF3A}" dt="2024-12-02T05:20:36.328" v="1643" actId="1076"/>
          <ac:picMkLst>
            <pc:docMk/>
            <pc:sldMk cId="417440772" sldId="274"/>
            <ac:picMk id="26" creationId="{BBF06474-237A-C269-D051-52E69BB12990}"/>
          </ac:picMkLst>
        </pc:picChg>
        <pc:cxnChg chg="add del">
          <ac:chgData name="Jack Ren" userId="8d020ff5-2191-4c61-8dfc-ba21dbc09415" providerId="ADAL" clId="{637884E8-8913-4F78-9009-7DF2351CDF3A}" dt="2024-12-02T05:08:12.079" v="965" actId="11529"/>
          <ac:cxnSpMkLst>
            <pc:docMk/>
            <pc:sldMk cId="417440772" sldId="274"/>
            <ac:cxnSpMk id="13" creationId="{F76E1711-256C-1374-7253-A2BF119134EB}"/>
          </ac:cxnSpMkLst>
        </pc:cxnChg>
        <pc:cxnChg chg="add mod">
          <ac:chgData name="Jack Ren" userId="8d020ff5-2191-4c61-8dfc-ba21dbc09415" providerId="ADAL" clId="{637884E8-8913-4F78-9009-7DF2351CDF3A}" dt="2024-12-02T05:18:50.908" v="1493" actId="1076"/>
          <ac:cxnSpMkLst>
            <pc:docMk/>
            <pc:sldMk cId="417440772" sldId="274"/>
            <ac:cxnSpMk id="15" creationId="{138B3B76-0039-54E1-022A-7EC0EF1335D5}"/>
          </ac:cxnSpMkLst>
        </pc:cxnChg>
        <pc:cxnChg chg="add mod">
          <ac:chgData name="Jack Ren" userId="8d020ff5-2191-4c61-8dfc-ba21dbc09415" providerId="ADAL" clId="{637884E8-8913-4F78-9009-7DF2351CDF3A}" dt="2024-12-02T05:18:53.559" v="1494" actId="1076"/>
          <ac:cxnSpMkLst>
            <pc:docMk/>
            <pc:sldMk cId="417440772" sldId="274"/>
            <ac:cxnSpMk id="18" creationId="{71B180EB-95CA-3A11-A0FF-0C66350458A0}"/>
          </ac:cxnSpMkLst>
        </pc:cxnChg>
        <pc:cxnChg chg="add mod">
          <ac:chgData name="Jack Ren" userId="8d020ff5-2191-4c61-8dfc-ba21dbc09415" providerId="ADAL" clId="{637884E8-8913-4F78-9009-7DF2351CDF3A}" dt="2024-12-02T05:18:56.161" v="1495" actId="1076"/>
          <ac:cxnSpMkLst>
            <pc:docMk/>
            <pc:sldMk cId="417440772" sldId="274"/>
            <ac:cxnSpMk id="19" creationId="{9280CFA4-D8B1-0EB5-E58B-93B7A57236FD}"/>
          </ac:cxnSpMkLst>
        </pc:cxnChg>
      </pc:sldChg>
      <pc:sldChg chg="modSp new del mod">
        <pc:chgData name="Jack Ren" userId="8d020ff5-2191-4c61-8dfc-ba21dbc09415" providerId="ADAL" clId="{637884E8-8913-4F78-9009-7DF2351CDF3A}" dt="2024-12-02T05:42:25.442" v="3243" actId="47"/>
        <pc:sldMkLst>
          <pc:docMk/>
          <pc:sldMk cId="180815903" sldId="281"/>
        </pc:sldMkLst>
        <pc:spChg chg="mod">
          <ac:chgData name="Jack Ren" userId="8d020ff5-2191-4c61-8dfc-ba21dbc09415" providerId="ADAL" clId="{637884E8-8913-4F78-9009-7DF2351CDF3A}" dt="2024-12-02T05:26:38.419" v="2046" actId="20577"/>
          <ac:spMkLst>
            <pc:docMk/>
            <pc:sldMk cId="180815903" sldId="281"/>
            <ac:spMk id="2" creationId="{B5CAD3E4-ED09-FCB1-3F76-F16AEF56E286}"/>
          </ac:spMkLst>
        </pc:spChg>
        <pc:spChg chg="mod">
          <ac:chgData name="Jack Ren" userId="8d020ff5-2191-4c61-8dfc-ba21dbc09415" providerId="ADAL" clId="{637884E8-8913-4F78-9009-7DF2351CDF3A}" dt="2024-12-02T05:39:09.509" v="3121" actId="20577"/>
          <ac:spMkLst>
            <pc:docMk/>
            <pc:sldMk cId="180815903" sldId="281"/>
            <ac:spMk id="4" creationId="{427A03AA-53AF-922E-05E2-CC21FF3AF089}"/>
          </ac:spMkLst>
        </pc:spChg>
      </pc:sldChg>
      <pc:sldChg chg="addSp delSp modSp new mod">
        <pc:chgData name="Jack Ren" userId="8d020ff5-2191-4c61-8dfc-ba21dbc09415" providerId="ADAL" clId="{637884E8-8913-4F78-9009-7DF2351CDF3A}" dt="2024-12-02T05:41:57.634" v="3242" actId="1076"/>
        <pc:sldMkLst>
          <pc:docMk/>
          <pc:sldMk cId="595115508" sldId="282"/>
        </pc:sldMkLst>
        <pc:spChg chg="mod">
          <ac:chgData name="Jack Ren" userId="8d020ff5-2191-4c61-8dfc-ba21dbc09415" providerId="ADAL" clId="{637884E8-8913-4F78-9009-7DF2351CDF3A}" dt="2024-12-02T05:35:51.420" v="3028" actId="20577"/>
          <ac:spMkLst>
            <pc:docMk/>
            <pc:sldMk cId="595115508" sldId="282"/>
            <ac:spMk id="2" creationId="{55786C48-8511-18D4-5E27-E45E4DA5F6BA}"/>
          </ac:spMkLst>
        </pc:spChg>
        <pc:spChg chg="del">
          <ac:chgData name="Jack Ren" userId="8d020ff5-2191-4c61-8dfc-ba21dbc09415" providerId="ADAL" clId="{637884E8-8913-4F78-9009-7DF2351CDF3A}" dt="2024-12-02T05:37:16.593" v="3039" actId="478"/>
          <ac:spMkLst>
            <pc:docMk/>
            <pc:sldMk cId="595115508" sldId="282"/>
            <ac:spMk id="4" creationId="{1F1A4969-474E-331A-4FA9-9C685F649B67}"/>
          </ac:spMkLst>
        </pc:spChg>
        <pc:spChg chg="add mod">
          <ac:chgData name="Jack Ren" userId="8d020ff5-2191-4c61-8dfc-ba21dbc09415" providerId="ADAL" clId="{637884E8-8913-4F78-9009-7DF2351CDF3A}" dt="2024-12-02T05:41:00.334" v="3231" actId="1076"/>
          <ac:spMkLst>
            <pc:docMk/>
            <pc:sldMk cId="595115508" sldId="282"/>
            <ac:spMk id="12" creationId="{C88F29BE-ADDC-47DC-6222-C6E969D1BEA1}"/>
          </ac:spMkLst>
        </pc:spChg>
        <pc:spChg chg="add mod">
          <ac:chgData name="Jack Ren" userId="8d020ff5-2191-4c61-8dfc-ba21dbc09415" providerId="ADAL" clId="{637884E8-8913-4F78-9009-7DF2351CDF3A}" dt="2024-12-02T05:41:57.634" v="3242" actId="1076"/>
          <ac:spMkLst>
            <pc:docMk/>
            <pc:sldMk cId="595115508" sldId="282"/>
            <ac:spMk id="13" creationId="{06879AFB-BCFB-B282-5C44-C3B3A7F5502B}"/>
          </ac:spMkLst>
        </pc:spChg>
        <pc:picChg chg="add mod">
          <ac:chgData name="Jack Ren" userId="8d020ff5-2191-4c61-8dfc-ba21dbc09415" providerId="ADAL" clId="{637884E8-8913-4F78-9009-7DF2351CDF3A}" dt="2024-12-02T05:41:02.887" v="3233" actId="1076"/>
          <ac:picMkLst>
            <pc:docMk/>
            <pc:sldMk cId="595115508" sldId="282"/>
            <ac:picMk id="6" creationId="{FA9D4473-635B-A48A-063C-906F6CC4682A}"/>
          </ac:picMkLst>
        </pc:picChg>
        <pc:picChg chg="add del mod">
          <ac:chgData name="Jack Ren" userId="8d020ff5-2191-4c61-8dfc-ba21dbc09415" providerId="ADAL" clId="{637884E8-8913-4F78-9009-7DF2351CDF3A}" dt="2024-12-02T05:40:12.100" v="3143" actId="478"/>
          <ac:picMkLst>
            <pc:docMk/>
            <pc:sldMk cId="595115508" sldId="282"/>
            <ac:picMk id="8" creationId="{A5B80A88-D038-BBFD-5016-AB43ECE790D4}"/>
          </ac:picMkLst>
        </pc:picChg>
        <pc:picChg chg="add mod">
          <ac:chgData name="Jack Ren" userId="8d020ff5-2191-4c61-8dfc-ba21dbc09415" providerId="ADAL" clId="{637884E8-8913-4F78-9009-7DF2351CDF3A}" dt="2024-12-02T05:41:14.838" v="3234" actId="1076"/>
          <ac:picMkLst>
            <pc:docMk/>
            <pc:sldMk cId="595115508" sldId="282"/>
            <ac:picMk id="10" creationId="{B4A66E0B-D6A8-0500-3402-F589BE62073A}"/>
          </ac:picMkLst>
        </pc:picChg>
        <pc:picChg chg="add del mod">
          <ac:chgData name="Jack Ren" userId="8d020ff5-2191-4c61-8dfc-ba21dbc09415" providerId="ADAL" clId="{637884E8-8913-4F78-9009-7DF2351CDF3A}" dt="2024-12-02T05:39:44.407" v="3136" actId="478"/>
          <ac:picMkLst>
            <pc:docMk/>
            <pc:sldMk cId="595115508" sldId="282"/>
            <ac:picMk id="11" creationId="{D8F2EC39-F878-0ADE-51A1-12AA5712F24C}"/>
          </ac:picMkLst>
        </pc:picChg>
      </pc:sldChg>
      <pc:sldChg chg="modSp new del mod">
        <pc:chgData name="Jack Ren" userId="8d020ff5-2191-4c61-8dfc-ba21dbc09415" providerId="ADAL" clId="{637884E8-8913-4F78-9009-7DF2351CDF3A}" dt="2024-12-02T05:50:22.710" v="3317" actId="680"/>
        <pc:sldMkLst>
          <pc:docMk/>
          <pc:sldMk cId="818833885" sldId="283"/>
        </pc:sldMkLst>
        <pc:spChg chg="mod">
          <ac:chgData name="Jack Ren" userId="8d020ff5-2191-4c61-8dfc-ba21dbc09415" providerId="ADAL" clId="{637884E8-8913-4F78-9009-7DF2351CDF3A}" dt="2024-12-02T05:50:10.556" v="3308" actId="20577"/>
          <ac:spMkLst>
            <pc:docMk/>
            <pc:sldMk cId="818833885" sldId="283"/>
            <ac:spMk id="2" creationId="{F0C797C2-B1BB-C712-6AF0-4593A0FC2F5C}"/>
          </ac:spMkLst>
        </pc:spChg>
      </pc:sldChg>
      <pc:sldChg chg="addSp delSp modSp new mod">
        <pc:chgData name="Jack Ren" userId="8d020ff5-2191-4c61-8dfc-ba21dbc09415" providerId="ADAL" clId="{637884E8-8913-4F78-9009-7DF2351CDF3A}" dt="2024-12-02T05:53:55.900" v="3656" actId="403"/>
        <pc:sldMkLst>
          <pc:docMk/>
          <pc:sldMk cId="1743326631" sldId="283"/>
        </pc:sldMkLst>
        <pc:spChg chg="mod">
          <ac:chgData name="Jack Ren" userId="8d020ff5-2191-4c61-8dfc-ba21dbc09415" providerId="ADAL" clId="{637884E8-8913-4F78-9009-7DF2351CDF3A}" dt="2024-12-02T05:52:13.851" v="3364" actId="20577"/>
          <ac:spMkLst>
            <pc:docMk/>
            <pc:sldMk cId="1743326631" sldId="283"/>
            <ac:spMk id="2" creationId="{6EFE2F29-43E8-A369-7C4B-FF33B51F3D28}"/>
          </ac:spMkLst>
        </pc:spChg>
        <pc:spChg chg="del">
          <ac:chgData name="Jack Ren" userId="8d020ff5-2191-4c61-8dfc-ba21dbc09415" providerId="ADAL" clId="{637884E8-8913-4F78-9009-7DF2351CDF3A}" dt="2024-12-02T05:52:23.180" v="3365" actId="478"/>
          <ac:spMkLst>
            <pc:docMk/>
            <pc:sldMk cId="1743326631" sldId="283"/>
            <ac:spMk id="4" creationId="{BE9ED7C0-587F-87F2-3ED8-53BD85F99873}"/>
          </ac:spMkLst>
        </pc:spChg>
        <pc:spChg chg="add mod">
          <ac:chgData name="Jack Ren" userId="8d020ff5-2191-4c61-8dfc-ba21dbc09415" providerId="ADAL" clId="{637884E8-8913-4F78-9009-7DF2351CDF3A}" dt="2024-12-02T05:53:55.900" v="3656" actId="403"/>
          <ac:spMkLst>
            <pc:docMk/>
            <pc:sldMk cId="1743326631" sldId="283"/>
            <ac:spMk id="5" creationId="{534500BB-702F-AFA9-E71F-D77E9C3F7AFF}"/>
          </ac:spMkLst>
        </pc:spChg>
      </pc:sldChg>
      <pc:sldChg chg="addSp delSp modSp new mod modClrScheme chgLayout">
        <pc:chgData name="Jack Ren" userId="8d020ff5-2191-4c61-8dfc-ba21dbc09415" providerId="ADAL" clId="{637884E8-8913-4F78-9009-7DF2351CDF3A}" dt="2024-12-02T05:54:25.728" v="3674" actId="20577"/>
        <pc:sldMkLst>
          <pc:docMk/>
          <pc:sldMk cId="2059581306" sldId="284"/>
        </pc:sldMkLst>
        <pc:spChg chg="del mod ord">
          <ac:chgData name="Jack Ren" userId="8d020ff5-2191-4c61-8dfc-ba21dbc09415" providerId="ADAL" clId="{637884E8-8913-4F78-9009-7DF2351CDF3A}" dt="2024-12-02T05:54:22.266" v="3660" actId="700"/>
          <ac:spMkLst>
            <pc:docMk/>
            <pc:sldMk cId="2059581306" sldId="284"/>
            <ac:spMk id="2" creationId="{EFAC3AF5-AEF7-467B-A526-751B0E951E8E}"/>
          </ac:spMkLst>
        </pc:spChg>
        <pc:spChg chg="mod ord">
          <ac:chgData name="Jack Ren" userId="8d020ff5-2191-4c61-8dfc-ba21dbc09415" providerId="ADAL" clId="{637884E8-8913-4F78-9009-7DF2351CDF3A}" dt="2024-12-02T05:54:22.266" v="3660" actId="700"/>
          <ac:spMkLst>
            <pc:docMk/>
            <pc:sldMk cId="2059581306" sldId="284"/>
            <ac:spMk id="3" creationId="{AACCF255-F68F-EE59-B8A2-8C6E962BC47A}"/>
          </ac:spMkLst>
        </pc:spChg>
        <pc:spChg chg="del mod ord">
          <ac:chgData name="Jack Ren" userId="8d020ff5-2191-4c61-8dfc-ba21dbc09415" providerId="ADAL" clId="{637884E8-8913-4F78-9009-7DF2351CDF3A}" dt="2024-12-02T05:54:22.266" v="3660" actId="700"/>
          <ac:spMkLst>
            <pc:docMk/>
            <pc:sldMk cId="2059581306" sldId="284"/>
            <ac:spMk id="4" creationId="{69752D7E-7494-8D55-14CF-E17FA1ADEE33}"/>
          </ac:spMkLst>
        </pc:spChg>
        <pc:spChg chg="add mod ord">
          <ac:chgData name="Jack Ren" userId="8d020ff5-2191-4c61-8dfc-ba21dbc09415" providerId="ADAL" clId="{637884E8-8913-4F78-9009-7DF2351CDF3A}" dt="2024-12-02T05:54:25.728" v="3674" actId="20577"/>
          <ac:spMkLst>
            <pc:docMk/>
            <pc:sldMk cId="2059581306" sldId="284"/>
            <ac:spMk id="5" creationId="{5C6CE4A1-E6C9-CE97-325F-BEEBBCD160E0}"/>
          </ac:spMkLst>
        </pc:spChg>
        <pc:spChg chg="add mod ord">
          <ac:chgData name="Jack Ren" userId="8d020ff5-2191-4c61-8dfc-ba21dbc09415" providerId="ADAL" clId="{637884E8-8913-4F78-9009-7DF2351CDF3A}" dt="2024-12-02T05:54:22.266" v="3660" actId="700"/>
          <ac:spMkLst>
            <pc:docMk/>
            <pc:sldMk cId="2059581306" sldId="284"/>
            <ac:spMk id="6" creationId="{CFFCDFC6-CA68-A12F-6722-ACFBA06EACB3}"/>
          </ac:spMkLst>
        </pc:spChg>
      </pc:sldChg>
      <pc:sldChg chg="modSp new del mod">
        <pc:chgData name="Jack Ren" userId="8d020ff5-2191-4c61-8dfc-ba21dbc09415" providerId="ADAL" clId="{637884E8-8913-4F78-9009-7DF2351CDF3A}" dt="2024-12-02T05:50:14.005" v="3315" actId="680"/>
        <pc:sldMkLst>
          <pc:docMk/>
          <pc:sldMk cId="2404053074" sldId="284"/>
        </pc:sldMkLst>
        <pc:spChg chg="mod">
          <ac:chgData name="Jack Ren" userId="8d020ff5-2191-4c61-8dfc-ba21dbc09415" providerId="ADAL" clId="{637884E8-8913-4F78-9009-7DF2351CDF3A}" dt="2024-12-02T05:50:13.496" v="3314" actId="20577"/>
          <ac:spMkLst>
            <pc:docMk/>
            <pc:sldMk cId="2404053074" sldId="284"/>
            <ac:spMk id="2" creationId="{C864BABF-BA1E-F61F-40E6-E43643519023}"/>
          </ac:spMkLst>
        </pc:spChg>
        <pc:spChg chg="mod">
          <ac:chgData name="Jack Ren" userId="8d020ff5-2191-4c61-8dfc-ba21dbc09415" providerId="ADAL" clId="{637884E8-8913-4F78-9009-7DF2351CDF3A}" dt="2024-12-02T05:50:07.510" v="3305"/>
          <ac:spMkLst>
            <pc:docMk/>
            <pc:sldMk cId="2404053074" sldId="284"/>
            <ac:spMk id="4" creationId="{7816F19B-25F8-3921-8EE6-73D4C4BCA778}"/>
          </ac:spMkLst>
        </pc:spChg>
      </pc:sldChg>
      <pc:sldChg chg="modSp new mod">
        <pc:chgData name="Jack Ren" userId="8d020ff5-2191-4c61-8dfc-ba21dbc09415" providerId="ADAL" clId="{637884E8-8913-4F78-9009-7DF2351CDF3A}" dt="2024-12-02T05:55:15.468" v="3700"/>
        <pc:sldMkLst>
          <pc:docMk/>
          <pc:sldMk cId="1309816486" sldId="285"/>
        </pc:sldMkLst>
        <pc:spChg chg="mod">
          <ac:chgData name="Jack Ren" userId="8d020ff5-2191-4c61-8dfc-ba21dbc09415" providerId="ADAL" clId="{637884E8-8913-4F78-9009-7DF2351CDF3A}" dt="2024-12-02T05:54:33.794" v="3695" actId="20577"/>
          <ac:spMkLst>
            <pc:docMk/>
            <pc:sldMk cId="1309816486" sldId="285"/>
            <ac:spMk id="2" creationId="{68A26558-A32C-33DF-1D9F-C6EF9618B79B}"/>
          </ac:spMkLst>
        </pc:spChg>
        <pc:spChg chg="mod">
          <ac:chgData name="Jack Ren" userId="8d020ff5-2191-4c61-8dfc-ba21dbc09415" providerId="ADAL" clId="{637884E8-8913-4F78-9009-7DF2351CDF3A}" dt="2024-12-02T05:55:15.468" v="3700"/>
          <ac:spMkLst>
            <pc:docMk/>
            <pc:sldMk cId="1309816486" sldId="285"/>
            <ac:spMk id="4" creationId="{097FFC07-34A6-8D04-DE41-78DA2E62F494}"/>
          </ac:spMkLst>
        </pc:spChg>
      </pc:sldChg>
      <pc:sldChg chg="modSp new mod">
        <pc:chgData name="Jack Ren" userId="8d020ff5-2191-4c61-8dfc-ba21dbc09415" providerId="ADAL" clId="{637884E8-8913-4F78-9009-7DF2351CDF3A}" dt="2024-12-02T06:52:23.100" v="4086" actId="20577"/>
        <pc:sldMkLst>
          <pc:docMk/>
          <pc:sldMk cId="1156170245" sldId="287"/>
        </pc:sldMkLst>
        <pc:spChg chg="mod">
          <ac:chgData name="Jack Ren" userId="8d020ff5-2191-4c61-8dfc-ba21dbc09415" providerId="ADAL" clId="{637884E8-8913-4F78-9009-7DF2351CDF3A}" dt="2024-12-02T06:52:23.100" v="4086" actId="20577"/>
          <ac:spMkLst>
            <pc:docMk/>
            <pc:sldMk cId="1156170245" sldId="287"/>
            <ac:spMk id="4" creationId="{FFD321B9-9A8F-B6F6-59BD-D01DC9F871EE}"/>
          </ac:spMkLst>
        </pc:spChg>
      </pc:sldChg>
    </pc:docChg>
  </pc:docChgLst>
  <pc:docChgLst>
    <pc:chgData name="Naixiang Gao" userId="S::ngao4@stanford.edu::592801f9-0452-4d92-9616-06d0897bc061" providerId="AD" clId="Web-{1F484CE3-CF51-D2B8-B1D2-093BA4268AC6}"/>
    <pc:docChg chg="modSld">
      <pc:chgData name="Naixiang Gao" userId="S::ngao4@stanford.edu::592801f9-0452-4d92-9616-06d0897bc061" providerId="AD" clId="Web-{1F484CE3-CF51-D2B8-B1D2-093BA4268AC6}" dt="2024-12-02T06:52:47.602" v="51" actId="20577"/>
      <pc:docMkLst>
        <pc:docMk/>
      </pc:docMkLst>
      <pc:sldChg chg="modSp">
        <pc:chgData name="Naixiang Gao" userId="S::ngao4@stanford.edu::592801f9-0452-4d92-9616-06d0897bc061" providerId="AD" clId="Web-{1F484CE3-CF51-D2B8-B1D2-093BA4268AC6}" dt="2024-12-02T06:52:47.602" v="51" actId="20577"/>
        <pc:sldMkLst>
          <pc:docMk/>
          <pc:sldMk cId="1156170245" sldId="287"/>
        </pc:sldMkLst>
        <pc:spChg chg="mod">
          <ac:chgData name="Naixiang Gao" userId="S::ngao4@stanford.edu::592801f9-0452-4d92-9616-06d0897bc061" providerId="AD" clId="Web-{1F484CE3-CF51-D2B8-B1D2-093BA4268AC6}" dt="2024-12-02T06:52:47.602" v="51" actId="20577"/>
          <ac:spMkLst>
            <pc:docMk/>
            <pc:sldMk cId="1156170245" sldId="287"/>
            <ac:spMk id="4" creationId="{FFD321B9-9A8F-B6F6-59BD-D01DC9F871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Model-free method to estimate the action value function incrementally.</a:t>
            </a:r>
          </a:p>
          <a:p>
            <a:r>
              <a:rPr lang="en-US"/>
              <a:t>0.1 -&gt;risk averse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First Last Name</a:t>
            </a:r>
          </a:p>
          <a:p>
            <a:r>
              <a:rPr lang="en-US"/>
              <a:t>Department</a:t>
            </a:r>
          </a:p>
          <a:p>
            <a:r>
              <a:rPr lang="en-US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Insert image (square ratio)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 </a:t>
            </a:r>
            <a:r>
              <a:rPr lang="en-US" err="1">
                <a:effectLst/>
                <a:latin typeface="Calibri Light" panose="020F0302020204030204" pitchFamily="34" charset="0"/>
              </a:rPr>
              <a:t>rhoncus</a:t>
            </a:r>
            <a:r>
              <a:rPr lang="en-US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 </a:t>
            </a:r>
            <a:r>
              <a:rPr lang="en-US" err="1">
                <a:effectLst/>
                <a:latin typeface="Calibri Light" panose="020F0302020204030204" pitchFamily="34" charset="0"/>
              </a:rPr>
              <a:t>rhoncus</a:t>
            </a:r>
            <a:r>
              <a:rPr lang="en-US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 </a:t>
            </a:r>
            <a:r>
              <a:rPr lang="en-US" err="1">
                <a:effectLst/>
                <a:latin typeface="Calibri Light" panose="020F0302020204030204" pitchFamily="34" charset="0"/>
              </a:rPr>
              <a:t>rhoncus</a:t>
            </a:r>
            <a:r>
              <a:rPr lang="en-US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to insert image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err="1">
                <a:effectLst/>
                <a:latin typeface="Calibri Light" panose="020F0302020204030204" pitchFamily="34" charset="0"/>
              </a:rPr>
              <a:t>amet</a:t>
            </a:r>
            <a:r>
              <a:rPr lang="en-US">
                <a:effectLst/>
                <a:latin typeface="Calibri Light" panose="020F0302020204030204" pitchFamily="34" charset="0"/>
              </a:rPr>
              <a:t>, </a:t>
            </a:r>
            <a:r>
              <a:rPr lang="en-US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adipis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cing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elit</a:t>
            </a:r>
            <a:r>
              <a:rPr lang="en-US">
                <a:effectLst/>
                <a:latin typeface="Calibri Light" panose="020F0302020204030204" pitchFamily="34" charset="0"/>
              </a:rPr>
              <a:t>. Maecenas id </a:t>
            </a:r>
            <a:r>
              <a:rPr lang="en-US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>
                <a:effectLst/>
                <a:latin typeface="Calibri Light" panose="020F0302020204030204" pitchFamily="34" charset="0"/>
              </a:rPr>
              <a:t> </a:t>
            </a:r>
            <a:r>
              <a:rPr lang="en-US" err="1">
                <a:effectLst/>
                <a:latin typeface="Calibri Light" panose="020F0302020204030204" pitchFamily="34" charset="0"/>
              </a:rPr>
              <a:t>turpis</a:t>
            </a:r>
            <a:r>
              <a:rPr lang="en-US">
                <a:effectLst/>
                <a:latin typeface="Calibri Light" panose="020F0302020204030204" pitchFamily="34" charset="0"/>
              </a:rPr>
              <a:t>. Gravida </a:t>
            </a:r>
            <a:r>
              <a:rPr lang="en-US" err="1">
                <a:effectLst/>
                <a:latin typeface="Calibri Light" panose="020F0302020204030204" pitchFamily="34" charset="0"/>
              </a:rPr>
              <a:t>leo</a:t>
            </a:r>
            <a:r>
              <a:rPr lang="en-US">
                <a:effectLst/>
                <a:latin typeface="Calibri Light" panose="020F0302020204030204" pitchFamily="34" charset="0"/>
              </a:rPr>
              <a:t> ac </a:t>
            </a:r>
            <a:r>
              <a:rPr lang="en-US" err="1">
                <a:effectLst/>
                <a:latin typeface="Calibri Light" panose="020F0302020204030204" pitchFamily="34" charset="0"/>
              </a:rPr>
              <a:t>sapien</a:t>
            </a:r>
            <a:r>
              <a:rPr lang="en-US">
                <a:effectLst/>
                <a:latin typeface="Calibri Light" panose="020F0302020204030204" pitchFamily="34" charset="0"/>
              </a:rPr>
              <a:t> convallis, </a:t>
            </a:r>
            <a:r>
              <a:rPr lang="en-US" err="1">
                <a:effectLst/>
                <a:latin typeface="Calibri Light" panose="020F0302020204030204" pitchFamily="34" charset="0"/>
              </a:rPr>
              <a:t>sodales</a:t>
            </a:r>
            <a:r>
              <a:rPr lang="en-US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header</a:t>
            </a:r>
            <a:br>
              <a:rPr lang="en-US"/>
            </a:br>
            <a:r>
              <a:rPr lang="en-US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header</a:t>
            </a:r>
            <a:br>
              <a:rPr lang="en-US"/>
            </a:br>
            <a:r>
              <a:rPr lang="en-US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header</a:t>
            </a:r>
            <a:br>
              <a:rPr lang="en-US"/>
            </a:br>
            <a:r>
              <a:rPr lang="en-US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header</a:t>
            </a:r>
            <a:br>
              <a:rPr lang="en-US"/>
            </a:br>
            <a:r>
              <a:rPr lang="en-US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header</a:t>
            </a:r>
            <a:br>
              <a:rPr lang="en-US"/>
            </a:br>
            <a:r>
              <a:rPr lang="en-US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First Last Name</a:t>
            </a:r>
          </a:p>
          <a:p>
            <a:r>
              <a:rPr lang="en-US"/>
              <a:t>Department</a:t>
            </a:r>
          </a:p>
          <a:p>
            <a:r>
              <a:rPr lang="en-US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First Last Name</a:t>
            </a:r>
          </a:p>
          <a:p>
            <a:r>
              <a:rPr lang="en-US"/>
              <a:t>Department</a:t>
            </a:r>
          </a:p>
          <a:p>
            <a:r>
              <a:rPr lang="en-US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Insert image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First Last Name</a:t>
            </a:r>
          </a:p>
          <a:p>
            <a:r>
              <a:rPr lang="en-US"/>
              <a:t>Department</a:t>
            </a:r>
          </a:p>
          <a:p>
            <a:r>
              <a:rPr lang="en-US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First Last Name</a:t>
            </a:r>
          </a:p>
          <a:p>
            <a:r>
              <a:rPr lang="en-US"/>
              <a:t>Department</a:t>
            </a:r>
          </a:p>
          <a:p>
            <a:r>
              <a:rPr lang="en-US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Insert vertical image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rosvenorcasinos.com/blackjack-strategy-hit-or-stand#:~:text=When%20playing%20blackjack%20there%20are,total%20and%20end%20your%20turn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C4DE-CB36-9D89-68BF-FF70681B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96" y="1847058"/>
            <a:ext cx="5492754" cy="1405468"/>
          </a:xfrm>
        </p:spPr>
        <p:txBody>
          <a:bodyPr/>
          <a:lstStyle/>
          <a:p>
            <a:r>
              <a:rPr lang="en-US">
                <a:latin typeface="Georgia"/>
              </a:rPr>
              <a:t>AA228 Final Project </a:t>
            </a:r>
            <a:br>
              <a:rPr lang="en-US"/>
            </a:br>
            <a:r>
              <a:rPr lang="en-US">
                <a:latin typeface="Georgia"/>
              </a:rPr>
              <a:t>Hit or Stand?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9DDB-3BC3-44C9-C321-84521D3B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986" y="3652483"/>
            <a:ext cx="3935306" cy="119888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latin typeface="Calibri Light"/>
                <a:ea typeface="Calibri Light"/>
                <a:cs typeface="Calibri Light"/>
              </a:rPr>
              <a:t>Naixiang</a:t>
            </a:r>
            <a:r>
              <a:rPr lang="en-US">
                <a:latin typeface="Calibri Light"/>
                <a:ea typeface="Calibri Light"/>
                <a:cs typeface="Calibri Light"/>
              </a:rPr>
              <a:t> Gao, Jack Ren, Jiaqi Shao</a:t>
            </a:r>
            <a:endParaRPr lang="en-US">
              <a:ea typeface="Calibri Light"/>
            </a:endParaRPr>
          </a:p>
          <a:p>
            <a:r>
              <a:rPr lang="en-US" i="1">
                <a:latin typeface="Calibri Light"/>
                <a:ea typeface="Calibri Light"/>
                <a:cs typeface="Calibri Light"/>
              </a:rPr>
              <a:t>Created: December 2024</a:t>
            </a:r>
            <a:endParaRPr lang="en-US" i="1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417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61337-C3D6-0467-66C5-CBE2262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Success Validation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90957-0A07-A439-B7F4-B9BCE6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FFA9F-E774-39AF-0DE2-762B0650D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E23A1-F47E-BA17-2179-5E0DB9B5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5" y="1074141"/>
            <a:ext cx="6594663" cy="2155810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7B79B3-FBC7-9D77-C00C-DE73CB88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5" y="3405676"/>
            <a:ext cx="3002968" cy="1396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07619-2A25-EB16-A187-DF07D64227DB}"/>
              </a:ext>
            </a:extLst>
          </p:cNvPr>
          <p:cNvSpPr txBox="1"/>
          <p:nvPr/>
        </p:nvSpPr>
        <p:spPr>
          <a:xfrm>
            <a:off x="3323503" y="3405806"/>
            <a:ext cx="5646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Testing Procedure: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Simulate the game with action chosen from policy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Distributed each game into three categories (Win/Tie/Lose) according to cumulative reward</a:t>
            </a:r>
          </a:p>
        </p:txBody>
      </p:sp>
    </p:spTree>
    <p:extLst>
      <p:ext uri="{BB962C8B-B14F-4D97-AF65-F5344CB8AC3E}">
        <p14:creationId xmlns:p14="http://schemas.microsoft.com/office/powerpoint/2010/main" val="39072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61337-C3D6-0467-66C5-CBE2262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Success Validation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90957-0A07-A439-B7F4-B9BCE6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FFA9F-E774-39AF-0DE2-762B0650D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5CCB7A-DF5B-5F1A-9136-6ECA2518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" y="1419302"/>
            <a:ext cx="4429422" cy="2967293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FAC394B-33D8-EB4B-15CE-1F7A4780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1" y="2010028"/>
            <a:ext cx="4380380" cy="1521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24D7F-DF00-6721-710B-591154B068CB}"/>
              </a:ext>
            </a:extLst>
          </p:cNvPr>
          <p:cNvSpPr txBox="1"/>
          <p:nvPr/>
        </p:nvSpPr>
        <p:spPr>
          <a:xfrm>
            <a:off x="3178552" y="3949516"/>
            <a:ext cx="56468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Testing Procedure: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Test the policy with enough amount of game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Calculate the winning percentage</a:t>
            </a:r>
          </a:p>
        </p:txBody>
      </p:sp>
    </p:spTree>
    <p:extLst>
      <p:ext uri="{BB962C8B-B14F-4D97-AF65-F5344CB8AC3E}">
        <p14:creationId xmlns:p14="http://schemas.microsoft.com/office/powerpoint/2010/main" val="37124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61337-C3D6-0467-66C5-CBE2262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Success Validation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90957-0A07-A439-B7F4-B9BCE6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FFA9F-E774-39AF-0DE2-762B0650D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982758-2D25-3EC3-4C57-4FBF6654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2" y="1222225"/>
            <a:ext cx="5083159" cy="3829763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EDE5C1-2764-E8BE-6B3C-8BC3F024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51" y="2732674"/>
            <a:ext cx="5574161" cy="7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61337-C3D6-0467-66C5-CBE2262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Future Work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90957-0A07-A439-B7F4-B9BCE6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FFA9F-E774-39AF-0DE2-762B0650D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Calibri Light"/>
                <a:ea typeface="Calibri Light"/>
                <a:cs typeface="Calibri Light"/>
              </a:rPr>
              <a:t>Try to use other learning methods like SARSA, MCTS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Increase the number of agent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Add Blackjack rule to the game</a:t>
            </a:r>
            <a:endParaRPr lang="en-US"/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Add Dealer Policy</a:t>
            </a:r>
            <a:endParaRPr lang="en-US">
              <a:ea typeface="Calibri Light"/>
            </a:endParaRPr>
          </a:p>
          <a:p>
            <a:endParaRPr lang="en-US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466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6558-A32C-33DF-1D9F-C6EF9618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45E01-AD3C-463B-767C-7A383AD0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FFC07-34A6-8D04-DE41-78DA2E62F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Mykel J. </a:t>
            </a:r>
            <a:r>
              <a:rPr lang="en-US" err="1"/>
              <a:t>Kochenderfer</a:t>
            </a:r>
            <a:r>
              <a:rPr lang="en-US"/>
              <a:t>, K. H. W., Tim A. Wheeler, Algorithms for Decision Making, The MIT Press, 2022.</a:t>
            </a:r>
          </a:p>
          <a:p>
            <a:r>
              <a:rPr lang="en-US"/>
              <a:t>Grosvenor. Blackjack strategy: Hit or stand?, 2021. URL </a:t>
            </a:r>
            <a:r>
              <a:rPr lang="en-US">
                <a:hlinkClick r:id="rId2"/>
              </a:rPr>
              <a:t>https://blog.grosvenorcasinos.com/blackjack-strategy-hit-or-stand#:~:text=When%20playing%20blackjack%20there%20are,total%20and%20end%20your%20turn</a:t>
            </a:r>
            <a:r>
              <a:rPr lang="en-US"/>
              <a:t>.</a:t>
            </a:r>
          </a:p>
          <a:p>
            <a:r>
              <a:rPr lang="en-US"/>
              <a:t>Johannes </a:t>
            </a:r>
            <a:r>
              <a:rPr lang="en-US" err="1"/>
              <a:t>Hewig</a:t>
            </a:r>
            <a:r>
              <a:rPr lang="en-US"/>
              <a:t>. Decision-making in blackjack: An electrophysiological analysis. </a:t>
            </a:r>
            <a:r>
              <a:rPr lang="en-US" err="1"/>
              <a:t>CerebralCortex</a:t>
            </a:r>
            <a:r>
              <a:rPr lang="en-US"/>
              <a:t>, 17(4):865–77, 2007.</a:t>
            </a:r>
          </a:p>
        </p:txBody>
      </p:sp>
    </p:spTree>
    <p:extLst>
      <p:ext uri="{BB962C8B-B14F-4D97-AF65-F5344CB8AC3E}">
        <p14:creationId xmlns:p14="http://schemas.microsoft.com/office/powerpoint/2010/main" val="130981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98D3-47E3-E81E-7FE4-0BE86F63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E3F06-A4CC-705C-F3D7-DDABA6D2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321B9-9A8F-B6F6-59BD-D01DC9F87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Calibri Light"/>
                <a:ea typeface="Calibri Light"/>
                <a:cs typeface="Calibri Light"/>
              </a:rPr>
              <a:t>Group Contribution</a:t>
            </a:r>
          </a:p>
          <a:p>
            <a:r>
              <a:rPr lang="en-US" err="1">
                <a:latin typeface="Calibri Light"/>
                <a:ea typeface="Calibri Light"/>
                <a:cs typeface="Calibri Light"/>
              </a:rPr>
              <a:t>Naixiang</a:t>
            </a:r>
            <a:r>
              <a:rPr lang="en-US">
                <a:latin typeface="Calibri Light"/>
                <a:ea typeface="Calibri Light"/>
                <a:cs typeface="Calibri Light"/>
              </a:rPr>
              <a:t> Gao: Establish game simulation and generate training data.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Jack Ren: Convert data to adapt for Q-learning and Q-learning structure</a:t>
            </a:r>
          </a:p>
          <a:p>
            <a:r>
              <a:rPr lang="en-US" err="1">
                <a:latin typeface="Calibri Light"/>
                <a:ea typeface="Calibri Light"/>
                <a:cs typeface="Calibri Light"/>
              </a:rPr>
              <a:t>Jiqai</a:t>
            </a:r>
            <a:r>
              <a:rPr lang="en-US">
                <a:latin typeface="Calibri Light"/>
                <a:ea typeface="Calibri Light"/>
                <a:cs typeface="Calibri Light"/>
              </a:rPr>
              <a:t> Shao: Success validation and state names to state index conversion</a:t>
            </a:r>
          </a:p>
          <a:p>
            <a:pPr marL="0" indent="0">
              <a:buNone/>
            </a:pPr>
            <a:r>
              <a:rPr lang="en-US"/>
              <a:t>All members contributed equally to proposal report, project status update report, and final video report.</a:t>
            </a:r>
          </a:p>
        </p:txBody>
      </p:sp>
    </p:spTree>
    <p:extLst>
      <p:ext uri="{BB962C8B-B14F-4D97-AF65-F5344CB8AC3E}">
        <p14:creationId xmlns:p14="http://schemas.microsoft.com/office/powerpoint/2010/main" val="115617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6CE4A1-E6C9-CE97-325F-BEEBBCD16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FCDFC6-CA68-A12F-6722-ACFBA06EA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CF255-F68F-EE59-B8A2-8C6E962BC4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5297488"/>
            <a:ext cx="2057400" cy="303212"/>
          </a:xfrm>
        </p:spPr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874FA-1222-1472-D431-21E892BB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1953-B0EC-52D1-569D-ABE4B42F9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Calibri Light"/>
                <a:ea typeface="Calibri Light"/>
                <a:cs typeface="Calibri Light"/>
              </a:rPr>
              <a:t>Project Overview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Our Approach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Data Generation/Simulation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Q Learning 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Success Validation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0684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FBD2B-EE55-7441-192B-77A62E9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Project Overview - Blackjack</a:t>
            </a:r>
            <a:endParaRPr lang="en-US"/>
          </a:p>
        </p:txBody>
      </p:sp>
      <p:pic>
        <p:nvPicPr>
          <p:cNvPr id="3" name="Content Placeholder 2" descr="A screenshot of a game&#10;&#10;Description automatically generated">
            <a:extLst>
              <a:ext uri="{FF2B5EF4-FFF2-40B4-BE49-F238E27FC236}">
                <a16:creationId xmlns:a16="http://schemas.microsoft.com/office/drawing/2014/main" id="{B6F64E0E-C502-C0AE-DC67-03406A088E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90676" y="1535937"/>
            <a:ext cx="4570792" cy="164424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99A66-55FC-8F86-9445-93666E3D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08288-5A9E-0105-42C5-F6D4E9AB4F94}"/>
              </a:ext>
            </a:extLst>
          </p:cNvPr>
          <p:cNvSpPr txBox="1"/>
          <p:nvPr/>
        </p:nvSpPr>
        <p:spPr>
          <a:xfrm>
            <a:off x="318640" y="3306924"/>
            <a:ext cx="8508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Our Setting: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There's only one Agent and one Dealer, we are on Agent side.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Agent Wins When:</a:t>
            </a:r>
          </a:p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  (1) Agent's hand value higher than Dealer's hand value without busting</a:t>
            </a:r>
          </a:p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  (2) Dealer busts</a:t>
            </a:r>
          </a:p>
        </p:txBody>
      </p:sp>
    </p:spTree>
    <p:extLst>
      <p:ext uri="{BB962C8B-B14F-4D97-AF65-F5344CB8AC3E}">
        <p14:creationId xmlns:p14="http://schemas.microsoft.com/office/powerpoint/2010/main" val="14862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61337-C3D6-0467-66C5-CBE22625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160292"/>
            <a:ext cx="8503920" cy="914929"/>
          </a:xfrm>
        </p:spPr>
        <p:txBody>
          <a:bodyPr/>
          <a:lstStyle/>
          <a:p>
            <a:r>
              <a:rPr lang="en-US"/>
              <a:t>Q-Learning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90957-0A07-A439-B7F4-B9BCE6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65FFA9F-E774-39AF-0DE2-762B0650DE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8694" y="959251"/>
                <a:ext cx="8503920" cy="9991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  <a:latin typeface="+mn-lt"/>
                  </a:rPr>
                  <a:t>State Space: 291 states  </a:t>
                </a:r>
              </a:p>
              <a:p>
                <a:pPr marL="0" indent="0">
                  <a:buNone/>
                </a:pPr>
                <a:r>
                  <a:rPr lang="en-US" sz="240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𝐴𝑔𝑒𝑛𝑡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𝑒𝑥𝑖𝑠𝑡𝑒𝑛𝑐𝑒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𝐴𝑐𝑒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𝐷𝑒𝑎𝑙𝑒𝑟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65FFA9F-E774-39AF-0DE2-762B0650D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8694" y="959251"/>
                <a:ext cx="8503920" cy="999102"/>
              </a:xfrm>
              <a:blipFill>
                <a:blip r:embed="rId3"/>
                <a:stretch>
                  <a:fillRect l="-2151" t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F0B8F52-3C52-A94A-465D-B9032940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316" y="257656"/>
            <a:ext cx="5464990" cy="71291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3B76-0039-54E1-022A-7EC0EF1335D5}"/>
              </a:ext>
            </a:extLst>
          </p:cNvPr>
          <p:cNvCxnSpPr>
            <a:cxnSpLocks/>
          </p:cNvCxnSpPr>
          <p:nvPr/>
        </p:nvCxnSpPr>
        <p:spPr>
          <a:xfrm flipV="1">
            <a:off x="2767263" y="1826005"/>
            <a:ext cx="0" cy="2646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C3FDB-FA46-628C-403A-F482A8607165}"/>
              </a:ext>
            </a:extLst>
          </p:cNvPr>
          <p:cNvSpPr txBox="1"/>
          <p:nvPr/>
        </p:nvSpPr>
        <p:spPr>
          <a:xfrm>
            <a:off x="1122948" y="2018429"/>
            <a:ext cx="689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Range:              [4, 21]                        True/False                      [2, 11]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80EB-95CA-3A11-A0FF-0C66350458A0}"/>
              </a:ext>
            </a:extLst>
          </p:cNvPr>
          <p:cNvCxnSpPr>
            <a:cxnSpLocks/>
          </p:cNvCxnSpPr>
          <p:nvPr/>
        </p:nvCxnSpPr>
        <p:spPr>
          <a:xfrm flipV="1">
            <a:off x="4916905" y="1780652"/>
            <a:ext cx="0" cy="2646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80CFA4-D8B1-0EB5-E58B-93B7A57236FD}"/>
              </a:ext>
            </a:extLst>
          </p:cNvPr>
          <p:cNvCxnSpPr>
            <a:cxnSpLocks/>
          </p:cNvCxnSpPr>
          <p:nvPr/>
        </p:nvCxnSpPr>
        <p:spPr>
          <a:xfrm flipV="1">
            <a:off x="6890887" y="1826005"/>
            <a:ext cx="0" cy="2646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1E95EE-C3A3-A532-6C3F-F6984C43808D}"/>
              </a:ext>
            </a:extLst>
          </p:cNvPr>
          <p:cNvSpPr txBox="1"/>
          <p:nvPr/>
        </p:nvSpPr>
        <p:spPr>
          <a:xfrm>
            <a:off x="420304" y="231797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Action:  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982C1-9B46-74C4-2379-BD21AB6C6EA6}"/>
              </a:ext>
            </a:extLst>
          </p:cNvPr>
          <p:cNvSpPr txBox="1"/>
          <p:nvPr/>
        </p:nvSpPr>
        <p:spPr>
          <a:xfrm>
            <a:off x="3187043" y="2677595"/>
            <a:ext cx="239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Hit(1) or Stand(2)</a:t>
            </a:r>
            <a:r>
              <a:rPr lang="en-US" sz="24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EE0F7-4426-FEAC-B57C-259E0E4317F6}"/>
              </a:ext>
            </a:extLst>
          </p:cNvPr>
          <p:cNvSpPr txBox="1"/>
          <p:nvPr/>
        </p:nvSpPr>
        <p:spPr>
          <a:xfrm>
            <a:off x="420304" y="3022734"/>
            <a:ext cx="301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Reward: 6 conditions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F06474-237A-C269-D051-52E69BB12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30" y="3484399"/>
            <a:ext cx="6458510" cy="10440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5B7798-DBE6-BBBF-DFA9-6AA89942D4B7}"/>
              </a:ext>
            </a:extLst>
          </p:cNvPr>
          <p:cNvSpPr txBox="1"/>
          <p:nvPr/>
        </p:nvSpPr>
        <p:spPr>
          <a:xfrm>
            <a:off x="420303" y="4420891"/>
            <a:ext cx="73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Learning rate: </a:t>
            </a:r>
            <a:r>
              <a:rPr lang="en-US" sz="2400">
                <a:solidFill>
                  <a:schemeClr val="tx2"/>
                </a:solidFill>
              </a:rPr>
              <a:t>0.1</a:t>
            </a:r>
          </a:p>
          <a:p>
            <a:r>
              <a:rPr lang="en-US" sz="2400"/>
              <a:t>Discount Factor: </a:t>
            </a:r>
            <a:r>
              <a:rPr lang="en-US" sz="2400">
                <a:solidFill>
                  <a:schemeClr val="tx2"/>
                </a:solidFill>
              </a:rPr>
              <a:t>0.9 </a:t>
            </a:r>
          </a:p>
        </p:txBody>
      </p:sp>
    </p:spTree>
    <p:extLst>
      <p:ext uri="{BB962C8B-B14F-4D97-AF65-F5344CB8AC3E}">
        <p14:creationId xmlns:p14="http://schemas.microsoft.com/office/powerpoint/2010/main" val="41744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2F29-43E8-A369-7C4B-FF33B51F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Procedure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77A0F9-094D-DA34-2ADA-7AFD0EAF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534500BB-702F-AFA9-E71F-D77E9C3F7AF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0675" y="1335024"/>
                <a:ext cx="8503920" cy="381304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/>
                  <a:t>Data generation:</a:t>
                </a:r>
              </a:p>
              <a:p>
                <a:pPr marL="342900" lvl="1" indent="0">
                  <a:buNone/>
                </a:pPr>
                <a:r>
                  <a:rPr lang="en-US" sz="2400"/>
                  <a:t>Initiate and play a number of games and collect data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/>
                  <a:t>Data Conversion:</a:t>
                </a:r>
              </a:p>
              <a:p>
                <a:pPr marL="342900" lvl="1" indent="0">
                  <a:buNone/>
                </a:pPr>
                <a:r>
                  <a:rPr lang="en-US" sz="2400"/>
                  <a:t>Convert data to adapt for Q-learning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</m:d>
                  </m:oMath>
                </a14:m>
                <a:endParaRPr lang="en-US" sz="240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b="0"/>
                  <a:t>Policy Generation:</a:t>
                </a:r>
              </a:p>
              <a:p>
                <a:pPr marL="342900" lvl="1" indent="0">
                  <a:buNone/>
                </a:pPr>
                <a:r>
                  <a:rPr lang="en-US" sz="2400" b="0"/>
                  <a:t>Training data to find the optimal action for each state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/>
                  <a:t>Validation: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/>
                  <a:t>Play games using generated policy and calculate success rate (games won/games played)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b="0"/>
              </a:p>
              <a:p>
                <a:pPr marL="457200" indent="-457200">
                  <a:buFont typeface="+mj-lt"/>
                  <a:buAutoNum type="arabicPeriod"/>
                </a:pPr>
                <a:endParaRPr lang="en-US" b="0"/>
              </a:p>
              <a:p>
                <a:pPr marL="457200" indent="-457200">
                  <a:buFont typeface="+mj-lt"/>
                  <a:buAutoNum type="arabicPeriod"/>
                </a:pPr>
                <a:endParaRPr lang="en-US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534500BB-702F-AFA9-E71F-D77E9C3F7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0675" y="1335024"/>
                <a:ext cx="8503920" cy="3813048"/>
              </a:xfrm>
              <a:blipFill>
                <a:blip r:embed="rId2"/>
                <a:stretch>
                  <a:fillRect l="-2581" t="-2875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2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6C48-8511-18D4-5E27-E45E4DA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08428-9B5D-8F8C-8E25-8ED5B3EC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D4473-635B-A48A-063C-906F6CC4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2" y="1836106"/>
            <a:ext cx="3786644" cy="3170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66E0B-D6A8-0500-3402-F589BE62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35" y="1831506"/>
            <a:ext cx="2928381" cy="3292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8F29BE-ADDC-47DC-6222-C6E969D1BEA1}"/>
                  </a:ext>
                </a:extLst>
              </p:cNvPr>
              <p:cNvSpPr txBox="1"/>
              <p:nvPr/>
            </p:nvSpPr>
            <p:spPr>
              <a:xfrm>
                <a:off x="1792463" y="1289142"/>
                <a:ext cx="6002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𝑟𝑒𝑎𝑤𝑟𝑑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𝑠𝑎𝑡𝑒</m:t>
                          </m:r>
                        </m:e>
                      </m:d>
                    </m:oMath>
                  </m:oMathPara>
                </a14:m>
                <a:endParaRPr lang="en-US" sz="24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8F29BE-ADDC-47DC-6222-C6E969D1B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63" y="1289142"/>
                <a:ext cx="6002797" cy="369332"/>
              </a:xfrm>
              <a:prstGeom prst="rect">
                <a:avLst/>
              </a:prstGeom>
              <a:blipFill>
                <a:blip r:embed="rId4"/>
                <a:stretch>
                  <a:fillRect l="-81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879AFB-BCFB-B282-5C44-C3B3A7F5502B}"/>
              </a:ext>
            </a:extLst>
          </p:cNvPr>
          <p:cNvSpPr/>
          <p:nvPr/>
        </p:nvSpPr>
        <p:spPr>
          <a:xfrm>
            <a:off x="4495402" y="2822056"/>
            <a:ext cx="729916" cy="119902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04A49-A1F8-2412-366C-04AEACE2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Game Simulation – Initialization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FEAD2-B3D4-1EB5-6114-10A98D0AE5C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Calibri Light"/>
                <a:ea typeface="Calibri Light"/>
                <a:cs typeface="Calibri Light"/>
              </a:rPr>
              <a:t>10, J, Q, K --&gt; 10 points.</a:t>
            </a:r>
            <a:endParaRPr lang="en-US">
              <a:ea typeface="Calibri Light"/>
            </a:endParaRP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Initialize Ace to be 11. 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Each card is unique. (Don't care about suit of the cards)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90E21-7BFC-BE70-9ADB-AB7A1D0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图片 5" descr="文本&#10;&#10;已自动生成说明">
            <a:extLst>
              <a:ext uri="{FF2B5EF4-FFF2-40B4-BE49-F238E27FC236}">
                <a16:creationId xmlns:a16="http://schemas.microsoft.com/office/drawing/2014/main" id="{73ADFF53-D497-1E70-9F87-2D1CD1EC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" y="2658269"/>
            <a:ext cx="753276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04A49-A1F8-2412-366C-04AEACE2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3" y="304271"/>
            <a:ext cx="8907466" cy="914929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eorgia"/>
              </a:rPr>
              <a:t>Game Simulation – Ace Adjustment &amp; Dealer's Action</a:t>
            </a:r>
            <a:endParaRPr lang="en-US"/>
          </a:p>
        </p:txBody>
      </p:sp>
      <p:pic>
        <p:nvPicPr>
          <p:cNvPr id="7" name="内容占位符 6" descr="文本&#10;&#10;已自动生成说明">
            <a:extLst>
              <a:ext uri="{FF2B5EF4-FFF2-40B4-BE49-F238E27FC236}">
                <a16:creationId xmlns:a16="http://schemas.microsoft.com/office/drawing/2014/main" id="{C292ED74-4E6D-477A-C4A5-ED6E212087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344673" y="1223420"/>
            <a:ext cx="5719713" cy="381396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90E21-7BFC-BE70-9ADB-AB7A1D0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66D0BA5-B065-A22E-3676-2F1A4160A460}"/>
              </a:ext>
            </a:extLst>
          </p:cNvPr>
          <p:cNvSpPr txBox="1">
            <a:spLocks/>
          </p:cNvSpPr>
          <p:nvPr/>
        </p:nvSpPr>
        <p:spPr>
          <a:xfrm>
            <a:off x="320040" y="1902248"/>
            <a:ext cx="2780895" cy="244714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 Light"/>
                <a:ea typeface="Calibri Light"/>
                <a:cs typeface="Calibri Light"/>
              </a:rPr>
              <a:t>Total Points &gt; 21, Ace will change from 11 to 1 and recalculate the points in hand.</a:t>
            </a:r>
          </a:p>
          <a:p>
            <a:r>
              <a:rPr lang="en-US" altLang="zh-CN">
                <a:latin typeface="Calibri Light"/>
                <a:ea typeface="Calibri Light"/>
                <a:cs typeface="Calibri Light"/>
              </a:rPr>
              <a:t>Dealer's action should follow Hard 17 Rule.</a:t>
            </a:r>
            <a:endParaRPr lang="en-US" altLang="zh-CN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499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04A49-A1F8-2412-366C-04AEACE2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3" y="304271"/>
            <a:ext cx="8907466" cy="914929"/>
          </a:xfrm>
        </p:spPr>
        <p:txBody>
          <a:bodyPr>
            <a:normAutofit/>
          </a:bodyPr>
          <a:lstStyle/>
          <a:p>
            <a:r>
              <a:rPr lang="en-US">
                <a:latin typeface="Georgia"/>
              </a:rPr>
              <a:t>Game Simulation – Whole Game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90E21-7BFC-BE70-9ADB-AB7A1D0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图片 5" descr="文本&#10;&#10;已自动生成说明">
            <a:extLst>
              <a:ext uri="{FF2B5EF4-FFF2-40B4-BE49-F238E27FC236}">
                <a16:creationId xmlns:a16="http://schemas.microsoft.com/office/drawing/2014/main" id="{2E05AE62-6071-6183-4B8D-A71B190A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6" y="1137496"/>
            <a:ext cx="4907125" cy="4082143"/>
          </a:xfrm>
          <a:prstGeom prst="rect">
            <a:avLst/>
          </a:prstGeom>
        </p:spPr>
      </p:pic>
      <p:pic>
        <p:nvPicPr>
          <p:cNvPr id="8" name="图片 7" descr="文本&#10;&#10;已自动生成说明">
            <a:extLst>
              <a:ext uri="{FF2B5EF4-FFF2-40B4-BE49-F238E27FC236}">
                <a16:creationId xmlns:a16="http://schemas.microsoft.com/office/drawing/2014/main" id="{012347D0-249A-A408-D01D-182F54DE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87" y="1145430"/>
            <a:ext cx="3948353" cy="203896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AC3FE29-86FF-B4A2-41CC-0772DFA20A11}"/>
              </a:ext>
            </a:extLst>
          </p:cNvPr>
          <p:cNvSpPr txBox="1">
            <a:spLocks/>
          </p:cNvSpPr>
          <p:nvPr/>
        </p:nvSpPr>
        <p:spPr>
          <a:xfrm>
            <a:off x="5318516" y="3269078"/>
            <a:ext cx="3505444" cy="2025167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 Light"/>
                <a:ea typeface="Calibri Light"/>
                <a:cs typeface="Calibri Light"/>
              </a:rPr>
              <a:t>Default used in Data Generation -&gt; random action</a:t>
            </a:r>
          </a:p>
          <a:p>
            <a:r>
              <a:rPr lang="en-US">
                <a:latin typeface="Calibri Light"/>
                <a:ea typeface="Calibri Light"/>
                <a:cs typeface="Calibri Light"/>
              </a:rPr>
              <a:t>Record the data in form :(state, action, reward,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next_state</a:t>
            </a:r>
            <a:r>
              <a:rPr lang="en-US">
                <a:latin typeface="Calibri Light"/>
                <a:ea typeface="Calibri Light"/>
                <a:cs typeface="Calibri Light"/>
              </a:rPr>
              <a:t>)</a:t>
            </a:r>
          </a:p>
          <a:p>
            <a:pPr marL="0" indent="0">
              <a:buNone/>
            </a:pPr>
            <a:endParaRPr lang="en-US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26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CS238 Final</Template>
  <TotalTime>0</TotalTime>
  <Words>543</Words>
  <Application>Microsoft Office PowerPoint</Application>
  <PresentationFormat>On-screen Show (16:10)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Georgia</vt:lpstr>
      <vt:lpstr>Office Theme</vt:lpstr>
      <vt:lpstr>AA228 Final Project  Hit or Stand?</vt:lpstr>
      <vt:lpstr>Agenda</vt:lpstr>
      <vt:lpstr>Project Overview - Blackjack</vt:lpstr>
      <vt:lpstr>Q-Learning</vt:lpstr>
      <vt:lpstr>Training Procedure</vt:lpstr>
      <vt:lpstr>Example</vt:lpstr>
      <vt:lpstr>Game Simulation – Initialization</vt:lpstr>
      <vt:lpstr>Game Simulation – Ace Adjustment &amp; Dealer's Action</vt:lpstr>
      <vt:lpstr>Game Simulation – Whole Game</vt:lpstr>
      <vt:lpstr>Success Validation </vt:lpstr>
      <vt:lpstr>Success Validation </vt:lpstr>
      <vt:lpstr>Success Validation </vt:lpstr>
      <vt:lpstr>Future Work</vt:lpstr>
      <vt:lpstr>Reference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Ren</dc:creator>
  <cp:lastModifiedBy>Jack Ren</cp:lastModifiedBy>
  <cp:revision>1</cp:revision>
  <dcterms:created xsi:type="dcterms:W3CDTF">2024-11-29T04:29:36Z</dcterms:created>
  <dcterms:modified xsi:type="dcterms:W3CDTF">2024-12-02T06:52:50Z</dcterms:modified>
</cp:coreProperties>
</file>