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52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52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52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52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53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8EE2CAD-3728-4BA7-B056-2608203588D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support.sas.com/resources/papers/proceedings16/9361-2016.pdf" TargetMode="External"/><Relationship Id="rId2" Type="http://schemas.openxmlformats.org/officeDocument/2006/relationships/hyperlink" Target="http://www3.dsi.uminho.pt/pcortez/fires.pdf" TargetMode="External"/><Relationship Id="rId3" Type="http://schemas.openxmlformats.org/officeDocument/2006/relationships/hyperlink" Target="https://docs.google.com/document/d/1KQsGcqkScUg5hW0pnA7mkd63041vuotN1i8p1QOjUWE/edit?pli=1" TargetMode="External"/><Relationship Id="rId4" Type="http://schemas.openxmlformats.org/officeDocument/2006/relationships/slide" Target="../slides/slide1.xml"/><Relationship Id="rId5"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cwfis.cfs.nrcan.gc.ca/background/summary/ffws"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sldImg"/>
          </p:nvPr>
        </p:nvSpPr>
        <p:spPr>
          <a:xfrm>
            <a:off x="381240" y="685800"/>
            <a:ext cx="6095880" cy="3428640"/>
          </a:xfrm>
          <a:prstGeom prst="rect">
            <a:avLst/>
          </a:prstGeom>
        </p:spPr>
      </p:sp>
      <p:sp>
        <p:nvSpPr>
          <p:cNvPr id="64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u="sng">
                <a:solidFill>
                  <a:srgbClr val="000000"/>
                </a:solidFill>
                <a:uFillTx/>
                <a:latin typeface="Arial"/>
                <a:hlinkClick r:id="rId1"/>
              </a:rPr>
              <a:t>https://support.sas.com/resources/papers/proceedings16/9361-2016.pdf</a:t>
            </a:r>
            <a:endParaRPr b="0" lang="en-US" sz="1100" spc="-1" strike="noStrike">
              <a:latin typeface="Arial"/>
            </a:endParaRPr>
          </a:p>
          <a:p>
            <a:pPr>
              <a:lnSpc>
                <a:spcPct val="100000"/>
              </a:lnSpc>
              <a:tabLst>
                <a:tab algn="l" pos="0"/>
              </a:tabLst>
            </a:pPr>
            <a:r>
              <a:rPr b="0" lang="en" sz="1100" spc="-1" strike="noStrike" u="sng">
                <a:solidFill>
                  <a:srgbClr val="000000"/>
                </a:solidFill>
                <a:uFillTx/>
                <a:latin typeface="Arial"/>
                <a:hlinkClick r:id="rId2"/>
              </a:rPr>
              <a:t>http://www3.dsi.uminho.pt/pcortez/fires.pdf</a:t>
            </a:r>
            <a:endParaRPr b="0" lang="en-US" sz="1100" spc="-1" strike="noStrike">
              <a:latin typeface="Arial"/>
            </a:endParaRPr>
          </a:p>
          <a:p>
            <a:pPr>
              <a:lnSpc>
                <a:spcPct val="100000"/>
              </a:lnSpc>
              <a:tabLst>
                <a:tab algn="l" pos="0"/>
              </a:tabLst>
            </a:pPr>
            <a:r>
              <a:rPr b="0" lang="en" sz="1100" spc="-1" strike="noStrike" u="sng">
                <a:solidFill>
                  <a:srgbClr val="000000"/>
                </a:solidFill>
                <a:uFillTx/>
                <a:latin typeface="Arial"/>
                <a:hlinkClick r:id="rId3"/>
              </a:rPr>
              <a:t>https://docs.google.com/document/d/1KQsGcqkScUg5hW0pnA7mkd63041vuotN1i8p1QOjUWE/edit?pli=1</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sldImg"/>
          </p:nvPr>
        </p:nvSpPr>
        <p:spPr>
          <a:xfrm>
            <a:off x="381240" y="685800"/>
            <a:ext cx="6095880" cy="3428640"/>
          </a:xfrm>
          <a:prstGeom prst="rect">
            <a:avLst/>
          </a:prstGeom>
        </p:spPr>
      </p:sp>
      <p:sp>
        <p:nvSpPr>
          <p:cNvPr id="662"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100" spc="-1" strike="noStrike">
                <a:solidFill>
                  <a:srgbClr val="39273f"/>
                </a:solidFill>
                <a:latin typeface="Times New Roman"/>
                <a:ea typeface="Times New Roman"/>
              </a:rPr>
              <a:t>We tested both Ridge regression and Lasso, and chose Ridge for our final model. Since we don’t have a few predictors with higher significance than the others, they all have fairly similar significance levels, Lasso was shrinking all our coefficients to 0. Another benefit to Ridge is that it performs well on data with multicollinearity. Ridge obtains solutions using a squared error loss function and this solution is Bayes optimal if you assume there is no correlation among observations, that there is a single, constant variance on the error term.</a:t>
            </a:r>
            <a:endParaRPr b="0" lang="en-US" sz="1100" spc="-1" strike="noStrike">
              <a:latin typeface="Arial"/>
            </a:endParaRPr>
          </a:p>
          <a:p>
            <a:pPr>
              <a:lnSpc>
                <a:spcPct val="115000"/>
              </a:lnSpc>
              <a:tabLst>
                <a:tab algn="l" pos="0"/>
              </a:tabLst>
            </a:pPr>
            <a:endParaRPr b="0" lang="en-US" sz="1100" spc="-1" strike="noStrike">
              <a:latin typeface="Arial"/>
            </a:endParaRPr>
          </a:p>
          <a:p>
            <a:pPr>
              <a:lnSpc>
                <a:spcPct val="115000"/>
              </a:lnSpc>
              <a:tabLst>
                <a:tab algn="l" pos="0"/>
              </a:tabLst>
            </a:pPr>
            <a:r>
              <a:rPr b="0" lang="en" sz="1100" spc="-1" strike="noStrike">
                <a:solidFill>
                  <a:srgbClr val="000000"/>
                </a:solidFill>
                <a:latin typeface="Times New Roman"/>
                <a:ea typeface="Times New Roman"/>
              </a:rPr>
              <a:t>Our first model uses </a:t>
            </a:r>
            <a:r>
              <a:rPr b="0" lang="en" sz="1100" spc="-1" strike="noStrike">
                <a:solidFill>
                  <a:srgbClr val="39273f"/>
                </a:solidFill>
                <a:latin typeface="Times New Roman"/>
                <a:ea typeface="Times New Roman"/>
              </a:rPr>
              <a:t>a Bernoulli distribution</a:t>
            </a:r>
            <a:r>
              <a:rPr b="0" lang="en" sz="1100" spc="-1" strike="noStrike">
                <a:solidFill>
                  <a:srgbClr val="000000"/>
                </a:solidFill>
                <a:latin typeface="Times New Roman"/>
                <a:ea typeface="Times New Roman"/>
              </a:rPr>
              <a:t> to model the boolean fire occurrence response, and assumes Gaussian priors on each coefficient and the intercept term. To obtain the equation for this Bayesian logistic model, an inverse logit is used to transform Bayes Theorem so that we have an linear relationship between the log odds posterior distribution and our standardized predictors.</a:t>
            </a:r>
            <a:endParaRPr b="0" lang="en-US" sz="1100" spc="-1" strike="noStrike">
              <a:latin typeface="Arial"/>
            </a:endParaRPr>
          </a:p>
          <a:p>
            <a:pPr>
              <a:lnSpc>
                <a:spcPct val="115000"/>
              </a:lnSpc>
              <a:tabLst>
                <a:tab algn="l" pos="0"/>
              </a:tabLst>
            </a:pPr>
            <a:endParaRPr b="0" lang="en-US" sz="1100" spc="-1" strike="noStrike">
              <a:latin typeface="Arial"/>
            </a:endParaRPr>
          </a:p>
          <a:p>
            <a:pPr>
              <a:lnSpc>
                <a:spcPct val="115000"/>
              </a:lnSpc>
              <a:tabLst>
                <a:tab algn="l" pos="0"/>
              </a:tabLst>
            </a:pPr>
            <a:r>
              <a:rPr b="0" lang="en" sz="1100" spc="-1" strike="noStrike">
                <a:solidFill>
                  <a:srgbClr val="000000"/>
                </a:solidFill>
                <a:latin typeface="Times New Roman"/>
                <a:ea typeface="Times New Roman"/>
              </a:rPr>
              <a:t>Our second model uses the continuous burn area as the response variable, which we have log transformed so we could model it with a Gaussian posterior distribution. This is linearly related to the predictors each with Gaussian priors on their mean. The variance cannot be negative, so the single, shared variance for this model was assumed to follow a HalfCauchy distribution..</a:t>
            </a:r>
            <a:endParaRPr b="0" lang="en-US" sz="1100" spc="-1" strike="noStrike">
              <a:latin typeface="Arial"/>
            </a:endParaRPr>
          </a:p>
          <a:p>
            <a:pPr>
              <a:lnSpc>
                <a:spcPct val="115000"/>
              </a:lnSpc>
              <a:tabLst>
                <a:tab algn="l" pos="0"/>
              </a:tabLst>
            </a:pPr>
            <a:endParaRPr b="0" lang="en-US" sz="1100" spc="-1" strike="noStrike">
              <a:latin typeface="Arial"/>
            </a:endParaRPr>
          </a:p>
          <a:p>
            <a:pPr>
              <a:lnSpc>
                <a:spcPct val="115000"/>
              </a:lnSpc>
              <a:tabLst>
                <a:tab algn="l" pos="0"/>
              </a:tabLst>
            </a:pPr>
            <a:endParaRPr b="0" lang="en-US"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sldImg"/>
          </p:nvPr>
        </p:nvSpPr>
        <p:spPr>
          <a:xfrm>
            <a:off x="381240" y="685800"/>
            <a:ext cx="6095880" cy="3428640"/>
          </a:xfrm>
          <a:prstGeom prst="rect">
            <a:avLst/>
          </a:prstGeom>
        </p:spPr>
      </p:sp>
      <p:sp>
        <p:nvSpPr>
          <p:cNvPr id="664"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600" spc="-1" strike="noStrike">
                <a:solidFill>
                  <a:srgbClr val="000000"/>
                </a:solidFill>
                <a:latin typeface="Times New Roman"/>
                <a:ea typeface="Times New Roman"/>
              </a:rPr>
              <a:t>Both models are significantly affected by wind, temperature, and rain at 90% HDI. Additionally, the linear model is significantly affected by humidity. These results support common intuition about factors that influence forest fires. Additionally, research shows that the lower the humidity level the more vigorously a fire is able to spread. We believe this is why humidity is therefore significant in the linear model, which measures total burn area as opposed to just if or if not a fire occurred. </a:t>
            </a:r>
            <a:endParaRPr b="0" lang="en-US" sz="1600" spc="-1" strike="noStrike">
              <a:latin typeface="Arial"/>
            </a:endParaRPr>
          </a:p>
          <a:p>
            <a:pPr>
              <a:lnSpc>
                <a:spcPct val="115000"/>
              </a:lnSpc>
              <a:spcBef>
                <a:spcPts val="1001"/>
              </a:spcBef>
              <a:spcAft>
                <a:spcPts val="1001"/>
              </a:spcAft>
              <a:tabLst>
                <a:tab algn="l" pos="0"/>
              </a:tabLst>
            </a:pPr>
            <a:r>
              <a:rPr b="0" lang="en" sz="1600" spc="-1" strike="noStrike">
                <a:solidFill>
                  <a:srgbClr val="000000"/>
                </a:solidFill>
                <a:latin typeface="Times New Roman"/>
                <a:ea typeface="Times New Roman"/>
              </a:rPr>
              <a:t>Furthermore, because we are trying to predict forest fires, we believe it’s better to be more risk averse. As a result even though our logistic model findings have more uncertainty, we still believe it could be useful for employees at the park. Furthermore, our linear model has seemingly less uncertainty and therefore may be a better model for the park service to use. </a:t>
            </a:r>
            <a:endParaRPr b="0" lang="en-US" sz="16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sldImg"/>
          </p:nvPr>
        </p:nvSpPr>
        <p:spPr>
          <a:xfrm>
            <a:off x="381240" y="685800"/>
            <a:ext cx="6095880" cy="3428640"/>
          </a:xfrm>
          <a:prstGeom prst="rect">
            <a:avLst/>
          </a:prstGeom>
        </p:spPr>
      </p:sp>
      <p:sp>
        <p:nvSpPr>
          <p:cNvPr id="666"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600" spc="-1" strike="noStrike">
                <a:solidFill>
                  <a:srgbClr val="000000"/>
                </a:solidFill>
                <a:latin typeface="Times New Roman"/>
                <a:ea typeface="Times New Roman"/>
              </a:rPr>
              <a:t>Both models are significantly affected by wind, temperature, and rain at 90% HDI. Additionally, the linear model is significantly affected by humidity. These results support common intuition about factors that influence forest fires. Additionally, research shows that the lower the humidity level the more vigorously a fire is able to spread. We believe this is why humidity is therefore significant in the linear model, which measures total burn area as opposed to just if or if not a fire occurred. </a:t>
            </a:r>
            <a:endParaRPr b="0" lang="en-US" sz="1600" spc="-1" strike="noStrike">
              <a:latin typeface="Arial"/>
            </a:endParaRPr>
          </a:p>
          <a:p>
            <a:pPr>
              <a:lnSpc>
                <a:spcPct val="115000"/>
              </a:lnSpc>
              <a:spcBef>
                <a:spcPts val="1001"/>
              </a:spcBef>
              <a:spcAft>
                <a:spcPts val="1001"/>
              </a:spcAft>
              <a:tabLst>
                <a:tab algn="l" pos="0"/>
              </a:tabLst>
            </a:pPr>
            <a:r>
              <a:rPr b="0" lang="en" sz="1600" spc="-1" strike="noStrike">
                <a:solidFill>
                  <a:srgbClr val="000000"/>
                </a:solidFill>
                <a:latin typeface="Times New Roman"/>
                <a:ea typeface="Times New Roman"/>
              </a:rPr>
              <a:t>Furthermore, because we are trying to predict forest fires, we believe it’s better to be more risk averse. As a result even though our logistic model findings have more uncertainty, we still believe it could be useful for employees at the park. Furthermore, our linear model has seemingly less uncertainty and therefore may be a better model for the park service to use. </a:t>
            </a:r>
            <a:endParaRPr b="0" lang="en-US" sz="16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sldImg"/>
          </p:nvPr>
        </p:nvSpPr>
        <p:spPr>
          <a:xfrm>
            <a:off x="381240" y="685800"/>
            <a:ext cx="6095880" cy="3428640"/>
          </a:xfrm>
          <a:prstGeom prst="rect">
            <a:avLst/>
          </a:prstGeom>
        </p:spPr>
      </p:sp>
      <p:sp>
        <p:nvSpPr>
          <p:cNvPr id="66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400" spc="-1" strike="noStrike">
                <a:solidFill>
                  <a:srgbClr val="39273f"/>
                </a:solidFill>
                <a:latin typeface="Times New Roman"/>
                <a:ea typeface="Times New Roman"/>
              </a:rPr>
              <a:t>With current scientific literature affirming our results, we believe that forest fire stakeholders can use our probabilistic model to inform decision making about fire prevention and maintenance strategies. Our next steps would be to decrease uncertainty via…….^^^</a:t>
            </a:r>
            <a:endParaRPr b="0" lang="en-US" sz="1400" spc="-1" strike="noStrike">
              <a:latin typeface="Arial"/>
            </a:endParaRPr>
          </a:p>
          <a:p>
            <a:pPr>
              <a:lnSpc>
                <a:spcPct val="115000"/>
              </a:lnSpc>
              <a:spcBef>
                <a:spcPts val="1001"/>
              </a:spcBef>
              <a:spcAft>
                <a:spcPts val="1001"/>
              </a:spcAft>
              <a:tabLst>
                <a:tab algn="l" pos="0"/>
              </a:tabLst>
            </a:pPr>
            <a:endParaRPr b="0" lang="en-US"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sldImg"/>
          </p:nvPr>
        </p:nvSpPr>
        <p:spPr>
          <a:xfrm>
            <a:off x="381240" y="685800"/>
            <a:ext cx="6095880" cy="3428640"/>
          </a:xfrm>
          <a:prstGeom prst="rect">
            <a:avLst/>
          </a:prstGeom>
        </p:spPr>
      </p:sp>
      <p:sp>
        <p:nvSpPr>
          <p:cNvPr id="670"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100" spc="-1" strike="noStrike">
                <a:solidFill>
                  <a:srgbClr val="000000"/>
                </a:solidFill>
                <a:highlight>
                  <a:srgbClr val="fff2cc"/>
                </a:highlight>
                <a:latin typeface="Times New Roman"/>
                <a:ea typeface="Times New Roman"/>
              </a:rPr>
              <a:t>We believe the reason why the linear regression, which uses the total area burned as the response variable, is not significant is because the amount of first responders present is not a variable included in the data. When the environment reflects ideal conditions for a wildfire (summer months, low humidity, windy, etc.), it is likely that the quantity of first responders on hand would also fluctuate as well. Since the data did not provide insight into available first responders, we were unable to account for this in our model. However, since the logistic regression model only examines if a forest fire </a:t>
            </a:r>
            <a:r>
              <a:rPr b="0" i="1" lang="en" sz="1100" spc="-1" strike="noStrike">
                <a:solidFill>
                  <a:srgbClr val="000000"/>
                </a:solidFill>
                <a:highlight>
                  <a:srgbClr val="fff2cc"/>
                </a:highlight>
                <a:latin typeface="Times New Roman"/>
                <a:ea typeface="Times New Roman"/>
              </a:rPr>
              <a:t>occurred</a:t>
            </a:r>
            <a:r>
              <a:rPr b="0" lang="en" sz="1100" spc="-1" strike="noStrike">
                <a:solidFill>
                  <a:srgbClr val="000000"/>
                </a:solidFill>
                <a:highlight>
                  <a:srgbClr val="fff2cc"/>
                </a:highlight>
                <a:latin typeface="Times New Roman"/>
                <a:ea typeface="Times New Roman"/>
              </a:rPr>
              <a:t>, the response was not affected by the quantity of first responders present. This explains why the logistic regression model provided significant information about important factors that can inform fire prevention and maintenance strategies.</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sldImg"/>
          </p:nvPr>
        </p:nvSpPr>
        <p:spPr>
          <a:xfrm>
            <a:off x="381240" y="685800"/>
            <a:ext cx="6095880" cy="3428640"/>
          </a:xfrm>
          <a:prstGeom prst="rect">
            <a:avLst/>
          </a:prstGeom>
        </p:spPr>
      </p:sp>
      <p:sp>
        <p:nvSpPr>
          <p:cNvPr id="650"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r>
              <a:rPr b="0" lang="en" sz="1700" spc="-1" strike="noStrike">
                <a:solidFill>
                  <a:srgbClr val="39273f"/>
                </a:solidFill>
                <a:latin typeface="Arial"/>
              </a:rPr>
              <a:t>First we will go into the background and goals</a:t>
            </a: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next</a:t>
            </a: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insight into the math behind our model</a:t>
            </a: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And the</a:t>
            </a: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different bayesian methods used</a:t>
            </a: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Finally we will leave you with our results and feedback for next steps.</a:t>
            </a:r>
            <a:endParaRPr b="0" lang="en-US" sz="17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sldImg"/>
          </p:nvPr>
        </p:nvSpPr>
        <p:spPr>
          <a:xfrm>
            <a:off x="381240" y="685800"/>
            <a:ext cx="6095880" cy="3428640"/>
          </a:xfrm>
          <a:prstGeom prst="rect">
            <a:avLst/>
          </a:prstGeom>
        </p:spPr>
      </p:sp>
      <p:sp>
        <p:nvSpPr>
          <p:cNvPr id="652"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r>
              <a:rPr b="0" lang="en" sz="1500" spc="-1" strike="noStrike">
                <a:solidFill>
                  <a:srgbClr val="39273f"/>
                </a:solidFill>
                <a:latin typeface="Arial"/>
              </a:rPr>
              <a:t>Our project is centered around forest fires. </a:t>
            </a:r>
            <a:r>
              <a:rPr b="0" lang="en" sz="1500" spc="-1" strike="noStrike">
                <a:solidFill>
                  <a:srgbClr val="000000"/>
                </a:solidFill>
                <a:latin typeface="Arial"/>
              </a:rPr>
              <a:t>Forest fires have been and will continue to pose a problem for the US park service, and park services around the world. </a:t>
            </a:r>
            <a:endParaRPr b="0" lang="en-US" sz="1500" spc="-1" strike="noStrike">
              <a:latin typeface="Arial"/>
            </a:endParaRPr>
          </a:p>
          <a:p>
            <a:pPr algn="just">
              <a:lnSpc>
                <a:spcPct val="115000"/>
              </a:lnSpc>
              <a:tabLst>
                <a:tab algn="l" pos="0"/>
              </a:tabLst>
            </a:pPr>
            <a:endParaRPr b="0" lang="en-US" sz="1500" spc="-1" strike="noStrike">
              <a:latin typeface="Arial"/>
            </a:endParaRPr>
          </a:p>
          <a:p>
            <a:pPr algn="just">
              <a:lnSpc>
                <a:spcPct val="115000"/>
              </a:lnSpc>
              <a:tabLst>
                <a:tab algn="l" pos="0"/>
              </a:tabLst>
            </a:pPr>
            <a:r>
              <a:rPr b="0" lang="en" sz="1500" spc="-1" strike="noStrike">
                <a:solidFill>
                  <a:srgbClr val="000000"/>
                </a:solidFill>
                <a:latin typeface="Arial"/>
              </a:rPr>
              <a:t>These problems are only growing, so modeling forest fires can inform the best allocation of fire management resources for stakeholders. </a:t>
            </a:r>
            <a:endParaRPr b="0" lang="en-US" sz="1500" spc="-1" strike="noStrike">
              <a:latin typeface="Arial"/>
            </a:endParaRPr>
          </a:p>
          <a:p>
            <a:pPr algn="just">
              <a:lnSpc>
                <a:spcPct val="115000"/>
              </a:lnSpc>
              <a:tabLst>
                <a:tab algn="l" pos="0"/>
              </a:tabLst>
            </a:pPr>
            <a:endParaRPr b="0" lang="en-US" sz="1500" spc="-1" strike="noStrike">
              <a:latin typeface="Arial"/>
            </a:endParaRPr>
          </a:p>
          <a:p>
            <a:pPr algn="just">
              <a:lnSpc>
                <a:spcPct val="115000"/>
              </a:lnSpc>
              <a:tabLst>
                <a:tab algn="l" pos="0"/>
              </a:tabLst>
            </a:pPr>
            <a:endParaRPr b="0" lang="en-US" sz="1500" spc="-1" strike="noStrike">
              <a:latin typeface="Arial"/>
            </a:endParaRPr>
          </a:p>
          <a:p>
            <a:pPr>
              <a:lnSpc>
                <a:spcPct val="100000"/>
              </a:lnSpc>
              <a:tabLst>
                <a:tab algn="l" pos="0"/>
              </a:tabLst>
            </a:pPr>
            <a:r>
              <a:rPr b="0" lang="en" sz="1000" spc="-1" strike="noStrike">
                <a:solidFill>
                  <a:srgbClr val="000000"/>
                </a:solidFill>
                <a:latin typeface="Times New Roman"/>
                <a:ea typeface="Times New Roman"/>
              </a:rPr>
              <a:t>https://www.fs.usda.gov/science-technology/fire/forecasting</a:t>
            </a:r>
            <a:endParaRPr b="0" lang="en-US" sz="1000" spc="-1" strike="noStrike">
              <a:latin typeface="Arial"/>
            </a:endParaRPr>
          </a:p>
          <a:p>
            <a:pPr>
              <a:lnSpc>
                <a:spcPct val="115000"/>
              </a:lnSpc>
              <a:spcBef>
                <a:spcPts val="1199"/>
              </a:spcBef>
              <a:tabLst>
                <a:tab algn="l" pos="0"/>
              </a:tabLst>
            </a:pPr>
            <a:endParaRPr b="0" lang="en-US" sz="1000" spc="-1" strike="noStrike">
              <a:latin typeface="Arial"/>
            </a:endParaRPr>
          </a:p>
          <a:p>
            <a:pPr algn="just">
              <a:lnSpc>
                <a:spcPct val="115000"/>
              </a:lnSpc>
              <a:spcBef>
                <a:spcPts val="1199"/>
              </a:spcBef>
              <a:tabLst>
                <a:tab algn="l" pos="0"/>
              </a:tabLst>
            </a:pPr>
            <a:endParaRPr b="0" lang="en-US" sz="1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sldImg"/>
          </p:nvPr>
        </p:nvSpPr>
        <p:spPr>
          <a:xfrm>
            <a:off x="381240" y="685800"/>
            <a:ext cx="6095880" cy="3428640"/>
          </a:xfrm>
          <a:prstGeom prst="rect">
            <a:avLst/>
          </a:prstGeom>
        </p:spPr>
      </p:sp>
      <p:sp>
        <p:nvSpPr>
          <p:cNvPr id="65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https://www.usnews.com/news/data-mine/articles/2018-08-01/wildfires-are-getting-worse-and-more-costly-every-year</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Img"/>
          </p:nvPr>
        </p:nvSpPr>
        <p:spPr>
          <a:xfrm>
            <a:off x="381240" y="685800"/>
            <a:ext cx="6095880" cy="3428640"/>
          </a:xfrm>
          <a:prstGeom prst="rect">
            <a:avLst/>
          </a:prstGeom>
        </p:spPr>
      </p:sp>
      <p:sp>
        <p:nvSpPr>
          <p:cNvPr id="656"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r>
              <a:rPr b="0" lang="en" sz="1700" spc="-1" strike="noStrike">
                <a:solidFill>
                  <a:srgbClr val="39273f"/>
                </a:solidFill>
                <a:latin typeface="Arial"/>
              </a:rPr>
              <a:t>specifically, our goal was to model the probability of both the occurrence and burn area of forest fires. </a:t>
            </a:r>
            <a:endParaRPr b="0" lang="en-US" sz="1700" spc="-1" strike="noStrike">
              <a:latin typeface="Arial"/>
            </a:endParaRPr>
          </a:p>
          <a:p>
            <a:pPr algn="just">
              <a:lnSpc>
                <a:spcPct val="115000"/>
              </a:lnSpc>
              <a:tabLst>
                <a:tab algn="l" pos="0"/>
              </a:tabLst>
            </a:pP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We used information about weather, climate, fuels (wind), and fire activity to inform this analysis. </a:t>
            </a:r>
            <a:endParaRPr b="0" lang="en-US" sz="1700" spc="-1" strike="noStrike">
              <a:latin typeface="Arial"/>
            </a:endParaRPr>
          </a:p>
          <a:p>
            <a:pPr algn="just">
              <a:lnSpc>
                <a:spcPct val="115000"/>
              </a:lnSpc>
              <a:tabLst>
                <a:tab algn="l" pos="0"/>
              </a:tabLst>
            </a:pPr>
            <a:endParaRPr b="0" lang="en-US" sz="1700" spc="-1" strike="noStrike">
              <a:latin typeface="Arial"/>
            </a:endParaRPr>
          </a:p>
          <a:p>
            <a:pPr algn="just">
              <a:lnSpc>
                <a:spcPct val="115000"/>
              </a:lnSpc>
              <a:tabLst>
                <a:tab algn="l" pos="0"/>
              </a:tabLst>
            </a:pPr>
            <a:r>
              <a:rPr b="0" lang="en" sz="1700" spc="-1" strike="noStrike">
                <a:solidFill>
                  <a:srgbClr val="39273f"/>
                </a:solidFill>
                <a:latin typeface="Arial"/>
              </a:rPr>
              <a:t>Success for the project the production of results that can inform the prepositioning of firefighting assets and different fire management strategies.</a:t>
            </a:r>
            <a:endParaRPr b="0" lang="en-US" sz="1700" spc="-1" strike="noStrike">
              <a:latin typeface="Arial"/>
            </a:endParaRPr>
          </a:p>
          <a:p>
            <a:pPr algn="just">
              <a:lnSpc>
                <a:spcPct val="115000"/>
              </a:lnSpc>
              <a:tabLst>
                <a:tab algn="l" pos="0"/>
              </a:tabLst>
            </a:pPr>
            <a:endParaRPr b="0" lang="en-US" sz="17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1240" y="685800"/>
            <a:ext cx="6095880" cy="3428640"/>
          </a:xfrm>
          <a:prstGeom prst="rect">
            <a:avLst/>
          </a:prstGeom>
        </p:spPr>
      </p:sp>
      <p:sp>
        <p:nvSpPr>
          <p:cNvPr id="65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200" spc="-1" strike="noStrike">
                <a:solidFill>
                  <a:srgbClr val="39273f"/>
                </a:solidFill>
                <a:latin typeface="Arial"/>
              </a:rPr>
              <a:t>Our data comes from Montesinho National Park in NE Portugal. At random dates from the year 2000 to 2003, predictor data was recorded including the month, weekday, long with weather information like rain, humidity, temperature, and wind speed. Four indices from the Fire Weather Index (FWI) were also recorded. The Fire Weather Index is a Canadian system for rating fire risk, but is commonly used all around the world. </a:t>
            </a:r>
            <a:r>
              <a:rPr b="0" lang="en" sz="1200" spc="-1" strike="noStrike">
                <a:solidFill>
                  <a:srgbClr val="333333"/>
                </a:solidFill>
                <a:highlight>
                  <a:srgbClr val="ffffff"/>
                </a:highlight>
                <a:latin typeface="Arial"/>
              </a:rPr>
              <a:t>The first three indices are fuel moisture codes which rate the average moisture content of fuel materials in different layers of the forest floor. The fourth is an Initial Spread Index which rates the risk of fire spreading to larger areas. Many of these predictors are correlated so multicollinearity is an issue with our models.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u="sng">
                <a:solidFill>
                  <a:srgbClr val="000000"/>
                </a:solidFill>
                <a:highlight>
                  <a:srgbClr val="ffffff"/>
                </a:highlight>
                <a:uFillTx/>
                <a:latin typeface="Arial"/>
                <a:hlinkClick r:id="rId1"/>
              </a:rPr>
              <a:t>https://cwfis.cfs.nrcan.gc.ca/background/summary/ffws</a:t>
            </a:r>
            <a:endParaRPr b="0" lang="en-US" sz="1200" spc="-1" strike="noStrike">
              <a:latin typeface="Arial"/>
            </a:endParaRPr>
          </a:p>
          <a:p>
            <a:pPr>
              <a:lnSpc>
                <a:spcPct val="100000"/>
              </a:lnSpc>
              <a:tabLst>
                <a:tab algn="l" pos="0"/>
              </a:tabLst>
            </a:pPr>
            <a:r>
              <a:rPr b="0" lang="en" sz="1200" spc="-1" strike="noStrike">
                <a:solidFill>
                  <a:srgbClr val="333333"/>
                </a:solidFill>
                <a:highlight>
                  <a:srgbClr val="ffffff"/>
                </a:highlight>
                <a:latin typeface="Arial"/>
              </a:rPr>
              <a:t>https://www.nwcg.gov/publications/pms437/cffdrs/fire-weather-index-system</a:t>
            </a:r>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sldImg"/>
          </p:nvPr>
        </p:nvSpPr>
        <p:spPr>
          <a:xfrm>
            <a:off x="381240" y="685800"/>
            <a:ext cx="6095880" cy="3428640"/>
          </a:xfrm>
          <a:prstGeom prst="rect">
            <a:avLst/>
          </a:prstGeom>
        </p:spPr>
      </p:sp>
      <p:sp>
        <p:nvSpPr>
          <p:cNvPr id="660"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r>
              <a:rPr b="0" lang="en" sz="1100" spc="-1" strike="noStrike">
                <a:solidFill>
                  <a:srgbClr val="000000"/>
                </a:solidFill>
                <a:latin typeface="Times New Roman"/>
                <a:ea typeface="Times New Roman"/>
              </a:rPr>
              <a:t>Bayesian methods will allow us to model response variables from the given data and also take into account prior information that is known or suspected about the response. The first response of interest is whether a forest fire occurs or not. This binary response can be modeled with Bayesian logistic regression. In Bayesian logistic regression, we have transformed Bayes’ theorem from probabilities to log odds then to an inverse logit so that our final model is a linear relationship between the log odds of our posterior distribution and our data. For this relationship to hold, we need to center our predictor data distributions at 0. We will also standardize the data so that each column has a variance of 1. The prior chosen for the intercept and the slope are both Gaussian distributions with mean of 0 and standard deviation of 1. </a:t>
            </a:r>
            <a:endParaRPr b="0" lang="en-US" sz="1100" spc="-1" strike="noStrike">
              <a:latin typeface="Arial"/>
            </a:endParaRPr>
          </a:p>
          <a:p>
            <a:pPr algn="just">
              <a:lnSpc>
                <a:spcPct val="115000"/>
              </a:lnSpc>
              <a:tabLst>
                <a:tab algn="l" pos="0"/>
              </a:tabLst>
            </a:pPr>
            <a:r>
              <a:rPr b="0" lang="en" sz="1100" spc="-1" strike="noStrike">
                <a:solidFill>
                  <a:srgbClr val="000000"/>
                </a:solidFill>
                <a:latin typeface="Times New Roman"/>
                <a:ea typeface="Times New Roman"/>
              </a:rPr>
              <a:t>The result of the logistic regression will be a set of two beta values per predictor, one being a slope and one an intercept. These betas describe a set of S-shaped logistic curves, one for each predictor. Each curve will have a predictor value on the x-axis and the probability of a fire occurring on the y-axis, allowing us to visualize the uncertainty in the response given the predictor data and prior. The slope beta defines how steep the S-shaped curve changes from 0 to 1. The intercept beta moves the curve from left to right. </a:t>
            </a:r>
            <a:endParaRPr b="0" lang="en-US" sz="1100" spc="-1" strike="noStrike">
              <a:latin typeface="Arial"/>
            </a:endParaRPr>
          </a:p>
          <a:p>
            <a:pPr algn="just">
              <a:lnSpc>
                <a:spcPct val="115000"/>
              </a:lnSpc>
              <a:tabLst>
                <a:tab algn="l" pos="0"/>
              </a:tabLst>
            </a:pPr>
            <a:endParaRPr b="0" lang="en-US" sz="1100" spc="-1" strike="noStrike">
              <a:latin typeface="Arial"/>
            </a:endParaRPr>
          </a:p>
          <a:p>
            <a:pPr algn="just">
              <a:lnSpc>
                <a:spcPct val="115000"/>
              </a:lnSpc>
              <a:tabLst>
                <a:tab algn="l" pos="0"/>
              </a:tabLst>
            </a:pPr>
            <a:r>
              <a:rPr b="0" lang="en" sz="1100" spc="-1" strike="noStrike">
                <a:solidFill>
                  <a:srgbClr val="000000"/>
                </a:solidFill>
                <a:latin typeface="Times New Roman"/>
                <a:ea typeface="Times New Roman"/>
              </a:rPr>
              <a:t>The second response of interest is on the subset of data where fires occurred, and quantifies the total burn area of the fire on a continuous scale. This response can be modeled using Bayesian linear regression. Like in logistic regression, the result will be a set of two betas for each predictor variable. The distribution produced by linear regression, however, depends on the distribution chosen for the prior.</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0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9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63000">
              <a:srgbClr val="5e1b53"/>
            </a:gs>
            <a:gs pos="100000">
              <a:srgbClr val="940d7f"/>
            </a:gs>
          </a:gsLst>
          <a:lin ang="0"/>
        </a:gradFill>
      </p:bgPr>
    </p:bg>
    <p:spTree>
      <p:nvGrpSpPr>
        <p:cNvPr id="1" name=""/>
        <p:cNvGrpSpPr/>
        <p:nvPr/>
      </p:nvGrpSpPr>
      <p:grpSpPr>
        <a:xfrm>
          <a:off x="0" y="0"/>
          <a:ext cx="0" cy="0"/>
          <a:chOff x="0" y="0"/>
          <a:chExt cx="0" cy="0"/>
        </a:xfrm>
      </p:grpSpPr>
      <p:grpSp>
        <p:nvGrpSpPr>
          <p:cNvPr id="0" name="Group 1"/>
          <p:cNvGrpSpPr/>
          <p:nvPr/>
        </p:nvGrpSpPr>
        <p:grpSpPr>
          <a:xfrm>
            <a:off x="0" y="0"/>
            <a:ext cx="7710480" cy="5141520"/>
            <a:chOff x="0" y="0"/>
            <a:chExt cx="7710480" cy="5141520"/>
          </a:xfrm>
        </p:grpSpPr>
        <p:sp>
          <p:nvSpPr>
            <p:cNvPr id="1" name="CustomShape 2"/>
            <p:cNvSpPr/>
            <p:nvPr/>
          </p:nvSpPr>
          <p:spPr>
            <a:xfrm>
              <a:off x="0" y="0"/>
              <a:ext cx="7710480" cy="5141520"/>
            </a:xfrm>
            <a:custGeom>
              <a:avLst/>
              <a:gdLst/>
              <a:ahLst/>
              <a:rect l="l" t="t" r="r" b="b"/>
              <a:pathLst>
                <a:path w="3427007" h="2285343">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2" name="CustomShape 3"/>
            <p:cNvSpPr/>
            <p:nvPr/>
          </p:nvSpPr>
          <p:spPr>
            <a:xfrm>
              <a:off x="0" y="0"/>
              <a:ext cx="7535880" cy="5141520"/>
            </a:xfrm>
            <a:custGeom>
              <a:avLst/>
              <a:gdLst/>
              <a:ahLst/>
              <a:rect l="l" t="t" r="r" b="b"/>
              <a:pathLst>
                <a:path w="3349484" h="2285343">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3" name="CustomShape 4"/>
            <p:cNvSpPr/>
            <p:nvPr/>
          </p:nvSpPr>
          <p:spPr>
            <a:xfrm>
              <a:off x="0" y="0"/>
              <a:ext cx="6852240" cy="5141520"/>
            </a:xfrm>
            <a:custGeom>
              <a:avLst/>
              <a:gdLst/>
              <a:ahLst/>
              <a:rect l="l" t="t" r="r" b="b"/>
              <a:pathLst>
                <a:path w="3045563" h="2285343">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4" name="CustomShape 5"/>
            <p:cNvSpPr/>
            <p:nvPr/>
          </p:nvSpPr>
          <p:spPr>
            <a:xfrm>
              <a:off x="0" y="0"/>
              <a:ext cx="6478200" cy="5141520"/>
            </a:xfrm>
            <a:custGeom>
              <a:avLst/>
              <a:gdLst/>
              <a:ahLst/>
              <a:rect l="l" t="t" r="r" b="b"/>
              <a:pathLst>
                <a:path w="2879356" h="2285343">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5" name="CustomShape 6"/>
            <p:cNvSpPr/>
            <p:nvPr/>
          </p:nvSpPr>
          <p:spPr>
            <a:xfrm>
              <a:off x="0" y="0"/>
              <a:ext cx="6271920" cy="5141520"/>
            </a:xfrm>
            <a:custGeom>
              <a:avLst/>
              <a:gdLst/>
              <a:ahLst/>
              <a:rect l="l" t="t" r="r" b="b"/>
              <a:pathLst>
                <a:path w="2787640" h="2285343">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6" name="CustomShape 7"/>
            <p:cNvSpPr/>
            <p:nvPr/>
          </p:nvSpPr>
          <p:spPr>
            <a:xfrm>
              <a:off x="0" y="0"/>
              <a:ext cx="5978520" cy="5141520"/>
            </a:xfrm>
            <a:custGeom>
              <a:avLst/>
              <a:gdLst/>
              <a:ahLst/>
              <a:rect l="l" t="t" r="r" b="b"/>
              <a:pathLst>
                <a:path w="2657242" h="2285343">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7" name="PlaceHolder 8"/>
          <p:cNvSpPr>
            <a:spLocks noGrp="1"/>
          </p:cNvSpPr>
          <p:nvPr>
            <p:ph type="title"/>
          </p:nvPr>
        </p:nvSpPr>
        <p:spPr>
          <a:xfrm>
            <a:off x="685800" y="658440"/>
            <a:ext cx="3619800" cy="3825720"/>
          </a:xfrm>
          <a:prstGeom prst="rect">
            <a:avLst/>
          </a:prstGeom>
        </p:spPr>
        <p:txBody>
          <a:bodyPr lIns="0" rIns="0" tIns="0" bIns="0" anchor="ctr">
            <a:noAutofit/>
          </a:bodyPr>
          <a:p>
            <a:pPr algn="ct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50000">
              <a:srgbClr val="5e1b53"/>
            </a:gs>
            <a:gs pos="100000">
              <a:srgbClr val="5e1b53"/>
            </a:gs>
          </a:gsLst>
          <a:path path="circle">
            <a:fillToRect l="50000" t="48000" r="50000" b="52000"/>
          </a:path>
        </a:gradFill>
      </p:bgPr>
    </p:bg>
    <p:spTree>
      <p:nvGrpSpPr>
        <p:cNvPr id="1" name=""/>
        <p:cNvGrpSpPr/>
        <p:nvPr/>
      </p:nvGrpSpPr>
      <p:grpSpPr>
        <a:xfrm>
          <a:off x="0" y="0"/>
          <a:ext cx="0" cy="0"/>
          <a:chOff x="0" y="0"/>
          <a:chExt cx="0" cy="0"/>
        </a:xfrm>
      </p:grpSpPr>
      <p:grpSp>
        <p:nvGrpSpPr>
          <p:cNvPr id="433" name="Group 1"/>
          <p:cNvGrpSpPr/>
          <p:nvPr/>
        </p:nvGrpSpPr>
        <p:grpSpPr>
          <a:xfrm>
            <a:off x="0" y="-1440"/>
            <a:ext cx="9144360" cy="5147280"/>
            <a:chOff x="0" y="-1440"/>
            <a:chExt cx="9144360" cy="5147280"/>
          </a:xfrm>
        </p:grpSpPr>
        <p:sp>
          <p:nvSpPr>
            <p:cNvPr id="434" name="CustomShape 2"/>
            <p:cNvSpPr/>
            <p:nvPr/>
          </p:nvSpPr>
          <p:spPr>
            <a:xfrm>
              <a:off x="0" y="-720"/>
              <a:ext cx="9144360" cy="5146560"/>
            </a:xfrm>
            <a:custGeom>
              <a:avLst/>
              <a:gdLst/>
              <a:ahLst/>
              <a:rect l="l" t="t" r="r" b="b"/>
              <a:pathLst>
                <a:path w="4064393" h="2287444">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435" name="CustomShape 3"/>
            <p:cNvSpPr/>
            <p:nvPr/>
          </p:nvSpPr>
          <p:spPr>
            <a:xfrm>
              <a:off x="0" y="-1080"/>
              <a:ext cx="9144360" cy="5146560"/>
            </a:xfrm>
            <a:custGeom>
              <a:avLst/>
              <a:gdLst/>
              <a:ahLst/>
              <a:rect l="l" t="t" r="r" b="b"/>
              <a:pathLst>
                <a:path w="4064393" h="2287576">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436" name="CustomShape 4"/>
            <p:cNvSpPr/>
            <p:nvPr/>
          </p:nvSpPr>
          <p:spPr>
            <a:xfrm>
              <a:off x="0" y="-1440"/>
              <a:ext cx="9144360" cy="5146920"/>
            </a:xfrm>
            <a:custGeom>
              <a:avLst/>
              <a:gdLst/>
              <a:ahLst/>
              <a:rect l="l" t="t" r="r" b="b"/>
              <a:pathLst>
                <a:path w="4064393" h="2287642">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437" name="CustomShape 5"/>
            <p:cNvSpPr/>
            <p:nvPr/>
          </p:nvSpPr>
          <p:spPr>
            <a:xfrm>
              <a:off x="0" y="-1440"/>
              <a:ext cx="9144360" cy="5146920"/>
            </a:xfrm>
            <a:custGeom>
              <a:avLst/>
              <a:gdLst/>
              <a:ahLst/>
              <a:rect l="l" t="t" r="r" b="b"/>
              <a:pathLst>
                <a:path w="4064393" h="2287642">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438" name="CustomShape 6"/>
            <p:cNvSpPr/>
            <p:nvPr/>
          </p:nvSpPr>
          <p:spPr>
            <a:xfrm>
              <a:off x="0" y="-720"/>
              <a:ext cx="9144360" cy="5146560"/>
            </a:xfrm>
            <a:custGeom>
              <a:avLst/>
              <a:gdLst/>
              <a:ahLst/>
              <a:rect l="l" t="t" r="r" b="b"/>
              <a:pathLst>
                <a:path w="4064393" h="2287444">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439" name="CustomShape 7"/>
            <p:cNvSpPr/>
            <p:nvPr/>
          </p:nvSpPr>
          <p:spPr>
            <a:xfrm>
              <a:off x="0" y="-1080"/>
              <a:ext cx="9144360" cy="5146560"/>
            </a:xfrm>
            <a:custGeom>
              <a:avLst/>
              <a:gdLst/>
              <a:ahLst/>
              <a:rect l="l" t="t" r="r" b="b"/>
              <a:pathLst>
                <a:path w="4064393" h="228751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440" name="PlaceHolder 8"/>
          <p:cNvSpPr>
            <a:spLocks noGrp="1"/>
          </p:cNvSpPr>
          <p:nvPr>
            <p:ph type="title"/>
          </p:nvPr>
        </p:nvSpPr>
        <p:spPr>
          <a:xfrm>
            <a:off x="457200" y="594360"/>
            <a:ext cx="5214960" cy="716040"/>
          </a:xfrm>
          <a:prstGeom prst="rect">
            <a:avLst/>
          </a:prstGeom>
        </p:spPr>
        <p:txBody>
          <a:bodyPr lIns="0" rIns="0" tIns="0" bIns="0" anchor="b">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41" name="PlaceHolder 9"/>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AFB56B82-7AE4-4E3A-AEE7-98D1ED8E7309}"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50000">
              <a:srgbClr val="5e1b53"/>
            </a:gs>
            <a:gs pos="100000">
              <a:srgbClr val="5e1b53"/>
            </a:gs>
          </a:gsLst>
          <a:path path="circle">
            <a:fillToRect l="50000" t="48000" r="50000" b="52000"/>
          </a:path>
        </a:gradFill>
      </p:bgPr>
    </p:bg>
    <p:spTree>
      <p:nvGrpSpPr>
        <p:cNvPr id="1" name=""/>
        <p:cNvGrpSpPr/>
        <p:nvPr/>
      </p:nvGrpSpPr>
      <p:grpSpPr>
        <a:xfrm>
          <a:off x="0" y="0"/>
          <a:ext cx="0" cy="0"/>
          <a:chOff x="0" y="0"/>
          <a:chExt cx="0" cy="0"/>
        </a:xfrm>
      </p:grpSpPr>
      <p:grpSp>
        <p:nvGrpSpPr>
          <p:cNvPr id="478" name="Group 1"/>
          <p:cNvGrpSpPr/>
          <p:nvPr/>
        </p:nvGrpSpPr>
        <p:grpSpPr>
          <a:xfrm>
            <a:off x="0" y="0"/>
            <a:ext cx="9145080" cy="5142600"/>
            <a:chOff x="0" y="0"/>
            <a:chExt cx="9145080" cy="5142600"/>
          </a:xfrm>
        </p:grpSpPr>
        <p:sp>
          <p:nvSpPr>
            <p:cNvPr id="479" name="CustomShape 2"/>
            <p:cNvSpPr/>
            <p:nvPr/>
          </p:nvSpPr>
          <p:spPr>
            <a:xfrm>
              <a:off x="360" y="0"/>
              <a:ext cx="9144360" cy="5142240"/>
            </a:xfrm>
            <a:custGeom>
              <a:avLst/>
              <a:gdLst/>
              <a:ahLst/>
              <a:rect l="l" t="t" r="r" b="b"/>
              <a:pathLst>
                <a:path w="4064394" h="2285671">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480" name="CustomShape 3"/>
            <p:cNvSpPr/>
            <p:nvPr/>
          </p:nvSpPr>
          <p:spPr>
            <a:xfrm>
              <a:off x="360" y="720"/>
              <a:ext cx="9144360" cy="5141520"/>
            </a:xfrm>
            <a:custGeom>
              <a:avLst/>
              <a:gdLst/>
              <a:ahLst/>
              <a:rect l="l" t="t" r="r" b="b"/>
              <a:pathLst>
                <a:path w="4064394" h="2285343">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481" name="CustomShape 4"/>
            <p:cNvSpPr/>
            <p:nvPr/>
          </p:nvSpPr>
          <p:spPr>
            <a:xfrm>
              <a:off x="0" y="720"/>
              <a:ext cx="9145080" cy="5141520"/>
            </a:xfrm>
            <a:custGeom>
              <a:avLst/>
              <a:gdLst/>
              <a:ahLst/>
              <a:rect l="l" t="t" r="r" b="b"/>
              <a:pathLst>
                <a:path w="4064591" h="2285343">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482" name="CustomShape 5"/>
            <p:cNvSpPr/>
            <p:nvPr/>
          </p:nvSpPr>
          <p:spPr>
            <a:xfrm>
              <a:off x="360" y="720"/>
              <a:ext cx="9144360" cy="5141880"/>
            </a:xfrm>
            <a:custGeom>
              <a:avLst/>
              <a:gdLst/>
              <a:ahLst/>
              <a:rect l="l" t="t" r="r" b="b"/>
              <a:pathLst>
                <a:path w="4064394" h="2285408">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483" name="CustomShape 6"/>
            <p:cNvSpPr/>
            <p:nvPr/>
          </p:nvSpPr>
          <p:spPr>
            <a:xfrm>
              <a:off x="720" y="720"/>
              <a:ext cx="9144360" cy="5141520"/>
            </a:xfrm>
            <a:custGeom>
              <a:avLst/>
              <a:gdLst/>
              <a:ahLst/>
              <a:rect l="l" t="t" r="r" b="b"/>
              <a:pathLst>
                <a:path w="4064262" h="2285343">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484" name="CustomShape 7"/>
            <p:cNvSpPr/>
            <p:nvPr/>
          </p:nvSpPr>
          <p:spPr>
            <a:xfrm>
              <a:off x="360" y="720"/>
              <a:ext cx="9144360" cy="5141520"/>
            </a:xfrm>
            <a:custGeom>
              <a:avLst/>
              <a:gdLst/>
              <a:ahLst/>
              <a:rect l="l" t="t" r="r" b="b"/>
              <a:pathLst>
                <a:path w="4064394" h="2285343">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485" name="PlaceHolder 8"/>
          <p:cNvSpPr>
            <a:spLocks noGrp="1"/>
          </p:cNvSpPr>
          <p:nvPr>
            <p:ph type="title"/>
          </p:nvPr>
        </p:nvSpPr>
        <p:spPr>
          <a:xfrm>
            <a:off x="457200" y="594360"/>
            <a:ext cx="5214960" cy="716040"/>
          </a:xfrm>
          <a:prstGeom prst="rect">
            <a:avLst/>
          </a:prstGeom>
        </p:spPr>
        <p:txBody>
          <a:bodyPr lIns="0" rIns="0" tIns="0" bIns="0" anchor="b">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86" name="PlaceHolder 9"/>
          <p:cNvSpPr>
            <a:spLocks noGrp="1"/>
          </p:cNvSpPr>
          <p:nvPr>
            <p:ph type="body"/>
          </p:nvPr>
        </p:nvSpPr>
        <p:spPr>
          <a:xfrm>
            <a:off x="457200" y="1592640"/>
            <a:ext cx="2665800" cy="294048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87" name="PlaceHolder 10"/>
          <p:cNvSpPr>
            <a:spLocks noGrp="1"/>
          </p:cNvSpPr>
          <p:nvPr>
            <p:ph type="body"/>
          </p:nvPr>
        </p:nvSpPr>
        <p:spPr>
          <a:xfrm>
            <a:off x="3400200" y="1592640"/>
            <a:ext cx="2665800" cy="294048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88" name="PlaceHolder 1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1BCB3CCC-F158-4F32-8452-99B0DB245EA8}"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50000">
              <a:srgbClr val="5e1b53"/>
            </a:gs>
            <a:gs pos="100000">
              <a:srgbClr val="5e1b53"/>
            </a:gs>
          </a:gsLst>
          <a:path path="circle">
            <a:fillToRect l="50000" t="48000" r="50000" b="52000"/>
          </a:path>
        </a:gradFill>
      </p:bgPr>
    </p:bg>
    <p:spTree>
      <p:nvGrpSpPr>
        <p:cNvPr id="1" name=""/>
        <p:cNvGrpSpPr/>
        <p:nvPr/>
      </p:nvGrpSpPr>
      <p:grpSpPr>
        <a:xfrm>
          <a:off x="0" y="0"/>
          <a:ext cx="0" cy="0"/>
          <a:chOff x="0" y="0"/>
          <a:chExt cx="0" cy="0"/>
        </a:xfrm>
      </p:grpSpPr>
      <p:grpSp>
        <p:nvGrpSpPr>
          <p:cNvPr id="45" name="Group 1"/>
          <p:cNvGrpSpPr/>
          <p:nvPr/>
        </p:nvGrpSpPr>
        <p:grpSpPr>
          <a:xfrm>
            <a:off x="0" y="-1440"/>
            <a:ext cx="9144360" cy="5147280"/>
            <a:chOff x="0" y="-1440"/>
            <a:chExt cx="9144360" cy="5147280"/>
          </a:xfrm>
        </p:grpSpPr>
        <p:sp>
          <p:nvSpPr>
            <p:cNvPr id="46" name="CustomShape 2"/>
            <p:cNvSpPr/>
            <p:nvPr/>
          </p:nvSpPr>
          <p:spPr>
            <a:xfrm>
              <a:off x="0" y="-720"/>
              <a:ext cx="9144360" cy="5146560"/>
            </a:xfrm>
            <a:custGeom>
              <a:avLst/>
              <a:gdLst/>
              <a:ahLst/>
              <a:rect l="l" t="t" r="r" b="b"/>
              <a:pathLst>
                <a:path w="4064393" h="2287444">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47" name="CustomShape 3"/>
            <p:cNvSpPr/>
            <p:nvPr/>
          </p:nvSpPr>
          <p:spPr>
            <a:xfrm>
              <a:off x="0" y="-1080"/>
              <a:ext cx="9144360" cy="5146560"/>
            </a:xfrm>
            <a:custGeom>
              <a:avLst/>
              <a:gdLst/>
              <a:ahLst/>
              <a:rect l="l" t="t" r="r" b="b"/>
              <a:pathLst>
                <a:path w="4064393" h="2287576">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48" name="CustomShape 4"/>
            <p:cNvSpPr/>
            <p:nvPr/>
          </p:nvSpPr>
          <p:spPr>
            <a:xfrm>
              <a:off x="0" y="-1440"/>
              <a:ext cx="9144360" cy="5146920"/>
            </a:xfrm>
            <a:custGeom>
              <a:avLst/>
              <a:gdLst/>
              <a:ahLst/>
              <a:rect l="l" t="t" r="r" b="b"/>
              <a:pathLst>
                <a:path w="4064393" h="2287642">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49" name="CustomShape 5"/>
            <p:cNvSpPr/>
            <p:nvPr/>
          </p:nvSpPr>
          <p:spPr>
            <a:xfrm>
              <a:off x="0" y="-1440"/>
              <a:ext cx="9144360" cy="5146920"/>
            </a:xfrm>
            <a:custGeom>
              <a:avLst/>
              <a:gdLst/>
              <a:ahLst/>
              <a:rect l="l" t="t" r="r" b="b"/>
              <a:pathLst>
                <a:path w="4064393" h="2287642">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50" name="CustomShape 6"/>
            <p:cNvSpPr/>
            <p:nvPr/>
          </p:nvSpPr>
          <p:spPr>
            <a:xfrm>
              <a:off x="0" y="-720"/>
              <a:ext cx="9144360" cy="5146560"/>
            </a:xfrm>
            <a:custGeom>
              <a:avLst/>
              <a:gdLst/>
              <a:ahLst/>
              <a:rect l="l" t="t" r="r" b="b"/>
              <a:pathLst>
                <a:path w="4064393" h="2287444">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51" name="CustomShape 7"/>
            <p:cNvSpPr/>
            <p:nvPr/>
          </p:nvSpPr>
          <p:spPr>
            <a:xfrm>
              <a:off x="0" y="-1080"/>
              <a:ext cx="9144360" cy="5146560"/>
            </a:xfrm>
            <a:custGeom>
              <a:avLst/>
              <a:gdLst/>
              <a:ahLst/>
              <a:rect l="l" t="t" r="r" b="b"/>
              <a:pathLst>
                <a:path w="4064393" h="228751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52" name="PlaceHolder 8"/>
          <p:cNvSpPr>
            <a:spLocks noGrp="1"/>
          </p:cNvSpPr>
          <p:nvPr>
            <p:ph type="title"/>
          </p:nvPr>
        </p:nvSpPr>
        <p:spPr>
          <a:xfrm>
            <a:off x="457200" y="594360"/>
            <a:ext cx="5214960" cy="716040"/>
          </a:xfrm>
          <a:prstGeom prst="rect">
            <a:avLst/>
          </a:prstGeom>
        </p:spPr>
        <p:txBody>
          <a:bodyPr lIns="0" rIns="0" tIns="0" bIns="0" anchor="b">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53" name="PlaceHolder 9"/>
          <p:cNvSpPr>
            <a:spLocks noGrp="1"/>
          </p:cNvSpPr>
          <p:nvPr>
            <p:ph type="body"/>
          </p:nvPr>
        </p:nvSpPr>
        <p:spPr>
          <a:xfrm>
            <a:off x="457200" y="1592640"/>
            <a:ext cx="5214960" cy="294444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200" spc="-1" strike="noStrike">
                <a:solidFill>
                  <a:srgbClr val="000000"/>
                </a:solidFill>
                <a:latin typeface="Arial"/>
              </a:rPr>
              <a:t>Click to edit the outline text format</a:t>
            </a:r>
            <a:endParaRPr b="0" lang="en-US" sz="22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US" sz="2200" spc="-1" strike="noStrike">
                <a:solidFill>
                  <a:srgbClr val="000000"/>
                </a:solidFill>
                <a:latin typeface="Arial"/>
              </a:rPr>
              <a:t>Second Outline Level</a:t>
            </a:r>
            <a:endParaRPr b="0" lang="en-US" sz="22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US" sz="2200" spc="-1" strike="noStrike">
                <a:solidFill>
                  <a:srgbClr val="000000"/>
                </a:solidFill>
                <a:latin typeface="Arial"/>
              </a:rPr>
              <a:t>Third Outline Level</a:t>
            </a:r>
            <a:endParaRPr b="0" lang="en-US" sz="22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US" sz="2200" spc="-1" strike="noStrike">
                <a:solidFill>
                  <a:srgbClr val="000000"/>
                </a:solidFill>
                <a:latin typeface="Arial"/>
              </a:rPr>
              <a:t>Fourth Outline Level</a:t>
            </a:r>
            <a:endParaRPr b="0" lang="en-US" sz="22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US" sz="2200" spc="-1" strike="noStrike">
                <a:solidFill>
                  <a:srgbClr val="000000"/>
                </a:solidFill>
                <a:latin typeface="Arial"/>
              </a:rPr>
              <a:t>Fifth Outline Level</a:t>
            </a:r>
            <a:endParaRPr b="0" lang="en-US" sz="22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US" sz="2200" spc="-1" strike="noStrike">
                <a:solidFill>
                  <a:srgbClr val="000000"/>
                </a:solidFill>
                <a:latin typeface="Arial"/>
              </a:rPr>
              <a:t>Sixth Outline Level</a:t>
            </a:r>
            <a:endParaRPr b="0" lang="en-US" sz="22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US" sz="2200" spc="-1" strike="noStrike">
                <a:solidFill>
                  <a:srgbClr val="000000"/>
                </a:solidFill>
                <a:latin typeface="Arial"/>
              </a:rPr>
              <a:t>Seventh Outline Level</a:t>
            </a:r>
            <a:endParaRPr b="0" lang="en-US" sz="2200" spc="-1" strike="noStrike">
              <a:solidFill>
                <a:srgbClr val="000000"/>
              </a:solidFill>
              <a:latin typeface="Arial"/>
            </a:endParaRPr>
          </a:p>
        </p:txBody>
      </p:sp>
      <p:sp>
        <p:nvSpPr>
          <p:cNvPr id="54" name="PlaceHolder 10"/>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71995FA9-CCB6-4BB1-97CF-0203449E61D1}"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50000">
              <a:srgbClr val="5e1b53"/>
            </a:gs>
            <a:gs pos="100000">
              <a:srgbClr val="5e1b53"/>
            </a:gs>
          </a:gsLst>
          <a:path path="circle">
            <a:fillToRect l="50000" t="48000" r="50000" b="52000"/>
          </a:path>
        </a:gradFill>
      </p:bgPr>
    </p:bg>
    <p:spTree>
      <p:nvGrpSpPr>
        <p:cNvPr id="1" name=""/>
        <p:cNvGrpSpPr/>
        <p:nvPr/>
      </p:nvGrpSpPr>
      <p:grpSpPr>
        <a:xfrm>
          <a:off x="0" y="0"/>
          <a:ext cx="0" cy="0"/>
          <a:chOff x="0" y="0"/>
          <a:chExt cx="0" cy="0"/>
        </a:xfrm>
      </p:grpSpPr>
      <p:grpSp>
        <p:nvGrpSpPr>
          <p:cNvPr id="91" name="Group 1"/>
          <p:cNvGrpSpPr/>
          <p:nvPr/>
        </p:nvGrpSpPr>
        <p:grpSpPr>
          <a:xfrm>
            <a:off x="0" y="0"/>
            <a:ext cx="9145080" cy="5142600"/>
            <a:chOff x="0" y="0"/>
            <a:chExt cx="9145080" cy="5142600"/>
          </a:xfrm>
        </p:grpSpPr>
        <p:sp>
          <p:nvSpPr>
            <p:cNvPr id="92" name="CustomShape 2"/>
            <p:cNvSpPr/>
            <p:nvPr/>
          </p:nvSpPr>
          <p:spPr>
            <a:xfrm>
              <a:off x="360" y="0"/>
              <a:ext cx="9144360" cy="5142240"/>
            </a:xfrm>
            <a:custGeom>
              <a:avLst/>
              <a:gdLst/>
              <a:ahLst/>
              <a:rect l="l" t="t" r="r" b="b"/>
              <a:pathLst>
                <a:path w="4064394" h="2285671">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93" name="CustomShape 3"/>
            <p:cNvSpPr/>
            <p:nvPr/>
          </p:nvSpPr>
          <p:spPr>
            <a:xfrm>
              <a:off x="360" y="720"/>
              <a:ext cx="9144360" cy="5141520"/>
            </a:xfrm>
            <a:custGeom>
              <a:avLst/>
              <a:gdLst/>
              <a:ahLst/>
              <a:rect l="l" t="t" r="r" b="b"/>
              <a:pathLst>
                <a:path w="4064394" h="2285343">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94" name="CustomShape 4"/>
            <p:cNvSpPr/>
            <p:nvPr/>
          </p:nvSpPr>
          <p:spPr>
            <a:xfrm>
              <a:off x="0" y="720"/>
              <a:ext cx="9145080" cy="5141520"/>
            </a:xfrm>
            <a:custGeom>
              <a:avLst/>
              <a:gdLst/>
              <a:ahLst/>
              <a:rect l="l" t="t" r="r" b="b"/>
              <a:pathLst>
                <a:path w="4064591" h="2285343">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95" name="CustomShape 5"/>
            <p:cNvSpPr/>
            <p:nvPr/>
          </p:nvSpPr>
          <p:spPr>
            <a:xfrm>
              <a:off x="360" y="720"/>
              <a:ext cx="9144360" cy="5141880"/>
            </a:xfrm>
            <a:custGeom>
              <a:avLst/>
              <a:gdLst/>
              <a:ahLst/>
              <a:rect l="l" t="t" r="r" b="b"/>
              <a:pathLst>
                <a:path w="4064394" h="2285408">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96" name="CustomShape 6"/>
            <p:cNvSpPr/>
            <p:nvPr/>
          </p:nvSpPr>
          <p:spPr>
            <a:xfrm>
              <a:off x="720" y="720"/>
              <a:ext cx="9144360" cy="5141520"/>
            </a:xfrm>
            <a:custGeom>
              <a:avLst/>
              <a:gdLst/>
              <a:ahLst/>
              <a:rect l="l" t="t" r="r" b="b"/>
              <a:pathLst>
                <a:path w="4064262" h="2285343">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97" name="CustomShape 7"/>
            <p:cNvSpPr/>
            <p:nvPr/>
          </p:nvSpPr>
          <p:spPr>
            <a:xfrm>
              <a:off x="360" y="720"/>
              <a:ext cx="9144360" cy="5141520"/>
            </a:xfrm>
            <a:custGeom>
              <a:avLst/>
              <a:gdLst/>
              <a:ahLst/>
              <a:rect l="l" t="t" r="r" b="b"/>
              <a:pathLst>
                <a:path w="4064394" h="2285343">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98" name="PlaceHolder 8"/>
          <p:cNvSpPr>
            <a:spLocks noGrp="1"/>
          </p:cNvSpPr>
          <p:nvPr>
            <p:ph type="title"/>
          </p:nvPr>
        </p:nvSpPr>
        <p:spPr>
          <a:xfrm>
            <a:off x="457200" y="594360"/>
            <a:ext cx="5214960" cy="716040"/>
          </a:xfrm>
          <a:prstGeom prst="rect">
            <a:avLst/>
          </a:prstGeom>
        </p:spPr>
        <p:txBody>
          <a:bodyPr lIns="0" rIns="0" tIns="0" bIns="0" anchor="b">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99" name="PlaceHolder 9"/>
          <p:cNvSpPr>
            <a:spLocks noGrp="1"/>
          </p:cNvSpPr>
          <p:nvPr>
            <p:ph type="body"/>
          </p:nvPr>
        </p:nvSpPr>
        <p:spPr>
          <a:xfrm>
            <a:off x="457200" y="1592640"/>
            <a:ext cx="2665800" cy="294048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00" name="PlaceHolder 10"/>
          <p:cNvSpPr>
            <a:spLocks noGrp="1"/>
          </p:cNvSpPr>
          <p:nvPr>
            <p:ph type="body"/>
          </p:nvPr>
        </p:nvSpPr>
        <p:spPr>
          <a:xfrm>
            <a:off x="3400200" y="1592640"/>
            <a:ext cx="2665800" cy="294048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01" name="PlaceHolder 1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4DC0D085-895F-4545-BC43-A284B62E3193}"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40d7f"/>
        </a:solidFill>
      </p:bgPr>
    </p:bg>
    <p:spTree>
      <p:nvGrpSpPr>
        <p:cNvPr id="1" name=""/>
        <p:cNvGrpSpPr/>
        <p:nvPr/>
      </p:nvGrpSpPr>
      <p:grpSpPr>
        <a:xfrm>
          <a:off x="0" y="0"/>
          <a:ext cx="0" cy="0"/>
          <a:chOff x="0" y="0"/>
          <a:chExt cx="0" cy="0"/>
        </a:xfrm>
      </p:grpSpPr>
      <p:grpSp>
        <p:nvGrpSpPr>
          <p:cNvPr id="138" name="Group 1"/>
          <p:cNvGrpSpPr/>
          <p:nvPr/>
        </p:nvGrpSpPr>
        <p:grpSpPr>
          <a:xfrm>
            <a:off x="0" y="0"/>
            <a:ext cx="9143640" cy="5142960"/>
            <a:chOff x="0" y="0"/>
            <a:chExt cx="9143640" cy="5142960"/>
          </a:xfrm>
        </p:grpSpPr>
        <p:sp>
          <p:nvSpPr>
            <p:cNvPr id="139" name="CustomShape 2"/>
            <p:cNvSpPr/>
            <p:nvPr/>
          </p:nvSpPr>
          <p:spPr>
            <a:xfrm>
              <a:off x="0" y="720"/>
              <a:ext cx="9143640" cy="5141520"/>
            </a:xfrm>
            <a:custGeom>
              <a:avLst/>
              <a:gdLst/>
              <a:ahLst/>
              <a:rect l="l" t="t" r="r" b="b"/>
              <a:pathLst>
                <a:path w="4064000" h="2285343">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140" name="CustomShape 3"/>
            <p:cNvSpPr/>
            <p:nvPr/>
          </p:nvSpPr>
          <p:spPr>
            <a:xfrm>
              <a:off x="0" y="720"/>
              <a:ext cx="9143640" cy="5142240"/>
            </a:xfrm>
            <a:custGeom>
              <a:avLst/>
              <a:gdLst/>
              <a:ahLst/>
              <a:rect l="l" t="t" r="r" b="b"/>
              <a:pathLst>
                <a:path w="4064000" h="228554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141" name="CustomShape 4"/>
            <p:cNvSpPr/>
            <p:nvPr/>
          </p:nvSpPr>
          <p:spPr>
            <a:xfrm>
              <a:off x="0" y="0"/>
              <a:ext cx="9143640" cy="5142960"/>
            </a:xfrm>
            <a:custGeom>
              <a:avLst/>
              <a:gdLst/>
              <a:ahLst/>
              <a:rect l="l" t="t" r="r" b="b"/>
              <a:pathLst>
                <a:path w="4064000" h="2285934">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142" name="CustomShape 5"/>
            <p:cNvSpPr/>
            <p:nvPr/>
          </p:nvSpPr>
          <p:spPr>
            <a:xfrm>
              <a:off x="0" y="720"/>
              <a:ext cx="9143640" cy="5141520"/>
            </a:xfrm>
            <a:custGeom>
              <a:avLst/>
              <a:gdLst/>
              <a:ahLst/>
              <a:rect l="l" t="t" r="r" b="b"/>
              <a:pathLst>
                <a:path w="4064000" h="2285343">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143" name="CustomShape 6"/>
            <p:cNvSpPr/>
            <p:nvPr/>
          </p:nvSpPr>
          <p:spPr>
            <a:xfrm>
              <a:off x="0" y="1080"/>
              <a:ext cx="9143640" cy="5141160"/>
            </a:xfrm>
            <a:custGeom>
              <a:avLst/>
              <a:gdLst/>
              <a:ahLst/>
              <a:rect l="l" t="t" r="r" b="b"/>
              <a:pathLst>
                <a:path w="4064000" h="228508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144" name="CustomShape 7"/>
            <p:cNvSpPr/>
            <p:nvPr/>
          </p:nvSpPr>
          <p:spPr>
            <a:xfrm>
              <a:off x="0" y="0"/>
              <a:ext cx="9143640" cy="5142240"/>
            </a:xfrm>
            <a:custGeom>
              <a:avLst/>
              <a:gdLst/>
              <a:ahLst/>
              <a:rect l="l" t="t" r="r" b="b"/>
              <a:pathLst>
                <a:path w="4064000" h="228554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145" name="PlaceHolder 8"/>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43CB604B-8E73-407A-8503-24EDA61E4E72}"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146" name="PlaceHolder 9"/>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47"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78000">
              <a:srgbClr val="5e1b53"/>
            </a:gs>
            <a:gs pos="100000">
              <a:srgbClr val="5e1b53"/>
            </a:gs>
          </a:gsLst>
          <a:path path="circle">
            <a:fillToRect l="50000" t="50000" r="50000" b="50000"/>
          </a:path>
        </a:gradFill>
      </p:bgPr>
    </p:bg>
    <p:spTree>
      <p:nvGrpSpPr>
        <p:cNvPr id="1" name=""/>
        <p:cNvGrpSpPr/>
        <p:nvPr/>
      </p:nvGrpSpPr>
      <p:grpSpPr>
        <a:xfrm>
          <a:off x="0" y="0"/>
          <a:ext cx="0" cy="0"/>
          <a:chOff x="0" y="0"/>
          <a:chExt cx="0" cy="0"/>
        </a:xfrm>
      </p:grpSpPr>
      <p:grpSp>
        <p:nvGrpSpPr>
          <p:cNvPr id="184" name="Group 1"/>
          <p:cNvGrpSpPr/>
          <p:nvPr/>
        </p:nvGrpSpPr>
        <p:grpSpPr>
          <a:xfrm>
            <a:off x="0" y="0"/>
            <a:ext cx="9143640" cy="5142240"/>
            <a:chOff x="0" y="0"/>
            <a:chExt cx="9143640" cy="5142240"/>
          </a:xfrm>
        </p:grpSpPr>
        <p:sp>
          <p:nvSpPr>
            <p:cNvPr id="185" name="CustomShape 2"/>
            <p:cNvSpPr/>
            <p:nvPr/>
          </p:nvSpPr>
          <p:spPr>
            <a:xfrm>
              <a:off x="0" y="0"/>
              <a:ext cx="9143640" cy="5141520"/>
            </a:xfrm>
            <a:custGeom>
              <a:avLst/>
              <a:gdLst/>
              <a:ahLst/>
              <a:rect l="l" t="t" r="r" b="b"/>
              <a:pathLst>
                <a:path w="4064000" h="2285343">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186" name="CustomShape 3"/>
            <p:cNvSpPr/>
            <p:nvPr/>
          </p:nvSpPr>
          <p:spPr>
            <a:xfrm>
              <a:off x="0" y="0"/>
              <a:ext cx="9143640" cy="5141520"/>
            </a:xfrm>
            <a:custGeom>
              <a:avLst/>
              <a:gdLst/>
              <a:ahLst/>
              <a:rect l="l" t="t" r="r" b="b"/>
              <a:pathLst>
                <a:path w="4064000" h="2285343">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187" name="CustomShape 4"/>
            <p:cNvSpPr/>
            <p:nvPr/>
          </p:nvSpPr>
          <p:spPr>
            <a:xfrm>
              <a:off x="0" y="0"/>
              <a:ext cx="9143640" cy="5142240"/>
            </a:xfrm>
            <a:custGeom>
              <a:avLst/>
              <a:gdLst/>
              <a:ahLst/>
              <a:rect l="l" t="t" r="r" b="b"/>
              <a:pathLst>
                <a:path w="4064000" h="2285671">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188" name="CustomShape 5"/>
            <p:cNvSpPr/>
            <p:nvPr/>
          </p:nvSpPr>
          <p:spPr>
            <a:xfrm>
              <a:off x="0" y="0"/>
              <a:ext cx="9143640" cy="5141520"/>
            </a:xfrm>
            <a:custGeom>
              <a:avLst/>
              <a:gdLst/>
              <a:ahLst/>
              <a:rect l="l" t="t" r="r" b="b"/>
              <a:pathLst>
                <a:path w="4064000" h="2285343">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189" name="CustomShape 6"/>
            <p:cNvSpPr/>
            <p:nvPr/>
          </p:nvSpPr>
          <p:spPr>
            <a:xfrm>
              <a:off x="5408640" y="0"/>
              <a:ext cx="3735000" cy="5141520"/>
            </a:xfrm>
            <a:custGeom>
              <a:avLst/>
              <a:gdLst/>
              <a:ahLst/>
              <a:rect l="l" t="t" r="r" b="b"/>
              <a:pathLst>
                <a:path w="1660199" h="2285343">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190" name="CustomShape 7"/>
            <p:cNvSpPr/>
            <p:nvPr/>
          </p:nvSpPr>
          <p:spPr>
            <a:xfrm>
              <a:off x="6171480" y="0"/>
              <a:ext cx="2972160" cy="5141880"/>
            </a:xfrm>
            <a:custGeom>
              <a:avLst/>
              <a:gdLst/>
              <a:ahLst/>
              <a:rect l="l" t="t" r="r" b="b"/>
              <a:pathLst>
                <a:path w="1321160" h="2285474">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sp>
          <p:nvSpPr>
            <p:cNvPr id="191" name="CustomShape 8"/>
            <p:cNvSpPr/>
            <p:nvPr/>
          </p:nvSpPr>
          <p:spPr>
            <a:xfrm>
              <a:off x="0" y="0"/>
              <a:ext cx="3690720" cy="5141520"/>
            </a:xfrm>
            <a:custGeom>
              <a:avLst/>
              <a:gdLst/>
              <a:ahLst/>
              <a:rect l="l" t="t" r="r" b="b"/>
              <a:pathLst>
                <a:path w="1640503" h="2285343">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192" name="CustomShape 9"/>
            <p:cNvSpPr/>
            <p:nvPr/>
          </p:nvSpPr>
          <p:spPr>
            <a:xfrm>
              <a:off x="0" y="0"/>
              <a:ext cx="2881080" cy="5141520"/>
            </a:xfrm>
            <a:custGeom>
              <a:avLst/>
              <a:gdLst/>
              <a:ahLst/>
              <a:rect l="l" t="t" r="r" b="b"/>
              <a:pathLst>
                <a:path w="1280586" h="2285343">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193" name="PlaceHolder 10"/>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F0BE0770-EB22-40E1-836D-7AD19F121FCE}"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194" name="PlaceHolder 1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95"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78000">
              <a:srgbClr val="5e1b53"/>
            </a:gs>
            <a:gs pos="100000">
              <a:srgbClr val="5e1b53"/>
            </a:gs>
          </a:gsLst>
          <a:path path="circle">
            <a:fillToRect l="50000" t="50000" r="50000" b="50000"/>
          </a:path>
        </a:gradFill>
      </p:bgPr>
    </p:bg>
    <p:spTree>
      <p:nvGrpSpPr>
        <p:cNvPr id="1" name=""/>
        <p:cNvGrpSpPr/>
        <p:nvPr/>
      </p:nvGrpSpPr>
      <p:grpSpPr>
        <a:xfrm>
          <a:off x="0" y="0"/>
          <a:ext cx="0" cy="0"/>
          <a:chOff x="0" y="0"/>
          <a:chExt cx="0" cy="0"/>
        </a:xfrm>
      </p:grpSpPr>
      <p:sp>
        <p:nvSpPr>
          <p:cNvPr id="232" name="PlaceHolder 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8CB4CD92-83C5-4EC5-8CF1-B76BD5A0FAF6}" type="slidenum">
              <a:rPr b="0" lang="en" sz="1300" spc="-1" strike="noStrike">
                <a:solidFill>
                  <a:srgbClr val="ffffff"/>
                </a:solidFill>
                <a:latin typeface="Kulim Park Light"/>
                <a:ea typeface="Kulim Park Light"/>
              </a:rPr>
              <a:t>&lt;number&gt;</a:t>
            </a:fld>
            <a:endParaRPr b="0" lang="en-US" sz="1300" spc="-1" strike="noStrike">
              <a:latin typeface="Times New Roman"/>
            </a:endParaRPr>
          </a:p>
        </p:txBody>
      </p:sp>
      <p:grpSp>
        <p:nvGrpSpPr>
          <p:cNvPr id="233" name="Group 2"/>
          <p:cNvGrpSpPr/>
          <p:nvPr/>
        </p:nvGrpSpPr>
        <p:grpSpPr>
          <a:xfrm>
            <a:off x="0" y="0"/>
            <a:ext cx="9144000" cy="5151600"/>
            <a:chOff x="0" y="0"/>
            <a:chExt cx="9144000" cy="5151600"/>
          </a:xfrm>
        </p:grpSpPr>
        <p:sp>
          <p:nvSpPr>
            <p:cNvPr id="234" name="CustomShape 3"/>
            <p:cNvSpPr/>
            <p:nvPr/>
          </p:nvSpPr>
          <p:spPr>
            <a:xfrm>
              <a:off x="7448760" y="0"/>
              <a:ext cx="1695240" cy="2915280"/>
            </a:xfrm>
            <a:custGeom>
              <a:avLst/>
              <a:gdLst/>
              <a:ahLst/>
              <a:rect l="l" t="t" r="r" b="b"/>
              <a:pathLst>
                <a:path w="650341" h="1112861">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algn="bl" blurRad="285750" dist="9360" rotWithShape="0">
                <a:schemeClr val="dk1">
                  <a:alpha val="60000"/>
                </a:schemeClr>
              </a:outerShdw>
            </a:effectLst>
          </p:spPr>
          <p:style>
            <a:lnRef idx="0"/>
            <a:fillRef idx="0"/>
            <a:effectRef idx="0"/>
            <a:fontRef idx="minor"/>
          </p:style>
        </p:sp>
        <p:sp>
          <p:nvSpPr>
            <p:cNvPr id="235" name="CustomShape 4"/>
            <p:cNvSpPr/>
            <p:nvPr/>
          </p:nvSpPr>
          <p:spPr>
            <a:xfrm>
              <a:off x="0" y="2610360"/>
              <a:ext cx="1993680" cy="2541240"/>
            </a:xfrm>
            <a:custGeom>
              <a:avLst/>
              <a:gdLst/>
              <a:ahLst/>
              <a:rect l="l" t="t" r="r" b="b"/>
              <a:pathLst>
                <a:path w="764722" h="970049">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algn="bl" blurRad="285750" dist="9360" rotWithShape="0">
                <a:schemeClr val="dk1">
                  <a:alpha val="60000"/>
                </a:schemeClr>
              </a:outerShdw>
            </a:effectLst>
          </p:spPr>
          <p:style>
            <a:lnRef idx="0"/>
            <a:fillRef idx="0"/>
            <a:effectRef idx="0"/>
            <a:fontRef idx="minor"/>
          </p:style>
        </p:sp>
        <p:sp>
          <p:nvSpPr>
            <p:cNvPr id="236" name="CustomShape 5"/>
            <p:cNvSpPr/>
            <p:nvPr/>
          </p:nvSpPr>
          <p:spPr>
            <a:xfrm>
              <a:off x="7692120" y="0"/>
              <a:ext cx="1451880" cy="2617200"/>
            </a:xfrm>
            <a:custGeom>
              <a:avLst/>
              <a:gdLst/>
              <a:ahLst/>
              <a:rect l="l" t="t" r="r" b="b"/>
              <a:pathLst>
                <a:path w="557011" h="999003">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237" name="CustomShape 6"/>
            <p:cNvSpPr/>
            <p:nvPr/>
          </p:nvSpPr>
          <p:spPr>
            <a:xfrm>
              <a:off x="0" y="2756160"/>
              <a:ext cx="1616400" cy="2395440"/>
            </a:xfrm>
            <a:custGeom>
              <a:avLst/>
              <a:gdLst/>
              <a:ahLst/>
              <a:rect l="l" t="t" r="r" b="b"/>
              <a:pathLst>
                <a:path w="620068" h="914461">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238" name="CustomShape 7"/>
            <p:cNvSpPr/>
            <p:nvPr/>
          </p:nvSpPr>
          <p:spPr>
            <a:xfrm>
              <a:off x="7878960" y="0"/>
              <a:ext cx="1265040" cy="1851840"/>
            </a:xfrm>
            <a:custGeom>
              <a:avLst/>
              <a:gdLst/>
              <a:ahLst/>
              <a:rect l="l" t="t" r="r" b="b"/>
              <a:pathLst>
                <a:path w="485239" h="706884">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239" name="CustomShape 8"/>
            <p:cNvSpPr/>
            <p:nvPr/>
          </p:nvSpPr>
          <p:spPr>
            <a:xfrm>
              <a:off x="0" y="2919600"/>
              <a:ext cx="1258200" cy="2232000"/>
            </a:xfrm>
            <a:custGeom>
              <a:avLst/>
              <a:gdLst/>
              <a:ahLst/>
              <a:rect l="l" t="t" r="r" b="b"/>
              <a:pathLst>
                <a:path w="482656" h="851990">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240" name="CustomShape 9"/>
            <p:cNvSpPr/>
            <p:nvPr/>
          </p:nvSpPr>
          <p:spPr>
            <a:xfrm>
              <a:off x="8089560" y="0"/>
              <a:ext cx="1054440" cy="1217520"/>
            </a:xfrm>
            <a:custGeom>
              <a:avLst/>
              <a:gdLst/>
              <a:ahLst/>
              <a:rect l="l" t="t" r="r" b="b"/>
              <a:pathLst>
                <a:path w="404511" h="464873">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241" name="CustomShape 10"/>
            <p:cNvSpPr/>
            <p:nvPr/>
          </p:nvSpPr>
          <p:spPr>
            <a:xfrm>
              <a:off x="0" y="3209040"/>
              <a:ext cx="1067400" cy="1942200"/>
            </a:xfrm>
            <a:custGeom>
              <a:avLst/>
              <a:gdLst/>
              <a:ahLst/>
              <a:rect l="l" t="t" r="r" b="b"/>
              <a:pathLst>
                <a:path w="409556" h="741440">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242" name="CustomShape 11"/>
            <p:cNvSpPr/>
            <p:nvPr/>
          </p:nvSpPr>
          <p:spPr>
            <a:xfrm>
              <a:off x="8339040" y="0"/>
              <a:ext cx="804960" cy="1045080"/>
            </a:xfrm>
            <a:custGeom>
              <a:avLst/>
              <a:gdLst/>
              <a:ahLst/>
              <a:rect l="l" t="t" r="r" b="b"/>
              <a:pathLst>
                <a:path w="308839" h="399045">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243" name="CustomShape 12"/>
            <p:cNvSpPr/>
            <p:nvPr/>
          </p:nvSpPr>
          <p:spPr>
            <a:xfrm>
              <a:off x="0" y="3473640"/>
              <a:ext cx="731520" cy="1677600"/>
            </a:xfrm>
            <a:custGeom>
              <a:avLst/>
              <a:gdLst/>
              <a:ahLst/>
              <a:rect l="l" t="t" r="r" b="b"/>
              <a:pathLst>
                <a:path w="280714" h="640381">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244" name="CustomShape 13"/>
            <p:cNvSpPr/>
            <p:nvPr/>
          </p:nvSpPr>
          <p:spPr>
            <a:xfrm>
              <a:off x="8556840" y="0"/>
              <a:ext cx="369360" cy="131400"/>
            </a:xfrm>
            <a:custGeom>
              <a:avLst/>
              <a:gdLst/>
              <a:ahLst/>
              <a:rect l="l" t="t" r="r" b="b"/>
              <a:pathLst>
                <a:path w="141781" h="50303">
                  <a:moveTo>
                    <a:pt x="141782" y="0"/>
                  </a:moveTo>
                  <a:lnTo>
                    <a:pt x="0" y="0"/>
                  </a:lnTo>
                  <a:cubicBezTo>
                    <a:pt x="22572" y="66793"/>
                    <a:pt x="119499" y="67349"/>
                    <a:pt x="141782" y="0"/>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sp>
          <p:nvSpPr>
            <p:cNvPr id="245" name="CustomShape 14"/>
            <p:cNvSpPr/>
            <p:nvPr/>
          </p:nvSpPr>
          <p:spPr>
            <a:xfrm>
              <a:off x="0" y="4839120"/>
              <a:ext cx="326160" cy="311400"/>
            </a:xfrm>
            <a:custGeom>
              <a:avLst/>
              <a:gdLst/>
              <a:ahLst/>
              <a:rect l="l" t="t" r="r" b="b"/>
              <a:pathLst>
                <a:path w="125277" h="119036">
                  <a:moveTo>
                    <a:pt x="0" y="1339"/>
                  </a:moveTo>
                  <a:lnTo>
                    <a:pt x="0" y="119037"/>
                  </a:lnTo>
                  <a:lnTo>
                    <a:pt x="124231" y="119037"/>
                  </a:lnTo>
                  <a:cubicBezTo>
                    <a:pt x="134491" y="50143"/>
                    <a:pt x="67596" y="-9793"/>
                    <a:pt x="0" y="133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246" name="PlaceHolder 15"/>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47" name="PlaceHolder 1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50000">
              <a:srgbClr val="5e1b53"/>
            </a:gs>
            <a:gs pos="100000">
              <a:srgbClr val="5e1b53"/>
            </a:gs>
          </a:gsLst>
          <a:path path="circle">
            <a:fillToRect l="50000" t="48000" r="50000" b="52000"/>
          </a:path>
        </a:gradFill>
      </p:bgPr>
    </p:bg>
    <p:spTree>
      <p:nvGrpSpPr>
        <p:cNvPr id="1" name=""/>
        <p:cNvGrpSpPr/>
        <p:nvPr/>
      </p:nvGrpSpPr>
      <p:grpSpPr>
        <a:xfrm>
          <a:off x="0" y="0"/>
          <a:ext cx="0" cy="0"/>
          <a:chOff x="0" y="0"/>
          <a:chExt cx="0" cy="0"/>
        </a:xfrm>
      </p:grpSpPr>
      <p:grpSp>
        <p:nvGrpSpPr>
          <p:cNvPr id="284" name="Group 1"/>
          <p:cNvGrpSpPr/>
          <p:nvPr/>
        </p:nvGrpSpPr>
        <p:grpSpPr>
          <a:xfrm>
            <a:off x="0" y="-1440"/>
            <a:ext cx="9144360" cy="5147280"/>
            <a:chOff x="0" y="-1440"/>
            <a:chExt cx="9144360" cy="5147280"/>
          </a:xfrm>
        </p:grpSpPr>
        <p:sp>
          <p:nvSpPr>
            <p:cNvPr id="285" name="CustomShape 2"/>
            <p:cNvSpPr/>
            <p:nvPr/>
          </p:nvSpPr>
          <p:spPr>
            <a:xfrm>
              <a:off x="0" y="-720"/>
              <a:ext cx="9144360" cy="5146560"/>
            </a:xfrm>
            <a:custGeom>
              <a:avLst/>
              <a:gdLst/>
              <a:ahLst/>
              <a:rect l="l" t="t" r="r" b="b"/>
              <a:pathLst>
                <a:path w="4064393" h="2287444">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algn="bl" blurRad="285750" dist="9360" rotWithShape="0">
                <a:schemeClr val="dk1">
                  <a:alpha val="30000"/>
                </a:schemeClr>
              </a:outerShdw>
            </a:effectLst>
          </p:spPr>
          <p:style>
            <a:lnRef idx="0"/>
            <a:fillRef idx="0"/>
            <a:effectRef idx="0"/>
            <a:fontRef idx="minor"/>
          </p:style>
        </p:sp>
        <p:sp>
          <p:nvSpPr>
            <p:cNvPr id="286" name="CustomShape 3"/>
            <p:cNvSpPr/>
            <p:nvPr/>
          </p:nvSpPr>
          <p:spPr>
            <a:xfrm>
              <a:off x="0" y="-1080"/>
              <a:ext cx="9144360" cy="5146560"/>
            </a:xfrm>
            <a:custGeom>
              <a:avLst/>
              <a:gdLst/>
              <a:ahLst/>
              <a:rect l="l" t="t" r="r" b="b"/>
              <a:pathLst>
                <a:path w="4064393" h="2287576">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287" name="CustomShape 4"/>
            <p:cNvSpPr/>
            <p:nvPr/>
          </p:nvSpPr>
          <p:spPr>
            <a:xfrm>
              <a:off x="0" y="-1440"/>
              <a:ext cx="9144360" cy="5146920"/>
            </a:xfrm>
            <a:custGeom>
              <a:avLst/>
              <a:gdLst/>
              <a:ahLst/>
              <a:rect l="l" t="t" r="r" b="b"/>
              <a:pathLst>
                <a:path w="4064393" h="2287642">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288" name="CustomShape 5"/>
            <p:cNvSpPr/>
            <p:nvPr/>
          </p:nvSpPr>
          <p:spPr>
            <a:xfrm>
              <a:off x="0" y="-1440"/>
              <a:ext cx="9144360" cy="5146920"/>
            </a:xfrm>
            <a:custGeom>
              <a:avLst/>
              <a:gdLst/>
              <a:ahLst/>
              <a:rect l="l" t="t" r="r" b="b"/>
              <a:pathLst>
                <a:path w="4064393" h="2287642">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289" name="CustomShape 6"/>
            <p:cNvSpPr/>
            <p:nvPr/>
          </p:nvSpPr>
          <p:spPr>
            <a:xfrm>
              <a:off x="0" y="-720"/>
              <a:ext cx="9144360" cy="5146560"/>
            </a:xfrm>
            <a:custGeom>
              <a:avLst/>
              <a:gdLst/>
              <a:ahLst/>
              <a:rect l="l" t="t" r="r" b="b"/>
              <a:pathLst>
                <a:path w="4064393" h="2287444">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290" name="CustomShape 7"/>
            <p:cNvSpPr/>
            <p:nvPr/>
          </p:nvSpPr>
          <p:spPr>
            <a:xfrm>
              <a:off x="0" y="-1080"/>
              <a:ext cx="9144360" cy="5146560"/>
            </a:xfrm>
            <a:custGeom>
              <a:avLst/>
              <a:gdLst/>
              <a:ahLst/>
              <a:rect l="l" t="t" r="r" b="b"/>
              <a:pathLst>
                <a:path w="4064393" h="228751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291" name="PlaceHolder 8"/>
          <p:cNvSpPr>
            <a:spLocks noGrp="1"/>
          </p:cNvSpPr>
          <p:nvPr>
            <p:ph type="title"/>
          </p:nvPr>
        </p:nvSpPr>
        <p:spPr>
          <a:xfrm>
            <a:off x="457200" y="594360"/>
            <a:ext cx="5214960" cy="716040"/>
          </a:xfrm>
          <a:prstGeom prst="rect">
            <a:avLst/>
          </a:prstGeom>
        </p:spPr>
        <p:txBody>
          <a:bodyPr lIns="0" rIns="0" tIns="0" bIns="0" anchor="b">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92" name="PlaceHolder 9"/>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5E3B3771-4073-451B-893E-1511D2D0D68D}"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78000">
              <a:srgbClr val="5e1b53"/>
            </a:gs>
            <a:gs pos="100000">
              <a:srgbClr val="5e1b53"/>
            </a:gs>
          </a:gsLst>
          <a:path path="circle">
            <a:fillToRect l="50000" t="50000" r="50000" b="50000"/>
          </a:path>
        </a:gradFill>
      </p:bgPr>
    </p:bg>
    <p:spTree>
      <p:nvGrpSpPr>
        <p:cNvPr id="1" name=""/>
        <p:cNvGrpSpPr/>
        <p:nvPr/>
      </p:nvGrpSpPr>
      <p:grpSpPr>
        <a:xfrm>
          <a:off x="0" y="0"/>
          <a:ext cx="0" cy="0"/>
          <a:chOff x="0" y="0"/>
          <a:chExt cx="0" cy="0"/>
        </a:xfrm>
      </p:grpSpPr>
      <p:sp>
        <p:nvSpPr>
          <p:cNvPr id="329" name="PlaceHolder 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E3A23036-CF6B-4952-AA80-D0F124BAF322}" type="slidenum">
              <a:rPr b="0" lang="en" sz="1300" spc="-1" strike="noStrike">
                <a:solidFill>
                  <a:srgbClr val="ffffff"/>
                </a:solidFill>
                <a:latin typeface="Kulim Park Light"/>
                <a:ea typeface="Kulim Park Light"/>
              </a:rPr>
              <a:t>&lt;number&gt;</a:t>
            </a:fld>
            <a:endParaRPr b="0" lang="en-US" sz="1300" spc="-1" strike="noStrike">
              <a:latin typeface="Times New Roman"/>
            </a:endParaRPr>
          </a:p>
        </p:txBody>
      </p:sp>
      <p:grpSp>
        <p:nvGrpSpPr>
          <p:cNvPr id="330" name="Group 2"/>
          <p:cNvGrpSpPr/>
          <p:nvPr/>
        </p:nvGrpSpPr>
        <p:grpSpPr>
          <a:xfrm>
            <a:off x="0" y="0"/>
            <a:ext cx="9144000" cy="5151600"/>
            <a:chOff x="0" y="0"/>
            <a:chExt cx="9144000" cy="5151600"/>
          </a:xfrm>
        </p:grpSpPr>
        <p:sp>
          <p:nvSpPr>
            <p:cNvPr id="331" name="CustomShape 3"/>
            <p:cNvSpPr/>
            <p:nvPr/>
          </p:nvSpPr>
          <p:spPr>
            <a:xfrm>
              <a:off x="7448760" y="0"/>
              <a:ext cx="1695240" cy="2915280"/>
            </a:xfrm>
            <a:custGeom>
              <a:avLst/>
              <a:gdLst/>
              <a:ahLst/>
              <a:rect l="l" t="t" r="r" b="b"/>
              <a:pathLst>
                <a:path w="650341" h="1112861">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algn="bl" blurRad="285750" dist="9360" rotWithShape="0">
                <a:schemeClr val="dk1">
                  <a:alpha val="60000"/>
                </a:schemeClr>
              </a:outerShdw>
            </a:effectLst>
          </p:spPr>
          <p:style>
            <a:lnRef idx="0"/>
            <a:fillRef idx="0"/>
            <a:effectRef idx="0"/>
            <a:fontRef idx="minor"/>
          </p:style>
        </p:sp>
        <p:sp>
          <p:nvSpPr>
            <p:cNvPr id="332" name="CustomShape 4"/>
            <p:cNvSpPr/>
            <p:nvPr/>
          </p:nvSpPr>
          <p:spPr>
            <a:xfrm>
              <a:off x="0" y="2610360"/>
              <a:ext cx="1993680" cy="2541240"/>
            </a:xfrm>
            <a:custGeom>
              <a:avLst/>
              <a:gdLst/>
              <a:ahLst/>
              <a:rect l="l" t="t" r="r" b="b"/>
              <a:pathLst>
                <a:path w="764722" h="970049">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algn="bl" blurRad="285750" dist="9360" rotWithShape="0">
                <a:schemeClr val="dk1">
                  <a:alpha val="60000"/>
                </a:schemeClr>
              </a:outerShdw>
            </a:effectLst>
          </p:spPr>
          <p:style>
            <a:lnRef idx="0"/>
            <a:fillRef idx="0"/>
            <a:effectRef idx="0"/>
            <a:fontRef idx="minor"/>
          </p:style>
        </p:sp>
        <p:sp>
          <p:nvSpPr>
            <p:cNvPr id="333" name="CustomShape 5"/>
            <p:cNvSpPr/>
            <p:nvPr/>
          </p:nvSpPr>
          <p:spPr>
            <a:xfrm>
              <a:off x="7692120" y="0"/>
              <a:ext cx="1451880" cy="2617200"/>
            </a:xfrm>
            <a:custGeom>
              <a:avLst/>
              <a:gdLst/>
              <a:ahLst/>
              <a:rect l="l" t="t" r="r" b="b"/>
              <a:pathLst>
                <a:path w="557011" h="999003">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334" name="CustomShape 6"/>
            <p:cNvSpPr/>
            <p:nvPr/>
          </p:nvSpPr>
          <p:spPr>
            <a:xfrm>
              <a:off x="0" y="2756160"/>
              <a:ext cx="1616400" cy="2395440"/>
            </a:xfrm>
            <a:custGeom>
              <a:avLst/>
              <a:gdLst/>
              <a:ahLst/>
              <a:rect l="l" t="t" r="r" b="b"/>
              <a:pathLst>
                <a:path w="620068" h="914461">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335" name="CustomShape 7"/>
            <p:cNvSpPr/>
            <p:nvPr/>
          </p:nvSpPr>
          <p:spPr>
            <a:xfrm>
              <a:off x="7878960" y="0"/>
              <a:ext cx="1265040" cy="1851840"/>
            </a:xfrm>
            <a:custGeom>
              <a:avLst/>
              <a:gdLst/>
              <a:ahLst/>
              <a:rect l="l" t="t" r="r" b="b"/>
              <a:pathLst>
                <a:path w="485239" h="706884">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336" name="CustomShape 8"/>
            <p:cNvSpPr/>
            <p:nvPr/>
          </p:nvSpPr>
          <p:spPr>
            <a:xfrm>
              <a:off x="0" y="2919600"/>
              <a:ext cx="1258200" cy="2232000"/>
            </a:xfrm>
            <a:custGeom>
              <a:avLst/>
              <a:gdLst/>
              <a:ahLst/>
              <a:rect l="l" t="t" r="r" b="b"/>
              <a:pathLst>
                <a:path w="482656" h="851990">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337" name="CustomShape 9"/>
            <p:cNvSpPr/>
            <p:nvPr/>
          </p:nvSpPr>
          <p:spPr>
            <a:xfrm>
              <a:off x="8089560" y="0"/>
              <a:ext cx="1054440" cy="1217520"/>
            </a:xfrm>
            <a:custGeom>
              <a:avLst/>
              <a:gdLst/>
              <a:ahLst/>
              <a:rect l="l" t="t" r="r" b="b"/>
              <a:pathLst>
                <a:path w="404511" h="464873">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338" name="CustomShape 10"/>
            <p:cNvSpPr/>
            <p:nvPr/>
          </p:nvSpPr>
          <p:spPr>
            <a:xfrm>
              <a:off x="0" y="3209040"/>
              <a:ext cx="1067400" cy="1942200"/>
            </a:xfrm>
            <a:custGeom>
              <a:avLst/>
              <a:gdLst/>
              <a:ahLst/>
              <a:rect l="l" t="t" r="r" b="b"/>
              <a:pathLst>
                <a:path w="409556" h="741440">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339" name="CustomShape 11"/>
            <p:cNvSpPr/>
            <p:nvPr/>
          </p:nvSpPr>
          <p:spPr>
            <a:xfrm>
              <a:off x="8339040" y="0"/>
              <a:ext cx="804960" cy="1045080"/>
            </a:xfrm>
            <a:custGeom>
              <a:avLst/>
              <a:gdLst/>
              <a:ahLst/>
              <a:rect l="l" t="t" r="r" b="b"/>
              <a:pathLst>
                <a:path w="308839" h="399045">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340" name="CustomShape 12"/>
            <p:cNvSpPr/>
            <p:nvPr/>
          </p:nvSpPr>
          <p:spPr>
            <a:xfrm>
              <a:off x="0" y="3473640"/>
              <a:ext cx="731520" cy="1677600"/>
            </a:xfrm>
            <a:custGeom>
              <a:avLst/>
              <a:gdLst/>
              <a:ahLst/>
              <a:rect l="l" t="t" r="r" b="b"/>
              <a:pathLst>
                <a:path w="280714" h="640381">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341" name="CustomShape 13"/>
            <p:cNvSpPr/>
            <p:nvPr/>
          </p:nvSpPr>
          <p:spPr>
            <a:xfrm>
              <a:off x="8556840" y="0"/>
              <a:ext cx="369360" cy="131400"/>
            </a:xfrm>
            <a:custGeom>
              <a:avLst/>
              <a:gdLst/>
              <a:ahLst/>
              <a:rect l="l" t="t" r="r" b="b"/>
              <a:pathLst>
                <a:path w="141781" h="50303">
                  <a:moveTo>
                    <a:pt x="141782" y="0"/>
                  </a:moveTo>
                  <a:lnTo>
                    <a:pt x="0" y="0"/>
                  </a:lnTo>
                  <a:cubicBezTo>
                    <a:pt x="22572" y="66793"/>
                    <a:pt x="119499" y="67349"/>
                    <a:pt x="141782" y="0"/>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sp>
          <p:nvSpPr>
            <p:cNvPr id="342" name="CustomShape 14"/>
            <p:cNvSpPr/>
            <p:nvPr/>
          </p:nvSpPr>
          <p:spPr>
            <a:xfrm>
              <a:off x="0" y="4839120"/>
              <a:ext cx="326160" cy="311400"/>
            </a:xfrm>
            <a:custGeom>
              <a:avLst/>
              <a:gdLst/>
              <a:ahLst/>
              <a:rect l="l" t="t" r="r" b="b"/>
              <a:pathLst>
                <a:path w="125277" h="119036">
                  <a:moveTo>
                    <a:pt x="0" y="1339"/>
                  </a:moveTo>
                  <a:lnTo>
                    <a:pt x="0" y="119037"/>
                  </a:lnTo>
                  <a:lnTo>
                    <a:pt x="124231" y="119037"/>
                  </a:lnTo>
                  <a:cubicBezTo>
                    <a:pt x="134491" y="50143"/>
                    <a:pt x="67596" y="-9793"/>
                    <a:pt x="0" y="133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343" name="PlaceHolder 15"/>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44" name="PlaceHolder 1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40d7f"/>
            </a:gs>
            <a:gs pos="78000">
              <a:srgbClr val="5e1b53"/>
            </a:gs>
            <a:gs pos="100000">
              <a:srgbClr val="5e1b53"/>
            </a:gs>
          </a:gsLst>
          <a:path path="circle">
            <a:fillToRect l="50000" t="50000" r="50000" b="50000"/>
          </a:path>
        </a:gradFill>
      </p:bgPr>
    </p:bg>
    <p:spTree>
      <p:nvGrpSpPr>
        <p:cNvPr id="1" name=""/>
        <p:cNvGrpSpPr/>
        <p:nvPr/>
      </p:nvGrpSpPr>
      <p:grpSpPr>
        <a:xfrm>
          <a:off x="0" y="0"/>
          <a:ext cx="0" cy="0"/>
          <a:chOff x="0" y="0"/>
          <a:chExt cx="0" cy="0"/>
        </a:xfrm>
      </p:grpSpPr>
      <p:sp>
        <p:nvSpPr>
          <p:cNvPr id="381" name="PlaceHolder 1"/>
          <p:cNvSpPr>
            <a:spLocks noGrp="1"/>
          </p:cNvSpPr>
          <p:nvPr>
            <p:ph type="sldNum"/>
          </p:nvPr>
        </p:nvSpPr>
        <p:spPr>
          <a:xfrm>
            <a:off x="8480520" y="4749840"/>
            <a:ext cx="548280" cy="393120"/>
          </a:xfrm>
          <a:prstGeom prst="rect">
            <a:avLst/>
          </a:prstGeom>
        </p:spPr>
        <p:txBody>
          <a:bodyPr lIns="0" rIns="0" tIns="0" bIns="0" anchor="ctr">
            <a:noAutofit/>
          </a:bodyPr>
          <a:p>
            <a:pPr algn="r">
              <a:lnSpc>
                <a:spcPct val="100000"/>
              </a:lnSpc>
              <a:tabLst>
                <a:tab algn="l" pos="0"/>
              </a:tabLst>
            </a:pPr>
            <a:fld id="{17A4A107-DD61-47F2-93E2-B90FA5BF043A}" type="slidenum">
              <a:rPr b="0" lang="en" sz="1300" spc="-1" strike="noStrike">
                <a:solidFill>
                  <a:srgbClr val="ffffff"/>
                </a:solidFill>
                <a:latin typeface="Kulim Park Light"/>
                <a:ea typeface="Kulim Park Light"/>
              </a:rPr>
              <a:t>&lt;number&gt;</a:t>
            </a:fld>
            <a:endParaRPr b="0" lang="en-US" sz="1300" spc="-1" strike="noStrike">
              <a:latin typeface="Times New Roman"/>
            </a:endParaRPr>
          </a:p>
        </p:txBody>
      </p:sp>
      <p:grpSp>
        <p:nvGrpSpPr>
          <p:cNvPr id="382" name="Group 2"/>
          <p:cNvGrpSpPr/>
          <p:nvPr/>
        </p:nvGrpSpPr>
        <p:grpSpPr>
          <a:xfrm>
            <a:off x="0" y="0"/>
            <a:ext cx="9144000" cy="5151600"/>
            <a:chOff x="0" y="0"/>
            <a:chExt cx="9144000" cy="5151600"/>
          </a:xfrm>
        </p:grpSpPr>
        <p:sp>
          <p:nvSpPr>
            <p:cNvPr id="383" name="CustomShape 3"/>
            <p:cNvSpPr/>
            <p:nvPr/>
          </p:nvSpPr>
          <p:spPr>
            <a:xfrm>
              <a:off x="7448760" y="0"/>
              <a:ext cx="1695240" cy="2915280"/>
            </a:xfrm>
            <a:custGeom>
              <a:avLst/>
              <a:gdLst/>
              <a:ahLst/>
              <a:rect l="l" t="t" r="r" b="b"/>
              <a:pathLst>
                <a:path w="650341" h="1112861">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algn="bl" blurRad="285750" dist="9360" rotWithShape="0">
                <a:schemeClr val="dk1">
                  <a:alpha val="60000"/>
                </a:schemeClr>
              </a:outerShdw>
            </a:effectLst>
          </p:spPr>
          <p:style>
            <a:lnRef idx="0"/>
            <a:fillRef idx="0"/>
            <a:effectRef idx="0"/>
            <a:fontRef idx="minor"/>
          </p:style>
        </p:sp>
        <p:sp>
          <p:nvSpPr>
            <p:cNvPr id="384" name="CustomShape 4"/>
            <p:cNvSpPr/>
            <p:nvPr/>
          </p:nvSpPr>
          <p:spPr>
            <a:xfrm>
              <a:off x="0" y="2610360"/>
              <a:ext cx="1993680" cy="2541240"/>
            </a:xfrm>
            <a:custGeom>
              <a:avLst/>
              <a:gdLst/>
              <a:ahLst/>
              <a:rect l="l" t="t" r="r" b="b"/>
              <a:pathLst>
                <a:path w="764722" h="970049">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algn="bl" blurRad="285750" dist="9360" rotWithShape="0">
                <a:schemeClr val="dk1">
                  <a:alpha val="60000"/>
                </a:schemeClr>
              </a:outerShdw>
            </a:effectLst>
          </p:spPr>
          <p:style>
            <a:lnRef idx="0"/>
            <a:fillRef idx="0"/>
            <a:effectRef idx="0"/>
            <a:fontRef idx="minor"/>
          </p:style>
        </p:sp>
        <p:sp>
          <p:nvSpPr>
            <p:cNvPr id="385" name="CustomShape 5"/>
            <p:cNvSpPr/>
            <p:nvPr/>
          </p:nvSpPr>
          <p:spPr>
            <a:xfrm>
              <a:off x="7692120" y="0"/>
              <a:ext cx="1451880" cy="2617200"/>
            </a:xfrm>
            <a:custGeom>
              <a:avLst/>
              <a:gdLst/>
              <a:ahLst/>
              <a:rect l="l" t="t" r="r" b="b"/>
              <a:pathLst>
                <a:path w="557011" h="999003">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386" name="CustomShape 6"/>
            <p:cNvSpPr/>
            <p:nvPr/>
          </p:nvSpPr>
          <p:spPr>
            <a:xfrm>
              <a:off x="0" y="2756160"/>
              <a:ext cx="1616400" cy="2395440"/>
            </a:xfrm>
            <a:custGeom>
              <a:avLst/>
              <a:gdLst/>
              <a:ahLst/>
              <a:rect l="l" t="t" r="r" b="b"/>
              <a:pathLst>
                <a:path w="620068" h="914461">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algn="bl" blurRad="285750" dist="9360" rotWithShape="0">
                <a:schemeClr val="dk1">
                  <a:alpha val="30000"/>
                </a:schemeClr>
              </a:outerShdw>
            </a:effectLst>
          </p:spPr>
          <p:style>
            <a:lnRef idx="0"/>
            <a:fillRef idx="0"/>
            <a:effectRef idx="0"/>
            <a:fontRef idx="minor"/>
          </p:style>
        </p:sp>
        <p:sp>
          <p:nvSpPr>
            <p:cNvPr id="387" name="CustomShape 7"/>
            <p:cNvSpPr/>
            <p:nvPr/>
          </p:nvSpPr>
          <p:spPr>
            <a:xfrm>
              <a:off x="7878960" y="0"/>
              <a:ext cx="1265040" cy="1851840"/>
            </a:xfrm>
            <a:custGeom>
              <a:avLst/>
              <a:gdLst/>
              <a:ahLst/>
              <a:rect l="l" t="t" r="r" b="b"/>
              <a:pathLst>
                <a:path w="485239" h="706884">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388" name="CustomShape 8"/>
            <p:cNvSpPr/>
            <p:nvPr/>
          </p:nvSpPr>
          <p:spPr>
            <a:xfrm>
              <a:off x="0" y="2919600"/>
              <a:ext cx="1258200" cy="2232000"/>
            </a:xfrm>
            <a:custGeom>
              <a:avLst/>
              <a:gdLst/>
              <a:ahLst/>
              <a:rect l="l" t="t" r="r" b="b"/>
              <a:pathLst>
                <a:path w="482656" h="851990">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algn="bl" blurRad="285750" dist="9360" rotWithShape="0">
                <a:schemeClr val="dk1">
                  <a:alpha val="30000"/>
                </a:schemeClr>
              </a:outerShdw>
            </a:effectLst>
          </p:spPr>
          <p:style>
            <a:lnRef idx="0"/>
            <a:fillRef idx="0"/>
            <a:effectRef idx="0"/>
            <a:fontRef idx="minor"/>
          </p:style>
        </p:sp>
        <p:sp>
          <p:nvSpPr>
            <p:cNvPr id="389" name="CustomShape 9"/>
            <p:cNvSpPr/>
            <p:nvPr/>
          </p:nvSpPr>
          <p:spPr>
            <a:xfrm>
              <a:off x="8089560" y="0"/>
              <a:ext cx="1054440" cy="1217520"/>
            </a:xfrm>
            <a:custGeom>
              <a:avLst/>
              <a:gdLst/>
              <a:ahLst/>
              <a:rect l="l" t="t" r="r" b="b"/>
              <a:pathLst>
                <a:path w="404511" h="464873">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390" name="CustomShape 10"/>
            <p:cNvSpPr/>
            <p:nvPr/>
          </p:nvSpPr>
          <p:spPr>
            <a:xfrm>
              <a:off x="0" y="3209040"/>
              <a:ext cx="1067400" cy="1942200"/>
            </a:xfrm>
            <a:custGeom>
              <a:avLst/>
              <a:gdLst/>
              <a:ahLst/>
              <a:rect l="l" t="t" r="r" b="b"/>
              <a:pathLst>
                <a:path w="409556" h="741440">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algn="bl" blurRad="285750" dist="9360" rotWithShape="0">
                <a:schemeClr val="dk1">
                  <a:alpha val="30000"/>
                </a:schemeClr>
              </a:outerShdw>
            </a:effectLst>
          </p:spPr>
          <p:style>
            <a:lnRef idx="0"/>
            <a:fillRef idx="0"/>
            <a:effectRef idx="0"/>
            <a:fontRef idx="minor"/>
          </p:style>
        </p:sp>
        <p:sp>
          <p:nvSpPr>
            <p:cNvPr id="391" name="CustomShape 11"/>
            <p:cNvSpPr/>
            <p:nvPr/>
          </p:nvSpPr>
          <p:spPr>
            <a:xfrm>
              <a:off x="8339040" y="0"/>
              <a:ext cx="804960" cy="1045080"/>
            </a:xfrm>
            <a:custGeom>
              <a:avLst/>
              <a:gdLst/>
              <a:ahLst/>
              <a:rect l="l" t="t" r="r" b="b"/>
              <a:pathLst>
                <a:path w="308839" h="399045">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392" name="CustomShape 12"/>
            <p:cNvSpPr/>
            <p:nvPr/>
          </p:nvSpPr>
          <p:spPr>
            <a:xfrm>
              <a:off x="0" y="3473640"/>
              <a:ext cx="731520" cy="1677600"/>
            </a:xfrm>
            <a:custGeom>
              <a:avLst/>
              <a:gdLst/>
              <a:ahLst/>
              <a:rect l="l" t="t" r="r" b="b"/>
              <a:pathLst>
                <a:path w="280714" h="640381">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algn="bl" blurRad="285750" dist="9360" rotWithShape="0">
                <a:schemeClr val="dk1">
                  <a:alpha val="30000"/>
                </a:schemeClr>
              </a:outerShdw>
            </a:effectLst>
          </p:spPr>
          <p:style>
            <a:lnRef idx="0"/>
            <a:fillRef idx="0"/>
            <a:effectRef idx="0"/>
            <a:fontRef idx="minor"/>
          </p:style>
        </p:sp>
        <p:sp>
          <p:nvSpPr>
            <p:cNvPr id="393" name="CustomShape 13"/>
            <p:cNvSpPr/>
            <p:nvPr/>
          </p:nvSpPr>
          <p:spPr>
            <a:xfrm>
              <a:off x="8556840" y="0"/>
              <a:ext cx="369360" cy="131400"/>
            </a:xfrm>
            <a:custGeom>
              <a:avLst/>
              <a:gdLst/>
              <a:ahLst/>
              <a:rect l="l" t="t" r="r" b="b"/>
              <a:pathLst>
                <a:path w="141781" h="50303">
                  <a:moveTo>
                    <a:pt x="141782" y="0"/>
                  </a:moveTo>
                  <a:lnTo>
                    <a:pt x="0" y="0"/>
                  </a:lnTo>
                  <a:cubicBezTo>
                    <a:pt x="22572" y="66793"/>
                    <a:pt x="119499" y="67349"/>
                    <a:pt x="141782" y="0"/>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sp>
          <p:nvSpPr>
            <p:cNvPr id="394" name="CustomShape 14"/>
            <p:cNvSpPr/>
            <p:nvPr/>
          </p:nvSpPr>
          <p:spPr>
            <a:xfrm>
              <a:off x="0" y="4839120"/>
              <a:ext cx="326160" cy="311400"/>
            </a:xfrm>
            <a:custGeom>
              <a:avLst/>
              <a:gdLst/>
              <a:ahLst/>
              <a:rect l="l" t="t" r="r" b="b"/>
              <a:pathLst>
                <a:path w="125277" h="119036">
                  <a:moveTo>
                    <a:pt x="0" y="1339"/>
                  </a:moveTo>
                  <a:lnTo>
                    <a:pt x="0" y="119037"/>
                  </a:lnTo>
                  <a:lnTo>
                    <a:pt x="124231" y="119037"/>
                  </a:lnTo>
                  <a:cubicBezTo>
                    <a:pt x="134491" y="50143"/>
                    <a:pt x="67596" y="-9793"/>
                    <a:pt x="0" y="1339"/>
                  </a:cubicBezTo>
                  <a:close/>
                </a:path>
              </a:pathLst>
            </a:custGeom>
            <a:solidFill>
              <a:schemeClr val="lt1"/>
            </a:solidFill>
            <a:ln>
              <a:noFill/>
            </a:ln>
            <a:effectLst>
              <a:outerShdw algn="bl" blurRad="285750" dist="9360" rotWithShape="0">
                <a:schemeClr val="dk1">
                  <a:alpha val="30000"/>
                </a:schemeClr>
              </a:outerShdw>
            </a:effectLst>
          </p:spPr>
          <p:style>
            <a:lnRef idx="0"/>
            <a:fillRef idx="0"/>
            <a:effectRef idx="0"/>
            <a:fontRef idx="minor"/>
          </p:style>
        </p:sp>
      </p:grpSp>
      <p:sp>
        <p:nvSpPr>
          <p:cNvPr id="395" name="PlaceHolder 15"/>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96" name="PlaceHolder 1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28.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www.clipartkey.com/view/xihRho_wind-clipart-blue-wind-fluxo-de-ar-png/" TargetMode="External"/><Relationship Id="rId3" Type="http://schemas.openxmlformats.org/officeDocument/2006/relationships/hyperlink" Target="https://www.google.com/url?sa=i&amp;url=https%3A%2F%2Fwww.pngkey.com%2Fdetail%2Fu2q8i1e6r5e6q8r5_transparent-weather-cliparts-thermometer-clip-art-transparent%2F&amp;psig=AOvVaw0JAQcf8IsNaVnW1uE34SWu&amp;ust=1607391363728000&amp;source=images&amp;cd=vfe&amp;ved=0CAMQjB1qFwoTCJiAv9bduu0CFQAAAAAdAAAAABAJ" TargetMode="External"/><Relationship Id="rId4" Type="http://schemas.openxmlformats.org/officeDocument/2006/relationships/hyperlink" Target="https://vectorified.com/steam-logo-vector" TargetMode="External"/><Relationship Id="rId5" Type="http://schemas.openxmlformats.org/officeDocument/2006/relationships/hyperlink" Target="https://www.treemusketeers.net/forest-wildfires/" TargetMode="External"/><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slideLayout" Target="../slideLayouts/slideLayout37.xml"/><Relationship Id="rId11"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s://www.clipartkey.com/view/xihRho_wind-clipart-blue-wind-fluxo-de-ar-png/" TargetMode="External"/><Relationship Id="rId3" Type="http://schemas.openxmlformats.org/officeDocument/2006/relationships/hyperlink" Target="https://www.google.com/url?sa=i&amp;url=https%3A%2F%2Fwww.pngkey.com%2Fdetail%2Fu2q8i1e6r5e6q8r5_transparent-weather-cliparts-thermometer-clip-art-transparent%2F&amp;psig=AOvVaw0JAQcf8IsNaVnW1uE34SWu&amp;ust=1607391363728000&amp;source=images&amp;cd=vfe&amp;ved=0CAMQjB1qFwoTCJiAv9bduu0CFQAAAAAdAAAAABAJ" TargetMode="External"/><Relationship Id="rId4" Type="http://schemas.openxmlformats.org/officeDocument/2006/relationships/hyperlink" Target="https://vectorified.com/steam-logo-vector" TargetMode="External"/><Relationship Id="rId5" Type="http://schemas.openxmlformats.org/officeDocument/2006/relationships/hyperlink" Target="https://www.treemusketeers.net/forest-wildfires/" TargetMode="External"/><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hyperlink" Target="https://www.google.com/url?sa=i&amp;url=https%3A%2F%2Fwww.vecteezy.com%2Ffree-vector%2Fhumidity-icon&amp;psig=AOvVaw37vA93gfuQT9DOAASHXVGL&amp;ust=1607393135177000&amp;source=images&amp;cd=vfe&amp;ved=0CAMQjB1qFwoTCPjo1J3kuu0CFQAAAAAdAAAAABAs" TargetMode="External"/><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slideLayout" Target="../slideLayouts/slideLayout37.xml"/><Relationship Id="rId1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www.vectorstock.com/royalty-free-vector/burning-forest-vector-14626393" TargetMode="External"/><Relationship Id="rId5" Type="http://schemas.openxmlformats.org/officeDocument/2006/relationships/hyperlink" Target="https://gallery.yopriceville.com/Free-Clipart-Pictures/Money-PNG/Money_Illustration_Transparent_PNG_Clip_Art_Image" TargetMode="External"/><Relationship Id="rId6" Type="http://schemas.openxmlformats.org/officeDocument/2006/relationships/hyperlink" Target="https://www.saukvalley.com/2019/08/08/happy-birthday-smokey/a4qpkeq/" TargetMode="External"/><Relationship Id="rId7" Type="http://schemas.openxmlformats.org/officeDocument/2006/relationships/slideLayout" Target="../slideLayouts/slideLayout28.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24.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hyperlink" Target="https://www.google.com/url?sa=i&amp;url=https%3A%2F%2Fwww.netclipart.com%2Fisee%2FJRxxx_clip-free-library-kaleigh-garner-digital-resume-and%2F&amp;psig=AOvVaw1aKvGTdk-0KnPTPfR1EWtj&amp;ust=1606937239181000&amp;source=images&amp;cd=vfe&amp;ved=0CAMQjB1qFwoTCMCJpezBre0CFQAAAAAdAAAAABAD" TargetMode="External"/><Relationship Id="rId4" Type="http://schemas.openxmlformats.org/officeDocument/2006/relationships/hyperlink" Target="https://www.google.com/url?sa=i&amp;url=https%3A%2F%2Fwww.vectorstock.com%2Froyalty-free-vector%2Fusing-extinguisher-vector-13509765&amp;psig=AOvVaw0yLWAFFJ6Rm1HeMwAVoOzD&amp;ust=1606936947991000&amp;source=images&amp;cd=vfe&amp;ved=0CAMQjB1qFwoTCLCI0ObAre0CFQAAAAAdAAAAABAJ" TargetMode="External"/><Relationship Id="rId5" Type="http://schemas.openxmlformats.org/officeDocument/2006/relationships/slideLayout" Target="../slideLayouts/slideLayout15.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7.xml.rels><?xml version="1.0" encoding="UTF-8"?>
<Relationships xmlns="http://schemas.openxmlformats.org/package/2006/relationships"><Relationship Id="rId1" Type="http://schemas.openxmlformats.org/officeDocument/2006/relationships/hyperlink" Target="https://support.sas.com/resources/papers/proceedings16/9361-2016.pdf" TargetMode="Externa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8.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hyperlink" Target="https://www.nwcg.gov/publications/pms437/cffdrs/fire-weather-index-system" TargetMode="External"/><Relationship Id="rId4" Type="http://schemas.openxmlformats.org/officeDocument/2006/relationships/slideLayout" Target="../slideLayouts/slideLayout1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675360" y="954360"/>
            <a:ext cx="3619800" cy="3130920"/>
          </a:xfrm>
          <a:prstGeom prst="rect">
            <a:avLst/>
          </a:prstGeom>
          <a:noFill/>
          <a:ln>
            <a:noFill/>
          </a:ln>
        </p:spPr>
        <p:txBody>
          <a:bodyPr lIns="0" rIns="0" tIns="0" bIns="0" anchor="ctr">
            <a:noAutofit/>
          </a:bodyPr>
          <a:p>
            <a:pPr>
              <a:lnSpc>
                <a:spcPct val="100000"/>
              </a:lnSpc>
              <a:tabLst>
                <a:tab algn="l" pos="0"/>
              </a:tabLst>
            </a:pPr>
            <a:r>
              <a:rPr b="1" lang="en" sz="3700" spc="-1" strike="noStrike">
                <a:solidFill>
                  <a:srgbClr val="39273f"/>
                </a:solidFill>
                <a:latin typeface="Kulim Park"/>
                <a:ea typeface="Kulim Park"/>
              </a:rPr>
              <a:t>Modeling Forest Fires Using Bayesian Regression</a:t>
            </a:r>
            <a:endParaRPr b="0" lang="en-US" sz="3700" spc="-1" strike="noStrike">
              <a:solidFill>
                <a:srgbClr val="000000"/>
              </a:solidFill>
              <a:latin typeface="Arial"/>
            </a:endParaRPr>
          </a:p>
        </p:txBody>
      </p:sp>
      <p:sp>
        <p:nvSpPr>
          <p:cNvPr id="532" name="CustomShape 2"/>
          <p:cNvSpPr/>
          <p:nvPr/>
        </p:nvSpPr>
        <p:spPr>
          <a:xfrm>
            <a:off x="582840" y="3755160"/>
            <a:ext cx="3472920" cy="4334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i="1" lang="en" sz="1300" spc="-1" strike="noStrike">
                <a:solidFill>
                  <a:srgbClr val="000000"/>
                </a:solidFill>
                <a:latin typeface="Kulim Park Light"/>
                <a:ea typeface="Kulim Park Light"/>
              </a:rPr>
              <a:t>Amanda West, Nikki Aaron, &amp; Bev Dobrenz</a:t>
            </a:r>
            <a:endParaRPr b="0" lang="en-US" sz="1300" spc="-1" strike="noStrike">
              <a:latin typeface="Arial"/>
            </a:endParaRPr>
          </a:p>
        </p:txBody>
      </p:sp>
      <p:pic>
        <p:nvPicPr>
          <p:cNvPr id="533" name="Google Shape;149;p14" descr=""/>
          <p:cNvPicPr/>
          <p:nvPr/>
        </p:nvPicPr>
        <p:blipFill>
          <a:blip r:embed="rId1"/>
          <a:stretch/>
        </p:blipFill>
        <p:spPr>
          <a:xfrm>
            <a:off x="5623560" y="4585320"/>
            <a:ext cx="3395880" cy="470880"/>
          </a:xfrm>
          <a:prstGeom prst="rect">
            <a:avLst/>
          </a:prstGeom>
          <a:ln>
            <a:noFill/>
          </a:ln>
          <a:effectLst>
            <a:outerShdw algn="bl" blurRad="57150" dir="5400000" dist="19080" rotWithShape="0">
              <a:srgbClr val="000000">
                <a:alpha val="50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TextShape 1"/>
          <p:cNvSpPr txBox="1"/>
          <p:nvPr/>
        </p:nvSpPr>
        <p:spPr>
          <a:xfrm>
            <a:off x="457200" y="65340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Mathematical Linkage</a:t>
            </a:r>
            <a:br/>
            <a:r>
              <a:rPr b="1" i="1" lang="en" sz="2400" spc="-1" strike="noStrike">
                <a:solidFill>
                  <a:srgbClr val="39273f"/>
                </a:solidFill>
                <a:latin typeface="Kulim Park"/>
                <a:ea typeface="Kulim Park"/>
              </a:rPr>
              <a:t>Bayesian Regression</a:t>
            </a:r>
            <a:endParaRPr b="0" lang="en-US" sz="2400" spc="-1" strike="noStrike">
              <a:solidFill>
                <a:srgbClr val="000000"/>
              </a:solidFill>
              <a:latin typeface="Arial"/>
            </a:endParaRPr>
          </a:p>
        </p:txBody>
      </p:sp>
      <p:sp>
        <p:nvSpPr>
          <p:cNvPr id="578" name="TextShape 2"/>
          <p:cNvSpPr txBox="1"/>
          <p:nvPr/>
        </p:nvSpPr>
        <p:spPr>
          <a:xfrm>
            <a:off x="7871040" y="4749840"/>
            <a:ext cx="548280" cy="393120"/>
          </a:xfrm>
          <a:prstGeom prst="rect">
            <a:avLst/>
          </a:prstGeom>
          <a:noFill/>
          <a:ln>
            <a:noFill/>
          </a:ln>
        </p:spPr>
        <p:txBody>
          <a:bodyPr lIns="0" rIns="0" tIns="0" bIns="0" anchor="ctr">
            <a:noAutofit/>
          </a:bodyPr>
          <a:p>
            <a:pPr algn="r">
              <a:lnSpc>
                <a:spcPct val="100000"/>
              </a:lnSpc>
              <a:tabLst>
                <a:tab algn="l" pos="0"/>
              </a:tabLst>
            </a:pPr>
            <a:fld id="{53E5C9E3-0B92-4D62-8E74-50D9B45DBC1F}"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579" name="TextShape 3"/>
          <p:cNvSpPr txBox="1"/>
          <p:nvPr/>
        </p:nvSpPr>
        <p:spPr>
          <a:xfrm>
            <a:off x="3499920" y="1794960"/>
            <a:ext cx="1984320" cy="393120"/>
          </a:xfrm>
          <a:prstGeom prst="rect">
            <a:avLst/>
          </a:prstGeom>
          <a:noFill/>
          <a:ln>
            <a:noFill/>
          </a:ln>
        </p:spPr>
        <p:txBody>
          <a:bodyPr lIns="0" rIns="0" tIns="0" bIns="0">
            <a:noAutofit/>
          </a:bodyPr>
          <a:p>
            <a:pPr>
              <a:lnSpc>
                <a:spcPct val="115000"/>
              </a:lnSpc>
              <a:tabLst>
                <a:tab algn="l" pos="0"/>
              </a:tabLst>
            </a:pPr>
            <a:r>
              <a:rPr b="1" lang="en" sz="2000" spc="-1" strike="noStrike">
                <a:solidFill>
                  <a:srgbClr val="39273f"/>
                </a:solidFill>
                <a:latin typeface="Kulim Park"/>
                <a:ea typeface="Kulim Park"/>
              </a:rPr>
              <a:t>Logistic</a:t>
            </a:r>
            <a:endParaRPr b="0" lang="en-US" sz="2000" spc="-1" strike="noStrike">
              <a:solidFill>
                <a:srgbClr val="000000"/>
              </a:solidFill>
              <a:latin typeface="Arial"/>
            </a:endParaRPr>
          </a:p>
        </p:txBody>
      </p:sp>
      <p:pic>
        <p:nvPicPr>
          <p:cNvPr id="580" name="Google Shape;207;p20" descr=""/>
          <p:cNvPicPr/>
          <p:nvPr/>
        </p:nvPicPr>
        <p:blipFill>
          <a:blip r:embed="rId1"/>
          <a:stretch/>
        </p:blipFill>
        <p:spPr>
          <a:xfrm>
            <a:off x="3499920" y="2697480"/>
            <a:ext cx="1589760" cy="2292120"/>
          </a:xfrm>
          <a:prstGeom prst="rect">
            <a:avLst/>
          </a:prstGeom>
          <a:ln>
            <a:noFill/>
          </a:ln>
          <a:effectLst>
            <a:outerShdw algn="bl" blurRad="57150" dir="5400000" dist="19080" rotWithShape="0">
              <a:srgbClr val="000000">
                <a:alpha val="50000"/>
              </a:srgbClr>
            </a:outerShdw>
          </a:effectLst>
        </p:spPr>
      </p:pic>
      <p:pic>
        <p:nvPicPr>
          <p:cNvPr id="581" name="Google Shape;208;p20" descr=""/>
          <p:cNvPicPr/>
          <p:nvPr/>
        </p:nvPicPr>
        <p:blipFill>
          <a:blip r:embed="rId2"/>
          <a:stretch/>
        </p:blipFill>
        <p:spPr>
          <a:xfrm>
            <a:off x="5484600" y="3270600"/>
            <a:ext cx="2502000" cy="1677240"/>
          </a:xfrm>
          <a:prstGeom prst="rect">
            <a:avLst/>
          </a:prstGeom>
          <a:ln>
            <a:noFill/>
          </a:ln>
          <a:effectLst>
            <a:outerShdw algn="bl" blurRad="57150" dir="5400000" dist="19080" rotWithShape="0">
              <a:srgbClr val="000000">
                <a:alpha val="50000"/>
              </a:srgbClr>
            </a:outerShdw>
          </a:effectLst>
        </p:spPr>
      </p:pic>
      <p:pic>
        <p:nvPicPr>
          <p:cNvPr id="582" name="Google Shape;209;p20" descr=""/>
          <p:cNvPicPr/>
          <p:nvPr/>
        </p:nvPicPr>
        <p:blipFill>
          <a:blip r:embed="rId3"/>
          <a:stretch/>
        </p:blipFill>
        <p:spPr>
          <a:xfrm>
            <a:off x="5484600" y="2267640"/>
            <a:ext cx="2502000" cy="911160"/>
          </a:xfrm>
          <a:prstGeom prst="rect">
            <a:avLst/>
          </a:prstGeom>
          <a:ln>
            <a:noFill/>
          </a:ln>
          <a:effectLst>
            <a:outerShdw algn="bl" blurRad="57150" dir="5400000" dist="19080" rotWithShape="0">
              <a:srgbClr val="000000">
                <a:alpha val="50000"/>
              </a:srgbClr>
            </a:outerShdw>
          </a:effectLst>
        </p:spPr>
      </p:pic>
      <p:pic>
        <p:nvPicPr>
          <p:cNvPr id="583" name="Google Shape;210;p20" descr=""/>
          <p:cNvPicPr/>
          <p:nvPr/>
        </p:nvPicPr>
        <p:blipFill>
          <a:blip r:embed="rId4"/>
          <a:stretch/>
        </p:blipFill>
        <p:spPr>
          <a:xfrm>
            <a:off x="3499920" y="2267640"/>
            <a:ext cx="1589760" cy="349920"/>
          </a:xfrm>
          <a:prstGeom prst="rect">
            <a:avLst/>
          </a:prstGeom>
          <a:ln>
            <a:noFill/>
          </a:ln>
          <a:effectLst>
            <a:outerShdw algn="bl" blurRad="57150" dir="5400000" dist="19080" rotWithShape="0">
              <a:srgbClr val="000000">
                <a:alpha val="50000"/>
              </a:srgbClr>
            </a:outerShdw>
          </a:effectLst>
        </p:spPr>
      </p:pic>
      <p:sp>
        <p:nvSpPr>
          <p:cNvPr id="584" name="TextShape 4"/>
          <p:cNvSpPr txBox="1"/>
          <p:nvPr/>
        </p:nvSpPr>
        <p:spPr>
          <a:xfrm>
            <a:off x="5484600" y="1794960"/>
            <a:ext cx="2542680" cy="349920"/>
          </a:xfrm>
          <a:prstGeom prst="rect">
            <a:avLst/>
          </a:prstGeom>
          <a:noFill/>
          <a:ln>
            <a:noFill/>
          </a:ln>
        </p:spPr>
        <p:txBody>
          <a:bodyPr lIns="0" rIns="0" tIns="0" bIns="0">
            <a:noAutofit/>
          </a:bodyPr>
          <a:p>
            <a:pPr>
              <a:lnSpc>
                <a:spcPct val="115000"/>
              </a:lnSpc>
              <a:tabLst>
                <a:tab algn="l" pos="0"/>
              </a:tabLst>
            </a:pPr>
            <a:r>
              <a:rPr b="1" lang="en" sz="2000" spc="-1" strike="noStrike">
                <a:solidFill>
                  <a:srgbClr val="39273f"/>
                </a:solidFill>
                <a:latin typeface="Kulim Park"/>
                <a:ea typeface="Kulim Park"/>
              </a:rPr>
              <a:t>Linear</a:t>
            </a:r>
            <a:endParaRPr b="0" lang="en-US" sz="2000" spc="-1" strike="noStrike">
              <a:solidFill>
                <a:srgbClr val="000000"/>
              </a:solidFill>
              <a:latin typeface="Arial"/>
            </a:endParaRPr>
          </a:p>
        </p:txBody>
      </p:sp>
      <p:sp>
        <p:nvSpPr>
          <p:cNvPr id="585" name="TextShape 5"/>
          <p:cNvSpPr txBox="1"/>
          <p:nvPr/>
        </p:nvSpPr>
        <p:spPr>
          <a:xfrm>
            <a:off x="504000" y="1794960"/>
            <a:ext cx="2542680" cy="349920"/>
          </a:xfrm>
          <a:prstGeom prst="rect">
            <a:avLst/>
          </a:prstGeom>
          <a:noFill/>
          <a:ln>
            <a:noFill/>
          </a:ln>
        </p:spPr>
        <p:txBody>
          <a:bodyPr lIns="0" rIns="0" tIns="0" bIns="0">
            <a:noAutofit/>
          </a:bodyPr>
          <a:p>
            <a:pPr>
              <a:lnSpc>
                <a:spcPct val="115000"/>
              </a:lnSpc>
              <a:tabLst>
                <a:tab algn="l" pos="0"/>
              </a:tabLst>
            </a:pPr>
            <a:r>
              <a:rPr b="1" lang="en" sz="2000" spc="-1" strike="noStrike">
                <a:solidFill>
                  <a:srgbClr val="39273f"/>
                </a:solidFill>
                <a:latin typeface="Kulim Park"/>
                <a:ea typeface="Kulim Park"/>
              </a:rPr>
              <a:t>Loss Function (Ridge)</a:t>
            </a:r>
            <a:endParaRPr b="0" lang="en-US" sz="2000" spc="-1" strike="noStrike">
              <a:solidFill>
                <a:srgbClr val="000000"/>
              </a:solidFill>
              <a:latin typeface="Arial"/>
            </a:endParaRPr>
          </a:p>
        </p:txBody>
      </p:sp>
      <p:pic>
        <p:nvPicPr>
          <p:cNvPr id="586" name="Google Shape;213;p20" descr=""/>
          <p:cNvPicPr/>
          <p:nvPr/>
        </p:nvPicPr>
        <p:blipFill>
          <a:blip r:embed="rId5"/>
          <a:stretch/>
        </p:blipFill>
        <p:spPr>
          <a:xfrm>
            <a:off x="284040" y="2213640"/>
            <a:ext cx="2763000" cy="716040"/>
          </a:xfrm>
          <a:prstGeom prst="rect">
            <a:avLst/>
          </a:prstGeom>
          <a:ln>
            <a:noFill/>
          </a:ln>
          <a:effectLst>
            <a:outerShdw algn="bl" blurRad="57150" dir="5400000" dist="19080" rotWithShape="0">
              <a:srgbClr val="000000">
                <a:alpha val="50000"/>
              </a:srgbClr>
            </a:outerShdw>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TextShape 1"/>
          <p:cNvSpPr txBox="1"/>
          <p:nvPr/>
        </p:nvSpPr>
        <p:spPr>
          <a:xfrm>
            <a:off x="457200" y="439560"/>
            <a:ext cx="5214960" cy="54756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Results: Logistic Model</a:t>
            </a:r>
            <a:endParaRPr b="0" lang="en-US" sz="2800" spc="-1" strike="noStrike">
              <a:solidFill>
                <a:srgbClr val="000000"/>
              </a:solidFill>
              <a:latin typeface="Arial"/>
            </a:endParaRPr>
          </a:p>
        </p:txBody>
      </p:sp>
      <p:sp>
        <p:nvSpPr>
          <p:cNvPr id="588"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498E18D2-4ECA-4B9E-9733-842CF1D39711}"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pic>
        <p:nvPicPr>
          <p:cNvPr id="589" name="Google Shape;220;p21" descr=""/>
          <p:cNvPicPr/>
          <p:nvPr/>
        </p:nvPicPr>
        <p:blipFill>
          <a:blip r:embed="rId1"/>
          <a:stretch/>
        </p:blipFill>
        <p:spPr>
          <a:xfrm>
            <a:off x="2653200" y="1551240"/>
            <a:ext cx="864000" cy="868320"/>
          </a:xfrm>
          <a:prstGeom prst="rect">
            <a:avLst/>
          </a:prstGeom>
          <a:ln>
            <a:noFill/>
          </a:ln>
          <a:effectLst>
            <a:outerShdw algn="bl" blurRad="57150" dir="5400000" dist="19080" rotWithShape="0">
              <a:srgbClr val="000000">
                <a:alpha val="50000"/>
              </a:srgbClr>
            </a:outerShdw>
          </a:effectLst>
        </p:spPr>
      </p:pic>
      <p:sp>
        <p:nvSpPr>
          <p:cNvPr id="590" name="TextShape 3"/>
          <p:cNvSpPr txBox="1"/>
          <p:nvPr/>
        </p:nvSpPr>
        <p:spPr>
          <a:xfrm>
            <a:off x="2653200" y="2384280"/>
            <a:ext cx="86400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Rain</a:t>
            </a:r>
            <a:endParaRPr b="0" lang="en-US" sz="1000" spc="-1" strike="noStrike">
              <a:solidFill>
                <a:srgbClr val="000000"/>
              </a:solidFill>
              <a:latin typeface="Arial"/>
            </a:endParaRPr>
          </a:p>
        </p:txBody>
      </p:sp>
      <p:sp>
        <p:nvSpPr>
          <p:cNvPr id="591" name="TextShape 4"/>
          <p:cNvSpPr txBox="1"/>
          <p:nvPr/>
        </p:nvSpPr>
        <p:spPr>
          <a:xfrm>
            <a:off x="493200" y="1405800"/>
            <a:ext cx="864000" cy="197280"/>
          </a:xfrm>
          <a:prstGeom prst="rect">
            <a:avLst/>
          </a:prstGeom>
          <a:noFill/>
          <a:ln>
            <a:noFill/>
          </a:ln>
        </p:spPr>
        <p:txBody>
          <a:bodyPr lIns="0" rIns="0" tIns="0" bIns="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2"/>
              </a:rPr>
              <a:t>ClipartKey</a:t>
            </a:r>
            <a:endParaRPr b="0" lang="en-US" sz="500" spc="-1" strike="noStrike">
              <a:solidFill>
                <a:srgbClr val="000000"/>
              </a:solidFill>
              <a:latin typeface="Arial"/>
            </a:endParaRPr>
          </a:p>
        </p:txBody>
      </p:sp>
      <p:sp>
        <p:nvSpPr>
          <p:cNvPr id="592" name="CustomShape 5"/>
          <p:cNvSpPr/>
          <p:nvPr/>
        </p:nvSpPr>
        <p:spPr>
          <a:xfrm>
            <a:off x="1515960" y="1310400"/>
            <a:ext cx="826920" cy="312120"/>
          </a:xfrm>
          <a:prstGeom prst="rect">
            <a:avLst/>
          </a:prstGeom>
          <a:noFill/>
          <a:ln>
            <a:noFill/>
          </a:ln>
        </p:spPr>
        <p:style>
          <a:lnRef idx="0"/>
          <a:fillRef idx="0"/>
          <a:effectRef idx="0"/>
          <a:fontRef idx="minor"/>
        </p:style>
        <p:txBody>
          <a:bodyPr tIns="91440" bIns="9144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3"/>
              </a:rPr>
              <a:t>PMGkey</a:t>
            </a:r>
            <a:endParaRPr b="0" lang="en-US" sz="500" spc="-1" strike="noStrike">
              <a:latin typeface="Arial"/>
            </a:endParaRPr>
          </a:p>
        </p:txBody>
      </p:sp>
      <p:sp>
        <p:nvSpPr>
          <p:cNvPr id="593" name="CustomShape 6"/>
          <p:cNvSpPr/>
          <p:nvPr/>
        </p:nvSpPr>
        <p:spPr>
          <a:xfrm>
            <a:off x="2591640" y="1310400"/>
            <a:ext cx="987480" cy="312120"/>
          </a:xfrm>
          <a:prstGeom prst="rect">
            <a:avLst/>
          </a:prstGeom>
          <a:noFill/>
          <a:ln>
            <a:noFill/>
          </a:ln>
        </p:spPr>
        <p:style>
          <a:lnRef idx="0"/>
          <a:fillRef idx="0"/>
          <a:effectRef idx="0"/>
          <a:fontRef idx="minor"/>
        </p:style>
        <p:txBody>
          <a:bodyPr tIns="91440" bIns="9144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4"/>
              </a:rPr>
              <a:t>Vectorified.com</a:t>
            </a:r>
            <a:r>
              <a:rPr b="0" lang="en" sz="500" spc="-1" strike="noStrike" u="sng">
                <a:solidFill>
                  <a:srgbClr val="5e1b53"/>
                </a:solidFill>
                <a:uFillTx/>
                <a:latin typeface="Kulim Park Light"/>
                <a:ea typeface="Kulim Park Light"/>
                <a:hlinkClick r:id="rId5"/>
              </a:rPr>
              <a:t> </a:t>
            </a:r>
            <a:endParaRPr b="0" lang="en-US" sz="500" spc="-1" strike="noStrike">
              <a:latin typeface="Arial"/>
            </a:endParaRPr>
          </a:p>
        </p:txBody>
      </p:sp>
      <p:sp>
        <p:nvSpPr>
          <p:cNvPr id="594" name="TextShape 7"/>
          <p:cNvSpPr txBox="1"/>
          <p:nvPr/>
        </p:nvSpPr>
        <p:spPr>
          <a:xfrm>
            <a:off x="719280" y="2793600"/>
            <a:ext cx="86400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Fire y/n</a:t>
            </a:r>
            <a:endParaRPr b="0" lang="en-US" sz="1000" spc="-1" strike="noStrike">
              <a:solidFill>
                <a:srgbClr val="000000"/>
              </a:solidFill>
              <a:latin typeface="Arial"/>
            </a:endParaRPr>
          </a:p>
        </p:txBody>
      </p:sp>
      <p:sp>
        <p:nvSpPr>
          <p:cNvPr id="595" name="CustomShape 8"/>
          <p:cNvSpPr/>
          <p:nvPr/>
        </p:nvSpPr>
        <p:spPr>
          <a:xfrm>
            <a:off x="1396800" y="164736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sp>
        <p:nvSpPr>
          <p:cNvPr id="596" name="CustomShape 9"/>
          <p:cNvSpPr/>
          <p:nvPr/>
        </p:nvSpPr>
        <p:spPr>
          <a:xfrm>
            <a:off x="2250360" y="164736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pic>
        <p:nvPicPr>
          <p:cNvPr id="597" name="Google Shape;228;p21" descr=""/>
          <p:cNvPicPr/>
          <p:nvPr/>
        </p:nvPicPr>
        <p:blipFill>
          <a:blip r:embed="rId6"/>
          <a:stretch/>
        </p:blipFill>
        <p:spPr>
          <a:xfrm>
            <a:off x="418320" y="1565280"/>
            <a:ext cx="939240" cy="868320"/>
          </a:xfrm>
          <a:prstGeom prst="rect">
            <a:avLst/>
          </a:prstGeom>
          <a:ln>
            <a:noFill/>
          </a:ln>
          <a:effectLst>
            <a:outerShdw algn="bl" blurRad="57150" dir="5400000" dist="19080" rotWithShape="0">
              <a:srgbClr val="000000">
                <a:alpha val="50000"/>
              </a:srgbClr>
            </a:outerShdw>
          </a:effectLst>
        </p:spPr>
      </p:pic>
      <p:pic>
        <p:nvPicPr>
          <p:cNvPr id="598" name="Google Shape;229;p21" descr=""/>
          <p:cNvPicPr/>
          <p:nvPr/>
        </p:nvPicPr>
        <p:blipFill>
          <a:blip r:embed="rId7"/>
          <a:stretch/>
        </p:blipFill>
        <p:spPr>
          <a:xfrm>
            <a:off x="1758240" y="1571400"/>
            <a:ext cx="496440" cy="845640"/>
          </a:xfrm>
          <a:prstGeom prst="rect">
            <a:avLst/>
          </a:prstGeom>
          <a:ln>
            <a:noFill/>
          </a:ln>
          <a:effectLst>
            <a:outerShdw algn="bl" blurRad="57150" dir="5400000" dist="19080" rotWithShape="0">
              <a:srgbClr val="000000">
                <a:alpha val="50000"/>
              </a:srgbClr>
            </a:outerShdw>
          </a:effectLst>
        </p:spPr>
      </p:pic>
      <p:pic>
        <p:nvPicPr>
          <p:cNvPr id="599" name="Google Shape;230;p21" descr=""/>
          <p:cNvPicPr/>
          <p:nvPr/>
        </p:nvPicPr>
        <p:blipFill>
          <a:blip r:embed="rId8"/>
          <a:stretch/>
        </p:blipFill>
        <p:spPr>
          <a:xfrm>
            <a:off x="928080" y="3116520"/>
            <a:ext cx="2966400" cy="1970640"/>
          </a:xfrm>
          <a:prstGeom prst="rect">
            <a:avLst/>
          </a:prstGeom>
          <a:ln>
            <a:noFill/>
          </a:ln>
          <a:effectLst>
            <a:outerShdw algn="bl" blurRad="57150" dir="5400000" dist="19080" rotWithShape="0">
              <a:srgbClr val="000000">
                <a:alpha val="50000"/>
              </a:srgbClr>
            </a:outerShdw>
          </a:effectLst>
        </p:spPr>
      </p:pic>
      <p:sp>
        <p:nvSpPr>
          <p:cNvPr id="600" name="CustomShape 10"/>
          <p:cNvSpPr/>
          <p:nvPr/>
        </p:nvSpPr>
        <p:spPr>
          <a:xfrm>
            <a:off x="462600" y="353376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pic>
        <p:nvPicPr>
          <p:cNvPr id="601" name="Google Shape;232;p21" descr=""/>
          <p:cNvPicPr/>
          <p:nvPr/>
        </p:nvPicPr>
        <p:blipFill>
          <a:blip r:embed="rId9"/>
          <a:stretch/>
        </p:blipFill>
        <p:spPr>
          <a:xfrm>
            <a:off x="4266000" y="1253520"/>
            <a:ext cx="3528000" cy="3541320"/>
          </a:xfrm>
          <a:prstGeom prst="rect">
            <a:avLst/>
          </a:prstGeom>
          <a:ln>
            <a:noFill/>
          </a:ln>
          <a:effectLst>
            <a:outerShdw algn="bl" blurRad="57150" dir="5400000" dist="19080" rotWithShape="0">
              <a:srgbClr val="000000">
                <a:alpha val="50000"/>
              </a:srgbClr>
            </a:outerShdw>
          </a:effectLst>
        </p:spPr>
      </p:pic>
      <p:sp>
        <p:nvSpPr>
          <p:cNvPr id="602" name="TextShape 11"/>
          <p:cNvSpPr txBox="1"/>
          <p:nvPr/>
        </p:nvSpPr>
        <p:spPr>
          <a:xfrm>
            <a:off x="418320" y="2459160"/>
            <a:ext cx="2158920" cy="197280"/>
          </a:xfrm>
          <a:prstGeom prst="rect">
            <a:avLst/>
          </a:prstGeom>
          <a:noFill/>
          <a:ln>
            <a:noFill/>
          </a:ln>
        </p:spPr>
        <p:txBody>
          <a:bodyPr lIns="0" rIns="0" tIns="0" bIns="0">
            <a:noAutofit/>
          </a:bodyPr>
          <a:p>
            <a:pPr>
              <a:lnSpc>
                <a:spcPct val="115000"/>
              </a:lnSpc>
              <a:spcBef>
                <a:spcPts val="601"/>
              </a:spcBef>
              <a:tabLst>
                <a:tab algn="l" pos="0"/>
              </a:tabLst>
            </a:pPr>
            <a:r>
              <a:rPr b="1" i="1" lang="en" sz="1000" spc="-1" strike="noStrike">
                <a:solidFill>
                  <a:srgbClr val="39273f"/>
                </a:solidFill>
                <a:latin typeface="Kulim Park"/>
                <a:ea typeface="Kulim Park"/>
              </a:rPr>
              <a:t>[</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DC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a:t>
            </a:r>
            <a:endParaRPr b="0" lang="en-US" sz="1000" spc="-1" strike="noStrike">
              <a:solidFill>
                <a:srgbClr val="000000"/>
              </a:solidFill>
              <a:latin typeface="Arial"/>
            </a:endParaRPr>
          </a:p>
        </p:txBody>
      </p:sp>
      <p:sp>
        <p:nvSpPr>
          <p:cNvPr id="603" name="TextShape 12"/>
          <p:cNvSpPr txBox="1"/>
          <p:nvPr/>
        </p:nvSpPr>
        <p:spPr>
          <a:xfrm>
            <a:off x="494280" y="2547000"/>
            <a:ext cx="147276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Wind</a:t>
            </a:r>
            <a:endParaRPr b="0" lang="en-US" sz="1000" spc="-1" strike="noStrike">
              <a:solidFill>
                <a:srgbClr val="000000"/>
              </a:solidFill>
              <a:latin typeface="Arial"/>
            </a:endParaRPr>
          </a:p>
        </p:txBody>
      </p:sp>
      <p:sp>
        <p:nvSpPr>
          <p:cNvPr id="604" name="TextShape 13"/>
          <p:cNvSpPr txBox="1"/>
          <p:nvPr/>
        </p:nvSpPr>
        <p:spPr>
          <a:xfrm>
            <a:off x="1821600" y="2536920"/>
            <a:ext cx="86400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Temp</a:t>
            </a:r>
            <a:endParaRPr b="0" lang="en-US" sz="1000" spc="-1" strike="noStrike">
              <a:solidFill>
                <a:srgbClr val="000000"/>
              </a:solidFill>
              <a:latin typeface="Arial"/>
            </a:endParaRPr>
          </a:p>
        </p:txBody>
      </p:sp>
      <p:sp>
        <p:nvSpPr>
          <p:cNvPr id="605" name="CustomShape 14"/>
          <p:cNvSpPr/>
          <p:nvPr/>
        </p:nvSpPr>
        <p:spPr>
          <a:xfrm rot="10800000">
            <a:off x="7888680" y="271764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606" name="CustomShape 15"/>
          <p:cNvSpPr/>
          <p:nvPr/>
        </p:nvSpPr>
        <p:spPr>
          <a:xfrm rot="10800000">
            <a:off x="7888680" y="414864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607" name="CustomShape 16"/>
          <p:cNvSpPr/>
          <p:nvPr/>
        </p:nvSpPr>
        <p:spPr>
          <a:xfrm>
            <a:off x="8294400" y="2505960"/>
            <a:ext cx="82692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Kulim Park Light"/>
                <a:ea typeface="Kulim Park Light"/>
              </a:rPr>
              <a:t>Rain</a:t>
            </a:r>
            <a:endParaRPr b="0" lang="en-US" sz="1400" spc="-1" strike="noStrike">
              <a:latin typeface="Arial"/>
            </a:endParaRPr>
          </a:p>
        </p:txBody>
      </p:sp>
      <p:sp>
        <p:nvSpPr>
          <p:cNvPr id="608" name="CustomShape 17"/>
          <p:cNvSpPr/>
          <p:nvPr/>
        </p:nvSpPr>
        <p:spPr>
          <a:xfrm>
            <a:off x="8281080" y="3941280"/>
            <a:ext cx="67140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400" spc="-1" strike="noStrike">
                <a:solidFill>
                  <a:srgbClr val="000000"/>
                </a:solidFill>
                <a:latin typeface="Kulim Park Light"/>
                <a:ea typeface="Kulim Park Light"/>
              </a:rPr>
              <a:t>DC</a:t>
            </a:r>
            <a:endParaRPr b="0" lang="en-US" sz="1400" spc="-1" strike="noStrike">
              <a:latin typeface="Arial"/>
            </a:endParaRPr>
          </a:p>
        </p:txBody>
      </p:sp>
      <p:sp>
        <p:nvSpPr>
          <p:cNvPr id="609" name="CustomShape 18"/>
          <p:cNvSpPr/>
          <p:nvPr/>
        </p:nvSpPr>
        <p:spPr>
          <a:xfrm>
            <a:off x="8308440" y="1452240"/>
            <a:ext cx="82692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200" spc="-1" strike="noStrike">
                <a:solidFill>
                  <a:srgbClr val="000000"/>
                </a:solidFill>
                <a:latin typeface="Kulim Park Light"/>
                <a:ea typeface="Kulim Park Light"/>
              </a:rPr>
              <a:t>Intercept</a:t>
            </a:r>
            <a:endParaRPr b="0" lang="en-US" sz="1200" spc="-1" strike="noStrike">
              <a:latin typeface="Arial"/>
            </a:endParaRPr>
          </a:p>
        </p:txBody>
      </p:sp>
      <p:sp>
        <p:nvSpPr>
          <p:cNvPr id="610" name="CustomShape 19"/>
          <p:cNvSpPr/>
          <p:nvPr/>
        </p:nvSpPr>
        <p:spPr>
          <a:xfrm rot="10800000">
            <a:off x="7888680" y="164772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TextShape 1"/>
          <p:cNvSpPr txBox="1"/>
          <p:nvPr/>
        </p:nvSpPr>
        <p:spPr>
          <a:xfrm>
            <a:off x="457200" y="439560"/>
            <a:ext cx="5214960" cy="54756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Results: Linear Model</a:t>
            </a:r>
            <a:endParaRPr b="0" lang="en-US" sz="2800" spc="-1" strike="noStrike">
              <a:solidFill>
                <a:srgbClr val="000000"/>
              </a:solidFill>
              <a:latin typeface="Arial"/>
            </a:endParaRPr>
          </a:p>
        </p:txBody>
      </p:sp>
      <p:sp>
        <p:nvSpPr>
          <p:cNvPr id="612"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5233576B-35D5-43D6-80E7-8463EFEF907F}"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613" name="CustomShape 3"/>
          <p:cNvSpPr/>
          <p:nvPr/>
        </p:nvSpPr>
        <p:spPr>
          <a:xfrm>
            <a:off x="556920" y="347292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sp>
        <p:nvSpPr>
          <p:cNvPr id="614" name="TextShape 4"/>
          <p:cNvSpPr txBox="1"/>
          <p:nvPr/>
        </p:nvSpPr>
        <p:spPr>
          <a:xfrm>
            <a:off x="852120" y="2873880"/>
            <a:ext cx="109152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Fire Burn Area</a:t>
            </a:r>
            <a:endParaRPr b="0" lang="en-US" sz="1000" spc="-1" strike="noStrike">
              <a:solidFill>
                <a:srgbClr val="000000"/>
              </a:solidFill>
              <a:latin typeface="Arial"/>
            </a:endParaRPr>
          </a:p>
        </p:txBody>
      </p:sp>
      <p:pic>
        <p:nvPicPr>
          <p:cNvPr id="615" name="Google Shape;250;p22" descr=""/>
          <p:cNvPicPr/>
          <p:nvPr/>
        </p:nvPicPr>
        <p:blipFill>
          <a:blip r:embed="rId1"/>
          <a:stretch/>
        </p:blipFill>
        <p:spPr>
          <a:xfrm>
            <a:off x="2706120" y="1455840"/>
            <a:ext cx="864000" cy="868320"/>
          </a:xfrm>
          <a:prstGeom prst="rect">
            <a:avLst/>
          </a:prstGeom>
          <a:ln>
            <a:noFill/>
          </a:ln>
          <a:effectLst>
            <a:outerShdw algn="bl" blurRad="57150" dir="5400000" dist="19080" rotWithShape="0">
              <a:srgbClr val="000000">
                <a:alpha val="50000"/>
              </a:srgbClr>
            </a:outerShdw>
          </a:effectLst>
        </p:spPr>
      </p:pic>
      <p:sp>
        <p:nvSpPr>
          <p:cNvPr id="616" name="TextShape 5"/>
          <p:cNvSpPr txBox="1"/>
          <p:nvPr/>
        </p:nvSpPr>
        <p:spPr>
          <a:xfrm>
            <a:off x="470880" y="2274840"/>
            <a:ext cx="147276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Wind</a:t>
            </a:r>
            <a:endParaRPr b="0" lang="en-US" sz="1000" spc="-1" strike="noStrike">
              <a:solidFill>
                <a:srgbClr val="000000"/>
              </a:solidFill>
              <a:latin typeface="Arial"/>
            </a:endParaRPr>
          </a:p>
        </p:txBody>
      </p:sp>
      <p:sp>
        <p:nvSpPr>
          <p:cNvPr id="617" name="TextShape 6"/>
          <p:cNvSpPr txBox="1"/>
          <p:nvPr/>
        </p:nvSpPr>
        <p:spPr>
          <a:xfrm>
            <a:off x="1874160" y="2441520"/>
            <a:ext cx="86400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Temp</a:t>
            </a:r>
            <a:endParaRPr b="0" lang="en-US" sz="1000" spc="-1" strike="noStrike">
              <a:solidFill>
                <a:srgbClr val="000000"/>
              </a:solidFill>
              <a:latin typeface="Arial"/>
            </a:endParaRPr>
          </a:p>
        </p:txBody>
      </p:sp>
      <p:sp>
        <p:nvSpPr>
          <p:cNvPr id="618" name="TextShape 7"/>
          <p:cNvSpPr txBox="1"/>
          <p:nvPr/>
        </p:nvSpPr>
        <p:spPr>
          <a:xfrm>
            <a:off x="2782440" y="2441520"/>
            <a:ext cx="864000" cy="197280"/>
          </a:xfrm>
          <a:prstGeom prst="rect">
            <a:avLst/>
          </a:prstGeom>
          <a:noFill/>
          <a:ln>
            <a:noFill/>
          </a:ln>
        </p:spPr>
        <p:txBody>
          <a:bodyPr lIns="0" rIns="0" tIns="0" bIns="0">
            <a:noAutofit/>
          </a:bodyPr>
          <a:p>
            <a:pPr>
              <a:lnSpc>
                <a:spcPct val="115000"/>
              </a:lnSpc>
              <a:spcBef>
                <a:spcPts val="601"/>
              </a:spcBef>
              <a:tabLst>
                <a:tab algn="l" pos="0"/>
              </a:tabLst>
            </a:pPr>
            <a:r>
              <a:rPr b="0" i="1" lang="en" sz="1000" spc="-1" strike="noStrike">
                <a:solidFill>
                  <a:srgbClr val="39273f"/>
                </a:solidFill>
                <a:latin typeface="Kulim Park Light"/>
                <a:ea typeface="Kulim Park Light"/>
              </a:rPr>
              <a:t>Rain</a:t>
            </a:r>
            <a:endParaRPr b="0" lang="en-US" sz="1000" spc="-1" strike="noStrike">
              <a:solidFill>
                <a:srgbClr val="000000"/>
              </a:solidFill>
              <a:latin typeface="Arial"/>
            </a:endParaRPr>
          </a:p>
        </p:txBody>
      </p:sp>
      <p:sp>
        <p:nvSpPr>
          <p:cNvPr id="619" name="TextShape 8"/>
          <p:cNvSpPr txBox="1"/>
          <p:nvPr/>
        </p:nvSpPr>
        <p:spPr>
          <a:xfrm>
            <a:off x="546120" y="1310400"/>
            <a:ext cx="864000" cy="197280"/>
          </a:xfrm>
          <a:prstGeom prst="rect">
            <a:avLst/>
          </a:prstGeom>
          <a:noFill/>
          <a:ln>
            <a:noFill/>
          </a:ln>
        </p:spPr>
        <p:txBody>
          <a:bodyPr lIns="0" rIns="0" tIns="0" bIns="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2"/>
              </a:rPr>
              <a:t>ClipartKey</a:t>
            </a:r>
            <a:endParaRPr b="0" lang="en-US" sz="500" spc="-1" strike="noStrike">
              <a:solidFill>
                <a:srgbClr val="000000"/>
              </a:solidFill>
              <a:latin typeface="Arial"/>
            </a:endParaRPr>
          </a:p>
        </p:txBody>
      </p:sp>
      <p:sp>
        <p:nvSpPr>
          <p:cNvPr id="620" name="CustomShape 9"/>
          <p:cNvSpPr/>
          <p:nvPr/>
        </p:nvSpPr>
        <p:spPr>
          <a:xfrm>
            <a:off x="1568520" y="1215000"/>
            <a:ext cx="826920" cy="312120"/>
          </a:xfrm>
          <a:prstGeom prst="rect">
            <a:avLst/>
          </a:prstGeom>
          <a:noFill/>
          <a:ln>
            <a:noFill/>
          </a:ln>
        </p:spPr>
        <p:style>
          <a:lnRef idx="0"/>
          <a:fillRef idx="0"/>
          <a:effectRef idx="0"/>
          <a:fontRef idx="minor"/>
        </p:style>
        <p:txBody>
          <a:bodyPr tIns="91440" bIns="9144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3"/>
              </a:rPr>
              <a:t>PMGkey</a:t>
            </a:r>
            <a:endParaRPr b="0" lang="en-US" sz="500" spc="-1" strike="noStrike">
              <a:latin typeface="Arial"/>
            </a:endParaRPr>
          </a:p>
        </p:txBody>
      </p:sp>
      <p:sp>
        <p:nvSpPr>
          <p:cNvPr id="621" name="CustomShape 10"/>
          <p:cNvSpPr/>
          <p:nvPr/>
        </p:nvSpPr>
        <p:spPr>
          <a:xfrm>
            <a:off x="2644200" y="1215000"/>
            <a:ext cx="987480" cy="312120"/>
          </a:xfrm>
          <a:prstGeom prst="rect">
            <a:avLst/>
          </a:prstGeom>
          <a:noFill/>
          <a:ln>
            <a:noFill/>
          </a:ln>
        </p:spPr>
        <p:style>
          <a:lnRef idx="0"/>
          <a:fillRef idx="0"/>
          <a:effectRef idx="0"/>
          <a:fontRef idx="minor"/>
        </p:style>
        <p:txBody>
          <a:bodyPr tIns="91440" bIns="9144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4"/>
              </a:rPr>
              <a:t>Vectorified.com</a:t>
            </a:r>
            <a:r>
              <a:rPr b="0" lang="en" sz="500" spc="-1" strike="noStrike" u="sng">
                <a:solidFill>
                  <a:srgbClr val="5e1b53"/>
                </a:solidFill>
                <a:uFillTx/>
                <a:latin typeface="Kulim Park Light"/>
                <a:ea typeface="Kulim Park Light"/>
                <a:hlinkClick r:id="rId5"/>
              </a:rPr>
              <a:t> </a:t>
            </a:r>
            <a:endParaRPr b="0" lang="en-US" sz="500" spc="-1" strike="noStrike">
              <a:latin typeface="Arial"/>
            </a:endParaRPr>
          </a:p>
        </p:txBody>
      </p:sp>
      <p:sp>
        <p:nvSpPr>
          <p:cNvPr id="622" name="CustomShape 11"/>
          <p:cNvSpPr/>
          <p:nvPr/>
        </p:nvSpPr>
        <p:spPr>
          <a:xfrm>
            <a:off x="1449720" y="155196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sp>
        <p:nvSpPr>
          <p:cNvPr id="623" name="CustomShape 12"/>
          <p:cNvSpPr/>
          <p:nvPr/>
        </p:nvSpPr>
        <p:spPr>
          <a:xfrm>
            <a:off x="2303280" y="155196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pic>
        <p:nvPicPr>
          <p:cNvPr id="624" name="Google Shape;259;p22" descr=""/>
          <p:cNvPicPr/>
          <p:nvPr/>
        </p:nvPicPr>
        <p:blipFill>
          <a:blip r:embed="rId6"/>
          <a:stretch/>
        </p:blipFill>
        <p:spPr>
          <a:xfrm>
            <a:off x="470880" y="1469880"/>
            <a:ext cx="939240" cy="868320"/>
          </a:xfrm>
          <a:prstGeom prst="rect">
            <a:avLst/>
          </a:prstGeom>
          <a:ln>
            <a:noFill/>
          </a:ln>
          <a:effectLst>
            <a:outerShdw algn="bl" blurRad="57150" dir="5400000" dist="19080" rotWithShape="0">
              <a:srgbClr val="000000">
                <a:alpha val="50000"/>
              </a:srgbClr>
            </a:outerShdw>
          </a:effectLst>
        </p:spPr>
      </p:pic>
      <p:pic>
        <p:nvPicPr>
          <p:cNvPr id="625" name="Google Shape;260;p22" descr=""/>
          <p:cNvPicPr/>
          <p:nvPr/>
        </p:nvPicPr>
        <p:blipFill>
          <a:blip r:embed="rId7"/>
          <a:stretch/>
        </p:blipFill>
        <p:spPr>
          <a:xfrm>
            <a:off x="1811160" y="1476000"/>
            <a:ext cx="496440" cy="845640"/>
          </a:xfrm>
          <a:prstGeom prst="rect">
            <a:avLst/>
          </a:prstGeom>
          <a:ln>
            <a:noFill/>
          </a:ln>
          <a:effectLst>
            <a:outerShdw algn="bl" blurRad="57150" dir="5400000" dist="19080" rotWithShape="0">
              <a:srgbClr val="000000">
                <a:alpha val="50000"/>
              </a:srgbClr>
            </a:outerShdw>
          </a:effectLst>
        </p:spPr>
      </p:pic>
      <p:pic>
        <p:nvPicPr>
          <p:cNvPr id="626" name="Google Shape;261;p22" descr=""/>
          <p:cNvPicPr/>
          <p:nvPr/>
        </p:nvPicPr>
        <p:blipFill>
          <a:blip r:embed="rId8"/>
          <a:stretch/>
        </p:blipFill>
        <p:spPr>
          <a:xfrm>
            <a:off x="3950640" y="1473480"/>
            <a:ext cx="735840" cy="845640"/>
          </a:xfrm>
          <a:prstGeom prst="rect">
            <a:avLst/>
          </a:prstGeom>
          <a:ln>
            <a:noFill/>
          </a:ln>
          <a:effectLst>
            <a:outerShdw algn="bl" blurRad="57150" dir="5400000" dist="19080" rotWithShape="0">
              <a:srgbClr val="000000">
                <a:alpha val="50000"/>
              </a:srgbClr>
            </a:outerShdw>
          </a:effectLst>
        </p:spPr>
      </p:pic>
      <p:sp>
        <p:nvSpPr>
          <p:cNvPr id="627" name="CustomShape 13"/>
          <p:cNvSpPr/>
          <p:nvPr/>
        </p:nvSpPr>
        <p:spPr>
          <a:xfrm>
            <a:off x="3599280" y="1551960"/>
            <a:ext cx="548280" cy="3931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200" spc="-1" strike="noStrike">
                <a:solidFill>
                  <a:srgbClr val="39273f"/>
                </a:solidFill>
                <a:latin typeface="Kulim Park"/>
                <a:ea typeface="Kulim Park"/>
              </a:rPr>
              <a:t>+</a:t>
            </a:r>
            <a:endParaRPr b="0" lang="en-US" sz="2200" spc="-1" strike="noStrike">
              <a:latin typeface="Arial"/>
            </a:endParaRPr>
          </a:p>
        </p:txBody>
      </p:sp>
      <p:sp>
        <p:nvSpPr>
          <p:cNvPr id="628" name="TextShape 14"/>
          <p:cNvSpPr txBox="1"/>
          <p:nvPr/>
        </p:nvSpPr>
        <p:spPr>
          <a:xfrm>
            <a:off x="3816360" y="2417040"/>
            <a:ext cx="864000" cy="197280"/>
          </a:xfrm>
          <a:prstGeom prst="rect">
            <a:avLst/>
          </a:prstGeom>
          <a:noFill/>
          <a:ln>
            <a:noFill/>
          </a:ln>
        </p:spPr>
        <p:txBody>
          <a:bodyPr lIns="0" rIns="0" tIns="0" bIns="0">
            <a:noAutofit/>
          </a:bodyPr>
          <a:p>
            <a:pPr>
              <a:lnSpc>
                <a:spcPct val="115000"/>
              </a:lnSpc>
              <a:spcBef>
                <a:spcPts val="601"/>
              </a:spcBef>
              <a:tabLst>
                <a:tab algn="l" pos="0"/>
              </a:tabLst>
            </a:pPr>
            <a:r>
              <a:rPr b="1" i="1" lang="en" sz="1000" spc="-1" strike="noStrike">
                <a:solidFill>
                  <a:srgbClr val="39273f"/>
                </a:solidFill>
                <a:latin typeface="Kulim Park"/>
                <a:ea typeface="Kulim Park"/>
              </a:rPr>
              <a:t>RH: </a:t>
            </a:r>
            <a:r>
              <a:rPr b="0" i="1" lang="en" sz="1000" spc="-1" strike="noStrike">
                <a:solidFill>
                  <a:srgbClr val="39273f"/>
                </a:solidFill>
                <a:latin typeface="Kulim Park Light"/>
                <a:ea typeface="Kulim Park Light"/>
              </a:rPr>
              <a:t>Humidity</a:t>
            </a:r>
            <a:endParaRPr b="0" lang="en-US" sz="1000" spc="-1" strike="noStrike">
              <a:solidFill>
                <a:srgbClr val="000000"/>
              </a:solidFill>
              <a:latin typeface="Arial"/>
            </a:endParaRPr>
          </a:p>
        </p:txBody>
      </p:sp>
      <p:sp>
        <p:nvSpPr>
          <p:cNvPr id="629" name="CustomShape 15"/>
          <p:cNvSpPr/>
          <p:nvPr/>
        </p:nvSpPr>
        <p:spPr>
          <a:xfrm>
            <a:off x="3698640" y="1226520"/>
            <a:ext cx="987480" cy="312120"/>
          </a:xfrm>
          <a:prstGeom prst="rect">
            <a:avLst/>
          </a:prstGeom>
          <a:noFill/>
          <a:ln>
            <a:noFill/>
          </a:ln>
        </p:spPr>
        <p:style>
          <a:lnRef idx="0"/>
          <a:fillRef idx="0"/>
          <a:effectRef idx="0"/>
          <a:fontRef idx="minor"/>
        </p:style>
        <p:txBody>
          <a:bodyPr tIns="91440" bIns="91440">
            <a:noAutofit/>
          </a:bodyPr>
          <a:p>
            <a:pPr algn="r">
              <a:lnSpc>
                <a:spcPct val="115000"/>
              </a:lnSpc>
              <a:spcBef>
                <a:spcPts val="601"/>
              </a:spcBef>
              <a:tabLst>
                <a:tab algn="l" pos="0"/>
              </a:tabLst>
            </a:pPr>
            <a:r>
              <a:rPr b="0" lang="en" sz="500" spc="-1" strike="noStrike">
                <a:solidFill>
                  <a:srgbClr val="39273f"/>
                </a:solidFill>
                <a:latin typeface="Kulim Park Light"/>
                <a:ea typeface="Kulim Park Light"/>
              </a:rPr>
              <a:t>Source: </a:t>
            </a:r>
            <a:r>
              <a:rPr b="0" lang="en" sz="500" spc="-1" strike="noStrike" u="sng">
                <a:solidFill>
                  <a:srgbClr val="5e1b53"/>
                </a:solidFill>
                <a:uFillTx/>
                <a:latin typeface="Arial"/>
                <a:ea typeface="Arial"/>
                <a:hlinkClick r:id="rId9"/>
              </a:rPr>
              <a:t>Vecteezy</a:t>
            </a:r>
            <a:endParaRPr b="0" lang="en-US" sz="500" spc="-1" strike="noStrike">
              <a:latin typeface="Arial"/>
            </a:endParaRPr>
          </a:p>
        </p:txBody>
      </p:sp>
      <p:pic>
        <p:nvPicPr>
          <p:cNvPr id="630" name="Google Shape;265;p22" descr=""/>
          <p:cNvPicPr/>
          <p:nvPr/>
        </p:nvPicPr>
        <p:blipFill>
          <a:blip r:embed="rId10"/>
          <a:stretch/>
        </p:blipFill>
        <p:spPr>
          <a:xfrm>
            <a:off x="933120" y="3134880"/>
            <a:ext cx="2559960" cy="1688040"/>
          </a:xfrm>
          <a:prstGeom prst="rect">
            <a:avLst/>
          </a:prstGeom>
          <a:ln>
            <a:noFill/>
          </a:ln>
          <a:effectLst>
            <a:outerShdw algn="bl" blurRad="57150" dir="5400000" dist="19080" rotWithShape="0">
              <a:srgbClr val="000000">
                <a:alpha val="50000"/>
              </a:srgbClr>
            </a:outerShdw>
          </a:effectLst>
        </p:spPr>
      </p:pic>
      <p:pic>
        <p:nvPicPr>
          <p:cNvPr id="631" name="Google Shape;266;p22" descr=""/>
          <p:cNvPicPr/>
          <p:nvPr/>
        </p:nvPicPr>
        <p:blipFill>
          <a:blip r:embed="rId11"/>
          <a:stretch/>
        </p:blipFill>
        <p:spPr>
          <a:xfrm>
            <a:off x="4942440" y="1375920"/>
            <a:ext cx="3428280" cy="3609000"/>
          </a:xfrm>
          <a:prstGeom prst="rect">
            <a:avLst/>
          </a:prstGeom>
          <a:ln>
            <a:noFill/>
          </a:ln>
          <a:effectLst>
            <a:outerShdw algn="bl" blurRad="57150" dir="5400000" dist="19080" rotWithShape="0">
              <a:srgbClr val="000000">
                <a:alpha val="50000"/>
              </a:srgbClr>
            </a:outerShdw>
          </a:effectLst>
        </p:spPr>
      </p:pic>
      <p:sp>
        <p:nvSpPr>
          <p:cNvPr id="632" name="TextShape 16"/>
          <p:cNvSpPr txBox="1"/>
          <p:nvPr/>
        </p:nvSpPr>
        <p:spPr>
          <a:xfrm>
            <a:off x="1811160" y="2343960"/>
            <a:ext cx="2887920" cy="197280"/>
          </a:xfrm>
          <a:prstGeom prst="rect">
            <a:avLst/>
          </a:prstGeom>
          <a:noFill/>
          <a:ln>
            <a:noFill/>
          </a:ln>
        </p:spPr>
        <p:txBody>
          <a:bodyPr lIns="0" rIns="0" tIns="0" bIns="0">
            <a:noAutofit/>
          </a:bodyPr>
          <a:p>
            <a:pPr>
              <a:lnSpc>
                <a:spcPct val="115000"/>
              </a:lnSpc>
              <a:spcBef>
                <a:spcPts val="601"/>
              </a:spcBef>
              <a:tabLst>
                <a:tab algn="l" pos="0"/>
              </a:tabLst>
            </a:pPr>
            <a:r>
              <a:rPr b="1" i="1" lang="en" sz="1000" spc="-1" strike="noStrike">
                <a:solidFill>
                  <a:srgbClr val="39273f"/>
                </a:solidFill>
                <a:latin typeface="Kulim Park"/>
                <a:ea typeface="Kulim Park"/>
              </a:rPr>
              <a:t>[</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DMC,</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a:t>
            </a:r>
            <a:endParaRPr b="0" lang="en-US" sz="1000" spc="-1" strike="noStrike">
              <a:solidFill>
                <a:srgbClr val="000000"/>
              </a:solidFill>
              <a:latin typeface="Arial"/>
            </a:endParaRPr>
          </a:p>
        </p:txBody>
      </p:sp>
      <p:sp>
        <p:nvSpPr>
          <p:cNvPr id="633" name="CustomShape 17"/>
          <p:cNvSpPr/>
          <p:nvPr/>
        </p:nvSpPr>
        <p:spPr>
          <a:xfrm rot="10800000">
            <a:off x="8480880" y="175644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634" name="CustomShape 18"/>
          <p:cNvSpPr/>
          <p:nvPr/>
        </p:nvSpPr>
        <p:spPr>
          <a:xfrm rot="10800000">
            <a:off x="8480880" y="317700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635" name="CustomShape 19"/>
          <p:cNvSpPr/>
          <p:nvPr/>
        </p:nvSpPr>
        <p:spPr>
          <a:xfrm rot="10800000">
            <a:off x="8480880" y="244872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636" name="CustomShape 20"/>
          <p:cNvSpPr/>
          <p:nvPr/>
        </p:nvSpPr>
        <p:spPr>
          <a:xfrm rot="10800000">
            <a:off x="8480880" y="3849480"/>
            <a:ext cx="402120" cy="3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637" name="CustomShape 21"/>
          <p:cNvSpPr/>
          <p:nvPr/>
        </p:nvSpPr>
        <p:spPr>
          <a:xfrm>
            <a:off x="8341200" y="1366200"/>
            <a:ext cx="82692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200" spc="-1" strike="noStrike">
                <a:solidFill>
                  <a:srgbClr val="000000"/>
                </a:solidFill>
                <a:latin typeface="Kulim Park Light"/>
                <a:ea typeface="Kulim Park Light"/>
              </a:rPr>
              <a:t>Intercept</a:t>
            </a:r>
            <a:endParaRPr b="0" lang="en-US" sz="1200" spc="-1" strike="noStrike">
              <a:latin typeface="Arial"/>
            </a:endParaRPr>
          </a:p>
        </p:txBody>
      </p:sp>
      <p:sp>
        <p:nvSpPr>
          <p:cNvPr id="638" name="CustomShape 22"/>
          <p:cNvSpPr/>
          <p:nvPr/>
        </p:nvSpPr>
        <p:spPr>
          <a:xfrm>
            <a:off x="8341200" y="2114640"/>
            <a:ext cx="82692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200" spc="-1" strike="noStrike">
                <a:solidFill>
                  <a:srgbClr val="000000"/>
                </a:solidFill>
                <a:latin typeface="Kulim Park Light"/>
                <a:ea typeface="Kulim Park Light"/>
              </a:rPr>
              <a:t>DMC</a:t>
            </a:r>
            <a:endParaRPr b="0" lang="en-US" sz="1200" spc="-1" strike="noStrike">
              <a:latin typeface="Arial"/>
            </a:endParaRPr>
          </a:p>
        </p:txBody>
      </p:sp>
      <p:sp>
        <p:nvSpPr>
          <p:cNvPr id="639" name="CustomShape 23"/>
          <p:cNvSpPr/>
          <p:nvPr/>
        </p:nvSpPr>
        <p:spPr>
          <a:xfrm>
            <a:off x="8341200" y="2786760"/>
            <a:ext cx="82692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200" spc="-1" strike="noStrike">
                <a:solidFill>
                  <a:srgbClr val="000000"/>
                </a:solidFill>
                <a:latin typeface="Kulim Park Light"/>
                <a:ea typeface="Kulim Park Light"/>
              </a:rPr>
              <a:t>ISI</a:t>
            </a:r>
            <a:endParaRPr b="0" lang="en-US" sz="1200" spc="-1" strike="noStrike">
              <a:latin typeface="Arial"/>
            </a:endParaRPr>
          </a:p>
        </p:txBody>
      </p:sp>
      <p:sp>
        <p:nvSpPr>
          <p:cNvPr id="640" name="CustomShape 24"/>
          <p:cNvSpPr/>
          <p:nvPr/>
        </p:nvSpPr>
        <p:spPr>
          <a:xfrm>
            <a:off x="8341200" y="3458880"/>
            <a:ext cx="826920" cy="393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200" spc="-1" strike="noStrike">
                <a:solidFill>
                  <a:srgbClr val="000000"/>
                </a:solidFill>
                <a:latin typeface="Kulim Park Light"/>
                <a:ea typeface="Kulim Park Light"/>
              </a:rPr>
              <a:t>RH</a:t>
            </a:r>
            <a:endParaRPr b="0" lang="en-US" sz="1200" spc="-1" strike="noStrike">
              <a:latin typeface="Arial"/>
            </a:endParaRPr>
          </a:p>
        </p:txBody>
      </p:sp>
      <p:sp>
        <p:nvSpPr>
          <p:cNvPr id="641" name="TextShape 25"/>
          <p:cNvSpPr txBox="1"/>
          <p:nvPr/>
        </p:nvSpPr>
        <p:spPr>
          <a:xfrm>
            <a:off x="457200" y="2663280"/>
            <a:ext cx="2887920" cy="197280"/>
          </a:xfrm>
          <a:prstGeom prst="rect">
            <a:avLst/>
          </a:prstGeom>
          <a:noFill/>
          <a:ln>
            <a:noFill/>
          </a:ln>
        </p:spPr>
        <p:txBody>
          <a:bodyPr lIns="0" rIns="0" tIns="0" bIns="0">
            <a:noAutofit/>
          </a:bodyPr>
          <a:p>
            <a:pPr>
              <a:lnSpc>
                <a:spcPct val="115000"/>
              </a:lnSpc>
              <a:spcBef>
                <a:spcPts val="601"/>
              </a:spcBef>
              <a:tabLst>
                <a:tab algn="l" pos="0"/>
              </a:tabLst>
            </a:pPr>
            <a:r>
              <a:rPr b="1" i="1" lang="en" sz="1000" spc="-1" strike="noStrike">
                <a:solidFill>
                  <a:srgbClr val="39273f"/>
                </a:solidFill>
                <a:latin typeface="Kulim Park"/>
                <a:ea typeface="Kulim Park"/>
              </a:rPr>
              <a:t>[</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ISI</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	</a:t>
            </a:r>
            <a:r>
              <a:rPr b="1" i="1" lang="en" sz="1000" spc="-1" strike="noStrike">
                <a:solidFill>
                  <a:srgbClr val="39273f"/>
                </a:solidFill>
                <a:latin typeface="Kulim Park"/>
                <a:ea typeface="Kulim Park"/>
              </a:rPr>
              <a:t>]</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Conclusion</a:t>
            </a:r>
            <a:endParaRPr b="0" lang="en-US" sz="2800" spc="-1" strike="noStrike">
              <a:solidFill>
                <a:srgbClr val="000000"/>
              </a:solidFill>
              <a:latin typeface="Arial"/>
            </a:endParaRPr>
          </a:p>
        </p:txBody>
      </p:sp>
      <p:sp>
        <p:nvSpPr>
          <p:cNvPr id="643"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96720F37-9F36-4EB5-A193-FA0E208750AB}"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644" name="TextShape 3"/>
          <p:cNvSpPr txBox="1"/>
          <p:nvPr/>
        </p:nvSpPr>
        <p:spPr>
          <a:xfrm>
            <a:off x="457200" y="1592640"/>
            <a:ext cx="5583960" cy="2940480"/>
          </a:xfrm>
          <a:prstGeom prst="rect">
            <a:avLst/>
          </a:prstGeom>
          <a:noFill/>
          <a:ln>
            <a:noFill/>
          </a:ln>
        </p:spPr>
        <p:txBody>
          <a:bodyPr lIns="0" rIns="0" tIns="0" bIns="0">
            <a:noAutofit/>
          </a:bodyPr>
          <a:p>
            <a:pPr>
              <a:lnSpc>
                <a:spcPct val="115000"/>
              </a:lnSpc>
              <a:spcBef>
                <a:spcPts val="601"/>
              </a:spcBef>
              <a:tabLst>
                <a:tab algn="l" pos="0"/>
              </a:tabLst>
            </a:pPr>
            <a:r>
              <a:rPr b="0" lang="en" sz="2000" spc="-1" strike="noStrike">
                <a:solidFill>
                  <a:srgbClr val="39273f"/>
                </a:solidFill>
                <a:latin typeface="Kulim Park Light"/>
                <a:ea typeface="Kulim Park Light"/>
              </a:rPr>
              <a:t>It is possible to model the probability of burn area and general occurrence of forest fires using Fire Weather Index Factors</a:t>
            </a:r>
            <a:endParaRPr b="0" lang="en-US" sz="2000" spc="-1" strike="noStrike">
              <a:solidFill>
                <a:srgbClr val="000000"/>
              </a:solidFill>
              <a:latin typeface="Arial"/>
            </a:endParaRPr>
          </a:p>
          <a:p>
            <a:pPr>
              <a:lnSpc>
                <a:spcPct val="115000"/>
              </a:lnSpc>
              <a:spcBef>
                <a:spcPts val="601"/>
              </a:spcBef>
              <a:tabLst>
                <a:tab algn="l" pos="0"/>
              </a:tabLst>
            </a:pPr>
            <a:endParaRPr b="0" lang="en-US" sz="2000" spc="-1" strike="noStrike">
              <a:solidFill>
                <a:srgbClr val="000000"/>
              </a:solidFill>
              <a:latin typeface="Arial"/>
            </a:endParaRPr>
          </a:p>
          <a:p>
            <a:pPr>
              <a:lnSpc>
                <a:spcPct val="115000"/>
              </a:lnSpc>
              <a:spcBef>
                <a:spcPts val="601"/>
              </a:spcBef>
              <a:tabLst>
                <a:tab algn="l" pos="0"/>
              </a:tabLst>
            </a:pPr>
            <a:r>
              <a:rPr b="0" lang="en" sz="2000" spc="-1" strike="noStrike">
                <a:solidFill>
                  <a:srgbClr val="39273f"/>
                </a:solidFill>
                <a:latin typeface="Kulim Park Light"/>
                <a:ea typeface="Kulim Park Light"/>
              </a:rPr>
              <a:t>Next steps:</a:t>
            </a:r>
            <a:endParaRPr b="0" lang="en-US" sz="2000" spc="-1" strike="noStrike">
              <a:solidFill>
                <a:srgbClr val="000000"/>
              </a:solidFill>
              <a:latin typeface="Arial"/>
            </a:endParaRPr>
          </a:p>
          <a:p>
            <a:pPr marL="457200" indent="-355320">
              <a:lnSpc>
                <a:spcPct val="115000"/>
              </a:lnSpc>
              <a:spcBef>
                <a:spcPts val="601"/>
              </a:spcBef>
              <a:buClr>
                <a:srgbClr val="f97830"/>
              </a:buClr>
              <a:buFont typeface="Kulim Park Light"/>
              <a:buChar char="●"/>
              <a:tabLst>
                <a:tab algn="l" pos="0"/>
              </a:tabLst>
            </a:pPr>
            <a:r>
              <a:rPr b="0" lang="en" sz="2000" spc="-1" strike="noStrike">
                <a:solidFill>
                  <a:srgbClr val="39273f"/>
                </a:solidFill>
                <a:latin typeface="Kulim Park Light"/>
                <a:ea typeface="Kulim Park Light"/>
              </a:rPr>
              <a:t>Collect data about </a:t>
            </a:r>
            <a:r>
              <a:rPr b="1" lang="en" sz="2000" spc="-1" strike="noStrike">
                <a:solidFill>
                  <a:srgbClr val="39273f"/>
                </a:solidFill>
                <a:latin typeface="Kulim Park"/>
                <a:ea typeface="Kulim Park"/>
              </a:rPr>
              <a:t>first responder</a:t>
            </a:r>
            <a:r>
              <a:rPr b="0" lang="en" sz="2000" spc="-1" strike="noStrike">
                <a:solidFill>
                  <a:srgbClr val="39273f"/>
                </a:solidFill>
                <a:latin typeface="Kulim Park Light"/>
                <a:ea typeface="Kulim Park Light"/>
              </a:rPr>
              <a:t> resources to inform burn area analysis</a:t>
            </a:r>
            <a:endParaRPr b="0" lang="en-US" sz="2000" spc="-1" strike="noStrike">
              <a:solidFill>
                <a:srgbClr val="000000"/>
              </a:solidFill>
              <a:latin typeface="Arial"/>
            </a:endParaRPr>
          </a:p>
          <a:p>
            <a:pPr marL="457200" indent="-355320">
              <a:lnSpc>
                <a:spcPct val="115000"/>
              </a:lnSpc>
              <a:buClr>
                <a:srgbClr val="f97830"/>
              </a:buClr>
              <a:buFont typeface="Kulim Park Light"/>
              <a:buChar char="●"/>
              <a:tabLst>
                <a:tab algn="l" pos="0"/>
              </a:tabLst>
            </a:pPr>
            <a:r>
              <a:rPr b="1" lang="en" sz="2000" spc="-1" strike="noStrike">
                <a:solidFill>
                  <a:srgbClr val="39273f"/>
                </a:solidFill>
                <a:latin typeface="Kulim Park"/>
                <a:ea typeface="Kulim Park"/>
              </a:rPr>
              <a:t>Hierarchical model</a:t>
            </a:r>
            <a:r>
              <a:rPr b="0" lang="en" sz="2000" spc="-1" strike="noStrike">
                <a:solidFill>
                  <a:srgbClr val="39273f"/>
                </a:solidFill>
                <a:latin typeface="Kulim Park Light"/>
                <a:ea typeface="Kulim Park Light"/>
              </a:rPr>
              <a:t> to accommodate diverse landscapes in regions of the park</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2063880" y="2193840"/>
            <a:ext cx="4863600" cy="768600"/>
          </a:xfrm>
          <a:prstGeom prst="rect">
            <a:avLst/>
          </a:prstGeom>
          <a:noFill/>
          <a:ln>
            <a:noFill/>
          </a:ln>
          <a:effectLst>
            <a:outerShdw dist="76320" dir="5400000">
              <a:srgbClr val="39273f">
                <a:alpha val="64000"/>
              </a:srgbClr>
            </a:outerShdw>
          </a:effectLst>
        </p:spPr>
        <p:txBody>
          <a:bodyPr lIns="0" rIns="0" tIns="0" bIns="0" anchor="b">
            <a:noAutofit/>
          </a:bodyPr>
          <a:p>
            <a:pPr algn="ctr">
              <a:lnSpc>
                <a:spcPct val="80000"/>
              </a:lnSpc>
              <a:tabLst>
                <a:tab algn="l" pos="0"/>
              </a:tabLst>
            </a:pPr>
            <a:r>
              <a:rPr b="1" lang="en" sz="6000" spc="-1" strike="noStrike">
                <a:solidFill>
                  <a:srgbClr val="ffffff"/>
                </a:solidFill>
                <a:latin typeface="Kulim Park"/>
                <a:ea typeface="Kulim Park"/>
              </a:rPr>
              <a:t>Questions?</a:t>
            </a:r>
            <a:endParaRPr b="0" lang="en-US" sz="6000" spc="-1" strike="noStrike">
              <a:solidFill>
                <a:srgbClr val="000000"/>
              </a:solidFill>
              <a:latin typeface="Arial"/>
            </a:endParaRPr>
          </a:p>
        </p:txBody>
      </p:sp>
      <p:sp>
        <p:nvSpPr>
          <p:cNvPr id="646"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2B0D25BF-307C-4678-B8E1-119CC81E68D4}"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Outline</a:t>
            </a:r>
            <a:endParaRPr b="0" lang="en-US" sz="2800" spc="-1" strike="noStrike">
              <a:solidFill>
                <a:srgbClr val="000000"/>
              </a:solidFill>
              <a:latin typeface="Arial"/>
            </a:endParaRPr>
          </a:p>
        </p:txBody>
      </p:sp>
      <p:sp>
        <p:nvSpPr>
          <p:cNvPr id="535"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81E83F5D-CC94-4C04-9DF4-D02AD9D43751}"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536" name="TextShape 3"/>
          <p:cNvSpPr txBox="1"/>
          <p:nvPr/>
        </p:nvSpPr>
        <p:spPr>
          <a:xfrm>
            <a:off x="457200" y="1592640"/>
            <a:ext cx="5214960" cy="1798200"/>
          </a:xfrm>
          <a:prstGeom prst="rect">
            <a:avLst/>
          </a:prstGeom>
          <a:noFill/>
          <a:ln>
            <a:noFill/>
          </a:ln>
        </p:spPr>
        <p:txBody>
          <a:bodyPr lIns="0" rIns="0" tIns="0" bIns="0">
            <a:noAutofit/>
          </a:bodyPr>
          <a:p>
            <a:pPr>
              <a:lnSpc>
                <a:spcPct val="115000"/>
              </a:lnSpc>
              <a:spcBef>
                <a:spcPts val="601"/>
              </a:spcBef>
              <a:tabLst>
                <a:tab algn="l" pos="0"/>
              </a:tabLst>
            </a:pPr>
            <a:r>
              <a:rPr b="0" lang="en" sz="2200" spc="-1" strike="noStrike">
                <a:solidFill>
                  <a:srgbClr val="39273f"/>
                </a:solidFill>
                <a:latin typeface="Kulim Park Light"/>
                <a:ea typeface="Kulim Park Light"/>
              </a:rPr>
              <a:t>Problem Description</a:t>
            </a:r>
            <a:endParaRPr b="0" lang="en-US" sz="2200" spc="-1" strike="noStrike">
              <a:solidFill>
                <a:srgbClr val="000000"/>
              </a:solidFill>
              <a:latin typeface="Arial"/>
            </a:endParaRPr>
          </a:p>
          <a:p>
            <a:pPr>
              <a:lnSpc>
                <a:spcPct val="115000"/>
              </a:lnSpc>
              <a:spcBef>
                <a:spcPts val="601"/>
              </a:spcBef>
              <a:tabLst>
                <a:tab algn="l" pos="0"/>
              </a:tabLst>
            </a:pPr>
            <a:r>
              <a:rPr b="0" lang="en" sz="2200" spc="-1" strike="noStrike">
                <a:solidFill>
                  <a:srgbClr val="39273f"/>
                </a:solidFill>
                <a:latin typeface="Kulim Park Light"/>
                <a:ea typeface="Kulim Park Light"/>
              </a:rPr>
              <a:t>Mathematical Linkage</a:t>
            </a:r>
            <a:endParaRPr b="0" lang="en-US" sz="2200" spc="-1" strike="noStrike">
              <a:solidFill>
                <a:srgbClr val="000000"/>
              </a:solidFill>
              <a:latin typeface="Arial"/>
            </a:endParaRPr>
          </a:p>
          <a:p>
            <a:pPr>
              <a:lnSpc>
                <a:spcPct val="115000"/>
              </a:lnSpc>
              <a:spcBef>
                <a:spcPts val="601"/>
              </a:spcBef>
              <a:tabLst>
                <a:tab algn="l" pos="0"/>
              </a:tabLst>
            </a:pPr>
            <a:r>
              <a:rPr b="0" lang="en" sz="2200" spc="-1" strike="noStrike">
                <a:solidFill>
                  <a:srgbClr val="39273f"/>
                </a:solidFill>
                <a:latin typeface="Kulim Park Light"/>
                <a:ea typeface="Kulim Park Light"/>
              </a:rPr>
              <a:t>Bayesian Method(s) Used</a:t>
            </a:r>
            <a:endParaRPr b="0" lang="en-US" sz="2200" spc="-1" strike="noStrike">
              <a:solidFill>
                <a:srgbClr val="000000"/>
              </a:solidFill>
              <a:latin typeface="Arial"/>
            </a:endParaRPr>
          </a:p>
          <a:p>
            <a:pPr>
              <a:lnSpc>
                <a:spcPct val="115000"/>
              </a:lnSpc>
              <a:spcBef>
                <a:spcPts val="601"/>
              </a:spcBef>
              <a:tabLst>
                <a:tab algn="l" pos="0"/>
              </a:tabLst>
            </a:pPr>
            <a:r>
              <a:rPr b="0" lang="en" sz="2200" spc="-1" strike="noStrike">
                <a:solidFill>
                  <a:srgbClr val="39273f"/>
                </a:solidFill>
                <a:latin typeface="Kulim Park Light"/>
                <a:ea typeface="Kulim Park Light"/>
              </a:rPr>
              <a:t>Results and Conclusions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Background</a:t>
            </a:r>
            <a:endParaRPr b="0" lang="en-US" sz="2800" spc="-1" strike="noStrike">
              <a:solidFill>
                <a:srgbClr val="000000"/>
              </a:solidFill>
              <a:latin typeface="Arial"/>
            </a:endParaRPr>
          </a:p>
        </p:txBody>
      </p:sp>
      <p:sp>
        <p:nvSpPr>
          <p:cNvPr id="538" name="TextShape 2"/>
          <p:cNvSpPr txBox="1"/>
          <p:nvPr/>
        </p:nvSpPr>
        <p:spPr>
          <a:xfrm>
            <a:off x="457200" y="3651840"/>
            <a:ext cx="6190920" cy="634320"/>
          </a:xfrm>
          <a:prstGeom prst="rect">
            <a:avLst/>
          </a:prstGeom>
          <a:noFill/>
          <a:ln>
            <a:noFill/>
          </a:ln>
        </p:spPr>
        <p:txBody>
          <a:bodyPr lIns="0" rIns="0" tIns="0" bIns="0">
            <a:noAutofit/>
          </a:bodyPr>
          <a:p>
            <a:pPr>
              <a:lnSpc>
                <a:spcPct val="115000"/>
              </a:lnSpc>
              <a:spcBef>
                <a:spcPts val="601"/>
              </a:spcBef>
              <a:tabLst>
                <a:tab algn="l" pos="0"/>
              </a:tabLst>
            </a:pPr>
            <a:r>
              <a:rPr b="0" lang="en" sz="2000" spc="-1" strike="noStrike">
                <a:solidFill>
                  <a:srgbClr val="39273f"/>
                </a:solidFill>
                <a:latin typeface="Kulim Park Light"/>
                <a:ea typeface="Kulim Park Light"/>
              </a:rPr>
              <a:t>On average, forest fires in the US burn </a:t>
            </a:r>
            <a:r>
              <a:rPr b="1" lang="en" sz="2000" spc="-1" strike="noStrike">
                <a:solidFill>
                  <a:srgbClr val="39273f"/>
                </a:solidFill>
                <a:latin typeface="Kulim Park"/>
                <a:ea typeface="Kulim Park"/>
              </a:rPr>
              <a:t>7 million acres</a:t>
            </a:r>
            <a:r>
              <a:rPr b="0" lang="en" sz="2000" spc="-1" strike="noStrike">
                <a:solidFill>
                  <a:srgbClr val="39273f"/>
                </a:solidFill>
                <a:latin typeface="Kulim Park Light"/>
                <a:ea typeface="Kulim Park Light"/>
              </a:rPr>
              <a:t> per year and cost taxpayers upwards of </a:t>
            </a:r>
            <a:r>
              <a:rPr b="1" lang="en" sz="2000" spc="-1" strike="noStrike">
                <a:solidFill>
                  <a:srgbClr val="39273f"/>
                </a:solidFill>
                <a:latin typeface="Kulim Park"/>
                <a:ea typeface="Kulim Park"/>
              </a:rPr>
              <a:t>$2.4 billion </a:t>
            </a:r>
            <a:r>
              <a:rPr b="0" lang="en" sz="2000" spc="-1" strike="noStrike">
                <a:solidFill>
                  <a:srgbClr val="39273f"/>
                </a:solidFill>
                <a:latin typeface="Kulim Park Light"/>
                <a:ea typeface="Kulim Park Light"/>
              </a:rPr>
              <a:t>in prevention and maintenance.</a:t>
            </a:r>
            <a:endParaRPr b="0" lang="en-US" sz="2000" spc="-1" strike="noStrike">
              <a:solidFill>
                <a:srgbClr val="000000"/>
              </a:solidFill>
              <a:latin typeface="Arial"/>
            </a:endParaRPr>
          </a:p>
        </p:txBody>
      </p:sp>
      <p:sp>
        <p:nvSpPr>
          <p:cNvPr id="539"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3199C855-EF0D-48A7-999C-6C6E43666840}"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pic>
        <p:nvPicPr>
          <p:cNvPr id="540" name="Google Shape;164;p16" descr=""/>
          <p:cNvPicPr/>
          <p:nvPr/>
        </p:nvPicPr>
        <p:blipFill>
          <a:blip r:embed="rId1"/>
          <a:srcRect l="0" t="0" r="0" b="9543"/>
          <a:stretch/>
        </p:blipFill>
        <p:spPr>
          <a:xfrm>
            <a:off x="457200" y="1706040"/>
            <a:ext cx="1306440" cy="1625760"/>
          </a:xfrm>
          <a:prstGeom prst="rect">
            <a:avLst/>
          </a:prstGeom>
          <a:ln>
            <a:noFill/>
          </a:ln>
          <a:effectLst>
            <a:outerShdw algn="bl" blurRad="57150" dir="5400000" dist="19080" rotWithShape="0">
              <a:srgbClr val="000000">
                <a:alpha val="50000"/>
              </a:srgbClr>
            </a:outerShdw>
          </a:effectLst>
        </p:spPr>
      </p:pic>
      <p:pic>
        <p:nvPicPr>
          <p:cNvPr id="541" name="Google Shape;165;p16" descr=""/>
          <p:cNvPicPr/>
          <p:nvPr/>
        </p:nvPicPr>
        <p:blipFill>
          <a:blip r:embed="rId2"/>
          <a:stretch/>
        </p:blipFill>
        <p:spPr>
          <a:xfrm>
            <a:off x="3972600" y="1657440"/>
            <a:ext cx="1562760" cy="1701000"/>
          </a:xfrm>
          <a:prstGeom prst="rect">
            <a:avLst/>
          </a:prstGeom>
          <a:ln>
            <a:noFill/>
          </a:ln>
          <a:effectLst>
            <a:outerShdw algn="bl" blurRad="57150" dir="5400000" dist="19080" rotWithShape="0">
              <a:srgbClr val="000000">
                <a:alpha val="50000"/>
              </a:srgbClr>
            </a:outerShdw>
          </a:effectLst>
        </p:spPr>
      </p:pic>
      <p:pic>
        <p:nvPicPr>
          <p:cNvPr id="542" name="Google Shape;166;p16" descr=""/>
          <p:cNvPicPr/>
          <p:nvPr/>
        </p:nvPicPr>
        <p:blipFill>
          <a:blip r:embed="rId3"/>
          <a:stretch/>
        </p:blipFill>
        <p:spPr>
          <a:xfrm>
            <a:off x="2099160" y="1668600"/>
            <a:ext cx="1538280" cy="1701000"/>
          </a:xfrm>
          <a:prstGeom prst="rect">
            <a:avLst/>
          </a:prstGeom>
          <a:ln>
            <a:noFill/>
          </a:ln>
          <a:effectLst>
            <a:outerShdw algn="bl" blurRad="57150" dir="5400000" dist="19080" rotWithShape="0">
              <a:srgbClr val="000000">
                <a:alpha val="50000"/>
              </a:srgbClr>
            </a:outerShdw>
          </a:effectLst>
        </p:spPr>
      </p:pic>
      <p:sp>
        <p:nvSpPr>
          <p:cNvPr id="543" name="TextShape 4"/>
          <p:cNvSpPr txBox="1"/>
          <p:nvPr/>
        </p:nvSpPr>
        <p:spPr>
          <a:xfrm>
            <a:off x="457200" y="3352320"/>
            <a:ext cx="695520" cy="202320"/>
          </a:xfrm>
          <a:prstGeom prst="rect">
            <a:avLst/>
          </a:prstGeom>
          <a:noFill/>
          <a:ln>
            <a:noFill/>
          </a:ln>
        </p:spPr>
        <p:txBody>
          <a:bodyPr lIns="0" rIns="0" tIns="0" bIns="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a:t>
            </a:r>
            <a:r>
              <a:rPr b="0" lang="en" sz="600" spc="-1" strike="noStrike" u="sng">
                <a:solidFill>
                  <a:srgbClr val="5e1b53"/>
                </a:solidFill>
                <a:uFillTx/>
                <a:latin typeface="Kulim Park Light"/>
                <a:ea typeface="Kulim Park Light"/>
                <a:hlinkClick r:id="rId4"/>
              </a:rPr>
              <a:t>VectorStock</a:t>
            </a:r>
            <a:r>
              <a:rPr b="0" lang="en" sz="600" spc="-1" strike="noStrike">
                <a:solidFill>
                  <a:srgbClr val="39273f"/>
                </a:solidFill>
                <a:latin typeface="Kulim Park Light"/>
                <a:ea typeface="Kulim Park Light"/>
              </a:rPr>
              <a:t> </a:t>
            </a:r>
            <a:endParaRPr b="0" lang="en-US" sz="600" spc="-1" strike="noStrike">
              <a:solidFill>
                <a:srgbClr val="000000"/>
              </a:solidFill>
              <a:latin typeface="Arial"/>
            </a:endParaRPr>
          </a:p>
        </p:txBody>
      </p:sp>
      <p:sp>
        <p:nvSpPr>
          <p:cNvPr id="544" name="CustomShape 5"/>
          <p:cNvSpPr/>
          <p:nvPr/>
        </p:nvSpPr>
        <p:spPr>
          <a:xfrm>
            <a:off x="3972600" y="3293640"/>
            <a:ext cx="1201680" cy="9324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a:t>
            </a:r>
            <a:r>
              <a:rPr b="0" lang="en" sz="600" spc="-1" strike="noStrike" u="sng">
                <a:solidFill>
                  <a:srgbClr val="5e1b53"/>
                </a:solidFill>
                <a:uFillTx/>
                <a:latin typeface="Kulim Park Light"/>
                <a:ea typeface="Kulim Park Light"/>
                <a:hlinkClick r:id="rId5"/>
              </a:rPr>
              <a:t>Gallery Yopriceville</a:t>
            </a:r>
            <a:endParaRPr b="0" lang="en-US" sz="600" spc="-1" strike="noStrike">
              <a:latin typeface="Arial"/>
            </a:endParaRPr>
          </a:p>
        </p:txBody>
      </p:sp>
      <p:sp>
        <p:nvSpPr>
          <p:cNvPr id="545" name="CustomShape 6"/>
          <p:cNvSpPr/>
          <p:nvPr/>
        </p:nvSpPr>
        <p:spPr>
          <a:xfrm>
            <a:off x="2107440" y="3293640"/>
            <a:ext cx="1152720" cy="20232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 </a:t>
            </a:r>
            <a:r>
              <a:rPr b="0" lang="en" sz="600" spc="-1" strike="noStrike" u="sng">
                <a:solidFill>
                  <a:srgbClr val="5e1b53"/>
                </a:solidFill>
                <a:uFillTx/>
                <a:latin typeface="Kulim Park Light"/>
                <a:ea typeface="Kulim Park Light"/>
                <a:hlinkClick r:id="rId6"/>
              </a:rPr>
              <a:t>SaukValley.com</a:t>
            </a:r>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Additional Information About Forest Fires</a:t>
            </a:r>
            <a:endParaRPr b="0" lang="en-US" sz="2800" spc="-1" strike="noStrike">
              <a:solidFill>
                <a:srgbClr val="000000"/>
              </a:solidFill>
              <a:latin typeface="Arial"/>
            </a:endParaRPr>
          </a:p>
        </p:txBody>
      </p:sp>
      <p:sp>
        <p:nvSpPr>
          <p:cNvPr id="547"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1DAF5B72-A4A7-4056-8A49-84CB84D2EEC6}"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pic>
        <p:nvPicPr>
          <p:cNvPr id="548" name="Google Shape;360;p29_1" descr=""/>
          <p:cNvPicPr/>
          <p:nvPr/>
        </p:nvPicPr>
        <p:blipFill>
          <a:blip r:embed="rId1"/>
          <a:stretch/>
        </p:blipFill>
        <p:spPr>
          <a:xfrm>
            <a:off x="457200" y="1466640"/>
            <a:ext cx="3643920" cy="2210040"/>
          </a:xfrm>
          <a:prstGeom prst="rect">
            <a:avLst/>
          </a:prstGeom>
          <a:ln>
            <a:noFill/>
          </a:ln>
          <a:effectLst>
            <a:outerShdw algn="bl" blurRad="57150" dir="5400000" dist="19080" rotWithShape="0">
              <a:srgbClr val="000000">
                <a:alpha val="50000"/>
              </a:srgbClr>
            </a:outerShdw>
          </a:effectLst>
        </p:spPr>
      </p:pic>
      <p:pic>
        <p:nvPicPr>
          <p:cNvPr id="549" name="Google Shape;361;p29_1" descr=""/>
          <p:cNvPicPr/>
          <p:nvPr/>
        </p:nvPicPr>
        <p:blipFill>
          <a:blip r:embed="rId2"/>
          <a:stretch/>
        </p:blipFill>
        <p:spPr>
          <a:xfrm>
            <a:off x="4169880" y="1466640"/>
            <a:ext cx="3643920" cy="2210040"/>
          </a:xfrm>
          <a:prstGeom prst="rect">
            <a:avLst/>
          </a:prstGeom>
          <a:ln>
            <a:noFill/>
          </a:ln>
          <a:effectLst>
            <a:outerShdw algn="bl" blurRad="57150" dir="5400000" dist="19080" rotWithShape="0">
              <a:srgbClr val="000000">
                <a:alpha val="50000"/>
              </a:srgbClr>
            </a:outerShdw>
          </a:effectLst>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Goal</a:t>
            </a:r>
            <a:endParaRPr b="0" lang="en-US" sz="2800" spc="-1" strike="noStrike">
              <a:solidFill>
                <a:srgbClr val="000000"/>
              </a:solidFill>
              <a:latin typeface="Arial"/>
            </a:endParaRPr>
          </a:p>
        </p:txBody>
      </p:sp>
      <p:sp>
        <p:nvSpPr>
          <p:cNvPr id="551"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3D5A3E57-0F35-4D40-A0CD-79A9C38DADF4}"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552" name="TextShape 3"/>
          <p:cNvSpPr txBox="1"/>
          <p:nvPr/>
        </p:nvSpPr>
        <p:spPr>
          <a:xfrm>
            <a:off x="457200" y="1592640"/>
            <a:ext cx="5214960" cy="2944440"/>
          </a:xfrm>
          <a:prstGeom prst="rect">
            <a:avLst/>
          </a:prstGeom>
          <a:noFill/>
          <a:ln>
            <a:noFill/>
          </a:ln>
        </p:spPr>
        <p:txBody>
          <a:bodyPr lIns="0" rIns="0" tIns="0" bIns="0">
            <a:noAutofit/>
          </a:bodyPr>
          <a:p>
            <a:pPr>
              <a:lnSpc>
                <a:spcPct val="115000"/>
              </a:lnSpc>
              <a:spcBef>
                <a:spcPts val="601"/>
              </a:spcBef>
              <a:tabLst>
                <a:tab algn="l" pos="0"/>
              </a:tabLst>
            </a:pPr>
            <a:r>
              <a:rPr b="0" lang="en" sz="2200" spc="-1" strike="noStrike">
                <a:solidFill>
                  <a:srgbClr val="39273f"/>
                </a:solidFill>
                <a:latin typeface="Kulim Park Light"/>
                <a:ea typeface="Kulim Park Light"/>
              </a:rPr>
              <a:t>Analyze various weather, climate, fuels, and fire activity factors to </a:t>
            </a:r>
            <a:r>
              <a:rPr b="1" lang="en" sz="2200" spc="-1" strike="noStrike">
                <a:solidFill>
                  <a:srgbClr val="39273f"/>
                </a:solidFill>
                <a:latin typeface="Kulim Park"/>
                <a:ea typeface="Kulim Park"/>
              </a:rPr>
              <a:t>model</a:t>
            </a:r>
            <a:r>
              <a:rPr b="0" lang="en" sz="2200" spc="-1" strike="noStrike">
                <a:solidFill>
                  <a:srgbClr val="39273f"/>
                </a:solidFill>
                <a:latin typeface="Kulim Park Light"/>
                <a:ea typeface="Kulim Park Light"/>
              </a:rPr>
              <a:t> </a:t>
            </a:r>
            <a:r>
              <a:rPr b="1" lang="en" sz="2200" spc="-1" strike="noStrike">
                <a:solidFill>
                  <a:srgbClr val="39273f"/>
                </a:solidFill>
                <a:latin typeface="Kulim Park"/>
                <a:ea typeface="Kulim Park"/>
              </a:rPr>
              <a:t>the probability of the occurrence and</a:t>
            </a:r>
            <a:r>
              <a:rPr b="0" lang="en" sz="2200" spc="-1" strike="noStrike">
                <a:solidFill>
                  <a:srgbClr val="39273f"/>
                </a:solidFill>
                <a:latin typeface="Kulim Park Light"/>
                <a:ea typeface="Kulim Park Light"/>
              </a:rPr>
              <a:t> </a:t>
            </a:r>
            <a:r>
              <a:rPr b="1" lang="en" sz="2200" spc="-1" strike="noStrike">
                <a:solidFill>
                  <a:srgbClr val="39273f"/>
                </a:solidFill>
                <a:latin typeface="Kulim Park"/>
                <a:ea typeface="Kulim Park"/>
              </a:rPr>
              <a:t>the</a:t>
            </a:r>
            <a:r>
              <a:rPr b="0" lang="en" sz="2200" spc="-1" strike="noStrike">
                <a:solidFill>
                  <a:srgbClr val="39273f"/>
                </a:solidFill>
                <a:latin typeface="Kulim Park Light"/>
                <a:ea typeface="Kulim Park Light"/>
              </a:rPr>
              <a:t> </a:t>
            </a:r>
            <a:r>
              <a:rPr b="1" lang="en" sz="2200" spc="-1" strike="noStrike">
                <a:solidFill>
                  <a:srgbClr val="39273f"/>
                </a:solidFill>
                <a:latin typeface="Kulim Park"/>
                <a:ea typeface="Kulim Park"/>
              </a:rPr>
              <a:t>burn area of a forest fire</a:t>
            </a:r>
            <a:r>
              <a:rPr b="0" lang="en" sz="2200" spc="-1" strike="noStrike">
                <a:solidFill>
                  <a:srgbClr val="39273f"/>
                </a:solidFill>
                <a:latin typeface="Kulim Park Light"/>
                <a:ea typeface="Kulim Park Light"/>
              </a:rPr>
              <a:t>. </a:t>
            </a:r>
            <a:endParaRPr b="0" lang="en-US" sz="2200" spc="-1" strike="noStrike">
              <a:solidFill>
                <a:srgbClr val="000000"/>
              </a:solidFill>
              <a:latin typeface="Arial"/>
            </a:endParaRPr>
          </a:p>
        </p:txBody>
      </p:sp>
      <p:pic>
        <p:nvPicPr>
          <p:cNvPr id="553" name="Google Shape;177;p17" descr=""/>
          <p:cNvPicPr/>
          <p:nvPr/>
        </p:nvPicPr>
        <p:blipFill>
          <a:blip r:embed="rId1"/>
          <a:stretch/>
        </p:blipFill>
        <p:spPr>
          <a:xfrm>
            <a:off x="457200" y="3666600"/>
            <a:ext cx="1280160" cy="1099080"/>
          </a:xfrm>
          <a:prstGeom prst="rect">
            <a:avLst/>
          </a:prstGeom>
          <a:ln>
            <a:noFill/>
          </a:ln>
          <a:effectLst>
            <a:outerShdw algn="bl" blurRad="57150" dir="5400000" dist="19080" rotWithShape="0">
              <a:srgbClr val="000000">
                <a:alpha val="50000"/>
              </a:srgbClr>
            </a:outerShdw>
          </a:effectLst>
        </p:spPr>
      </p:pic>
      <p:pic>
        <p:nvPicPr>
          <p:cNvPr id="554" name="Google Shape;178;p17" descr=""/>
          <p:cNvPicPr/>
          <p:nvPr/>
        </p:nvPicPr>
        <p:blipFill>
          <a:blip r:embed="rId2"/>
          <a:srcRect l="0" t="0" r="0" b="8051"/>
          <a:stretch/>
        </p:blipFill>
        <p:spPr>
          <a:xfrm>
            <a:off x="2651760" y="3633840"/>
            <a:ext cx="1282320" cy="1131840"/>
          </a:xfrm>
          <a:prstGeom prst="rect">
            <a:avLst/>
          </a:prstGeom>
          <a:ln>
            <a:noFill/>
          </a:ln>
          <a:effectLst>
            <a:outerShdw algn="bl" blurRad="57150" dir="5400000" dist="19080" rotWithShape="0">
              <a:srgbClr val="000000">
                <a:alpha val="50000"/>
              </a:srgbClr>
            </a:outerShdw>
          </a:effectLst>
        </p:spPr>
      </p:pic>
      <p:sp>
        <p:nvSpPr>
          <p:cNvPr id="555" name="TextShape 4"/>
          <p:cNvSpPr txBox="1"/>
          <p:nvPr/>
        </p:nvSpPr>
        <p:spPr>
          <a:xfrm>
            <a:off x="1522800" y="4563360"/>
            <a:ext cx="695520" cy="202320"/>
          </a:xfrm>
          <a:prstGeom prst="rect">
            <a:avLst/>
          </a:prstGeom>
          <a:noFill/>
          <a:ln>
            <a:noFill/>
          </a:ln>
        </p:spPr>
        <p:txBody>
          <a:bodyPr lIns="0" rIns="0" tIns="0" bIns="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a:t>
            </a:r>
            <a:r>
              <a:rPr b="0" lang="en" sz="600" spc="-1" strike="noStrike" u="sng">
                <a:solidFill>
                  <a:srgbClr val="5e1b53"/>
                </a:solidFill>
                <a:uFillTx/>
                <a:latin typeface="Kulim Park Light"/>
                <a:ea typeface="Kulim Park Light"/>
                <a:hlinkClick r:id="rId3"/>
              </a:rPr>
              <a:t>NetClipart</a:t>
            </a:r>
            <a:r>
              <a:rPr b="0" lang="en" sz="600" spc="-1" strike="noStrike">
                <a:solidFill>
                  <a:srgbClr val="39273f"/>
                </a:solidFill>
                <a:latin typeface="Kulim Park Light"/>
                <a:ea typeface="Kulim Park Light"/>
              </a:rPr>
              <a:t> </a:t>
            </a:r>
            <a:endParaRPr b="0" lang="en-US" sz="600" spc="-1" strike="noStrike">
              <a:solidFill>
                <a:srgbClr val="000000"/>
              </a:solidFill>
              <a:latin typeface="Arial"/>
            </a:endParaRPr>
          </a:p>
        </p:txBody>
      </p:sp>
      <p:sp>
        <p:nvSpPr>
          <p:cNvPr id="556" name="TextShape 5"/>
          <p:cNvSpPr txBox="1"/>
          <p:nvPr/>
        </p:nvSpPr>
        <p:spPr>
          <a:xfrm>
            <a:off x="3657600" y="4552560"/>
            <a:ext cx="695520" cy="202320"/>
          </a:xfrm>
          <a:prstGeom prst="rect">
            <a:avLst/>
          </a:prstGeom>
          <a:noFill/>
          <a:ln>
            <a:noFill/>
          </a:ln>
        </p:spPr>
        <p:txBody>
          <a:bodyPr lIns="0" rIns="0" tIns="0" bIns="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a:t>
            </a:r>
            <a:r>
              <a:rPr b="0" lang="en" sz="600" spc="-1" strike="noStrike" u="sng">
                <a:solidFill>
                  <a:srgbClr val="5e1b53"/>
                </a:solidFill>
                <a:uFillTx/>
                <a:latin typeface="Kulim Park Light"/>
                <a:ea typeface="Kulim Park Light"/>
                <a:hlinkClick r:id="rId4"/>
              </a:rPr>
              <a:t>VectorStock </a:t>
            </a:r>
            <a:endParaRPr b="0" lang="en-US" sz="600" spc="-1" strike="noStrike">
              <a:solidFill>
                <a:srgbClr val="000000"/>
              </a:solidFill>
              <a:latin typeface="Arial"/>
            </a:endParaRPr>
          </a:p>
        </p:txBody>
      </p:sp>
      <p:sp>
        <p:nvSpPr>
          <p:cNvPr id="557" name="TextShape 6"/>
          <p:cNvSpPr txBox="1"/>
          <p:nvPr/>
        </p:nvSpPr>
        <p:spPr>
          <a:xfrm>
            <a:off x="4141440" y="3426480"/>
            <a:ext cx="2283120" cy="393120"/>
          </a:xfrm>
          <a:prstGeom prst="rect">
            <a:avLst/>
          </a:prstGeom>
          <a:noFill/>
          <a:ln>
            <a:noFill/>
          </a:ln>
        </p:spPr>
        <p:txBody>
          <a:bodyPr lIns="0" rIns="0" tIns="0" bIns="0">
            <a:noAutofit/>
          </a:bodyPr>
          <a:p>
            <a:pPr>
              <a:lnSpc>
                <a:spcPct val="115000"/>
              </a:lnSpc>
              <a:spcBef>
                <a:spcPts val="601"/>
              </a:spcBef>
              <a:tabLst>
                <a:tab algn="l" pos="0"/>
              </a:tabLst>
            </a:pPr>
            <a:r>
              <a:rPr b="0" i="1" lang="en" sz="1400" spc="-1" strike="noStrike">
                <a:solidFill>
                  <a:srgbClr val="39273f"/>
                </a:solidFill>
                <a:latin typeface="Kulim Park Light"/>
                <a:ea typeface="Kulim Park Light"/>
              </a:rPr>
              <a:t>Results can inform pre-positioning of firefighting assets and fire management strategies</a:t>
            </a:r>
            <a:endParaRPr b="0" lang="en-US" sz="1400" spc="-1" strike="noStrike">
              <a:solidFill>
                <a:srgbClr val="000000"/>
              </a:solidFill>
              <a:latin typeface="Arial"/>
            </a:endParaRPr>
          </a:p>
          <a:p>
            <a:pPr>
              <a:lnSpc>
                <a:spcPct val="115000"/>
              </a:lnSpc>
              <a:spcBef>
                <a:spcPts val="601"/>
              </a:spcBef>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514800" y="790200"/>
            <a:ext cx="8171280" cy="3892320"/>
          </a:xfrm>
          <a:custGeom>
            <a:avLst/>
            <a:gdLst/>
            <a:ahLst/>
            <a:rect l="l" t="t" r="r" b="b"/>
            <a:pathLst>
              <a:path w="285750" h="136125">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rotWithShape="0">
            <a:gsLst>
              <a:gs pos="0">
                <a:srgbClr val="ffffff"/>
              </a:gs>
              <a:gs pos="100000">
                <a:srgbClr val="f1eef1"/>
              </a:gs>
            </a:gsLst>
            <a:lin ang="5400000"/>
          </a:gradFill>
          <a:ln>
            <a:noFill/>
          </a:ln>
          <a:effectLst>
            <a:outerShdw algn="bl" blurRad="228600" dir="5400000" dist="76320" rotWithShape="0">
              <a:schemeClr val="dk1">
                <a:alpha val="20000"/>
              </a:schemeClr>
            </a:outerShdw>
          </a:effectLst>
        </p:spPr>
        <p:style>
          <a:lnRef idx="0"/>
          <a:fillRef idx="0"/>
          <a:effectRef idx="0"/>
          <a:fontRef idx="minor"/>
        </p:style>
      </p:sp>
      <p:sp>
        <p:nvSpPr>
          <p:cNvPr id="559" name="TextShape 2"/>
          <p:cNvSpPr txBox="1"/>
          <p:nvPr/>
        </p:nvSpPr>
        <p:spPr>
          <a:xfrm>
            <a:off x="1992960" y="260640"/>
            <a:ext cx="5214960" cy="347760"/>
          </a:xfrm>
          <a:prstGeom prst="rect">
            <a:avLst/>
          </a:prstGeom>
          <a:noFill/>
          <a:ln>
            <a:noFill/>
          </a:ln>
        </p:spPr>
        <p:txBody>
          <a:bodyPr lIns="0" rIns="0" tIns="0" bIns="0" anchor="b">
            <a:noAutofit/>
          </a:bodyPr>
          <a:p>
            <a:pPr algn="ctr">
              <a:lnSpc>
                <a:spcPct val="80000"/>
              </a:lnSpc>
              <a:tabLst>
                <a:tab algn="l" pos="0"/>
              </a:tabLst>
            </a:pPr>
            <a:r>
              <a:rPr b="1" lang="en" sz="2800" spc="-1" strike="noStrike">
                <a:solidFill>
                  <a:srgbClr val="ffffff"/>
                </a:solidFill>
                <a:latin typeface="Kulim Park"/>
                <a:ea typeface="Kulim Park"/>
              </a:rPr>
              <a:t>Where Our Data Is From</a:t>
            </a:r>
            <a:endParaRPr b="0" lang="en-US" sz="2800" spc="-1" strike="noStrike">
              <a:solidFill>
                <a:srgbClr val="000000"/>
              </a:solidFill>
              <a:latin typeface="Arial"/>
            </a:endParaRPr>
          </a:p>
        </p:txBody>
      </p:sp>
      <p:sp>
        <p:nvSpPr>
          <p:cNvPr id="560" name="TextShape 3"/>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97B1D058-B630-46C0-80A2-306D3F6AA3BE}" type="slidenum">
              <a:rPr b="0" lang="en" sz="1300" spc="-1" strike="noStrike">
                <a:solidFill>
                  <a:srgbClr val="ffffff"/>
                </a:solidFill>
                <a:latin typeface="Kulim Park Light"/>
                <a:ea typeface="Kulim Park Light"/>
              </a:rPr>
              <a:t>&lt;number&gt;</a:t>
            </a:fld>
            <a:endParaRPr b="0" lang="en-US" sz="1300" spc="-1" strike="noStrike">
              <a:latin typeface="Times New Roman"/>
            </a:endParaRPr>
          </a:p>
        </p:txBody>
      </p:sp>
      <p:sp>
        <p:nvSpPr>
          <p:cNvPr id="561" name="CustomShape 4"/>
          <p:cNvSpPr/>
          <p:nvPr/>
        </p:nvSpPr>
        <p:spPr>
          <a:xfrm rot="8100000">
            <a:off x="3829680" y="1781640"/>
            <a:ext cx="141480" cy="128880"/>
          </a:xfrm>
          <a:prstGeom prst="teardrop">
            <a:avLst>
              <a:gd name="adj" fmla="val 100000"/>
            </a:avLst>
          </a:prstGeom>
          <a:gradFill rotWithShape="0">
            <a:gsLst>
              <a:gs pos="0">
                <a:srgbClr val="ffbf31"/>
              </a:gs>
              <a:gs pos="100000">
                <a:srgbClr val="f97830"/>
              </a:gs>
            </a:gsLst>
            <a:lin ang="13500000"/>
          </a:gradFill>
          <a:ln>
            <a:noFill/>
          </a:ln>
          <a:effectLst>
            <a:outerShdw algn="bl" blurRad="28575" dir="5400000" dist="9360" rotWithShape="0">
              <a:schemeClr val="dk1">
                <a:alpha val="78000"/>
              </a:scheme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Data</a:t>
            </a:r>
            <a:endParaRPr b="0" lang="en-US" sz="2800" spc="-1" strike="noStrike">
              <a:solidFill>
                <a:srgbClr val="000000"/>
              </a:solidFill>
              <a:latin typeface="Arial"/>
            </a:endParaRPr>
          </a:p>
        </p:txBody>
      </p:sp>
      <p:sp>
        <p:nvSpPr>
          <p:cNvPr id="563"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C154150B-BD34-4847-876C-A269BC288651}"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564" name="TextShape 3"/>
          <p:cNvSpPr txBox="1"/>
          <p:nvPr/>
        </p:nvSpPr>
        <p:spPr>
          <a:xfrm>
            <a:off x="457200" y="1617480"/>
            <a:ext cx="6194880" cy="2224440"/>
          </a:xfrm>
          <a:prstGeom prst="rect">
            <a:avLst/>
          </a:prstGeom>
          <a:noFill/>
          <a:ln>
            <a:noFill/>
          </a:ln>
        </p:spPr>
        <p:txBody>
          <a:bodyPr lIns="0" rIns="0" tIns="0" bIns="0">
            <a:noAutofit/>
          </a:bodyPr>
          <a:p>
            <a:pPr>
              <a:lnSpc>
                <a:spcPct val="115000"/>
              </a:lnSpc>
              <a:spcBef>
                <a:spcPts val="601"/>
              </a:spcBef>
              <a:tabLst>
                <a:tab algn="l" pos="0"/>
              </a:tabLst>
            </a:pPr>
            <a:r>
              <a:rPr b="1" i="1" lang="en" sz="1400" spc="-1" strike="noStrike">
                <a:solidFill>
                  <a:srgbClr val="39273f"/>
                </a:solidFill>
                <a:latin typeface="Kulim Park"/>
                <a:ea typeface="Kulim Park"/>
              </a:rPr>
              <a:t>Response</a:t>
            </a:r>
            <a:r>
              <a:rPr b="0" i="1" lang="en" sz="1400" spc="-1" strike="noStrike">
                <a:solidFill>
                  <a:srgbClr val="39273f"/>
                </a:solidFill>
                <a:latin typeface="Kulim Park Light"/>
                <a:ea typeface="Kulim Park Light"/>
              </a:rPr>
              <a:t>: Burn area of forests in Montesinho National Park (NE Portugal) from January 2000 - December 2003</a:t>
            </a:r>
            <a:endParaRPr b="0" lang="en-US" sz="1400" spc="-1" strike="noStrike">
              <a:solidFill>
                <a:srgbClr val="000000"/>
              </a:solidFill>
              <a:latin typeface="Arial"/>
            </a:endParaRPr>
          </a:p>
          <a:p>
            <a:pPr>
              <a:lnSpc>
                <a:spcPct val="115000"/>
              </a:lnSpc>
              <a:spcBef>
                <a:spcPts val="601"/>
              </a:spcBef>
              <a:tabLst>
                <a:tab algn="l" pos="0"/>
              </a:tabLst>
            </a:pPr>
            <a:r>
              <a:rPr b="1" i="1" lang="en" sz="1400" spc="-1" strike="noStrike">
                <a:solidFill>
                  <a:srgbClr val="39273f"/>
                </a:solidFill>
                <a:latin typeface="Kulim Park"/>
                <a:ea typeface="Kulim Park"/>
              </a:rPr>
              <a:t>Predictors</a:t>
            </a:r>
            <a:r>
              <a:rPr b="0" i="1" lang="en" sz="1400" spc="-1" strike="noStrike">
                <a:solidFill>
                  <a:srgbClr val="39273f"/>
                </a:solidFill>
                <a:latin typeface="Kulim Park Light"/>
                <a:ea typeface="Kulim Park Light"/>
              </a:rPr>
              <a:t>: Fire Weather Index, Canadian system for quantifying fire danger</a:t>
            </a:r>
            <a:endParaRPr b="0" lang="en-US" sz="1400" spc="-1" strike="noStrike">
              <a:solidFill>
                <a:srgbClr val="000000"/>
              </a:solidFill>
              <a:latin typeface="Arial"/>
            </a:endParaRPr>
          </a:p>
          <a:p>
            <a:pPr>
              <a:lnSpc>
                <a:spcPct val="115000"/>
              </a:lnSpc>
              <a:spcBef>
                <a:spcPts val="601"/>
              </a:spcBef>
              <a:tabLst>
                <a:tab algn="l" pos="0"/>
              </a:tabLst>
            </a:pPr>
            <a:endParaRPr b="0" lang="en-US" sz="1400" spc="-1" strike="noStrike">
              <a:solidFill>
                <a:srgbClr val="000000"/>
              </a:solidFill>
              <a:latin typeface="Arial"/>
            </a:endParaRPr>
          </a:p>
          <a:p>
            <a:pPr>
              <a:lnSpc>
                <a:spcPct val="115000"/>
              </a:lnSpc>
              <a:spcBef>
                <a:spcPts val="601"/>
              </a:spcBef>
              <a:tabLst>
                <a:tab algn="l" pos="0"/>
              </a:tabLst>
            </a:pPr>
            <a:r>
              <a:rPr b="0" lang="en" sz="1200" spc="-1" strike="noStrike">
                <a:solidFill>
                  <a:srgbClr val="39273f"/>
                </a:solidFill>
                <a:latin typeface="Kulim Park Light"/>
                <a:ea typeface="Kulim Park Light"/>
              </a:rPr>
              <a:t> </a:t>
            </a:r>
            <a:endParaRPr b="0" lang="en-US" sz="1200" spc="-1" strike="noStrike">
              <a:solidFill>
                <a:srgbClr val="000000"/>
              </a:solidFill>
              <a:latin typeface="Arial"/>
            </a:endParaRPr>
          </a:p>
        </p:txBody>
      </p:sp>
      <p:sp>
        <p:nvSpPr>
          <p:cNvPr id="565" name="TextShape 4"/>
          <p:cNvSpPr txBox="1"/>
          <p:nvPr/>
        </p:nvSpPr>
        <p:spPr>
          <a:xfrm>
            <a:off x="4034160" y="4776120"/>
            <a:ext cx="695520" cy="202320"/>
          </a:xfrm>
          <a:prstGeom prst="rect">
            <a:avLst/>
          </a:prstGeom>
          <a:noFill/>
          <a:ln>
            <a:noFill/>
          </a:ln>
        </p:spPr>
        <p:txBody>
          <a:bodyPr lIns="0" rIns="0" tIns="0" bIns="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 </a:t>
            </a:r>
            <a:r>
              <a:rPr b="0" lang="en" sz="600" spc="-1" strike="noStrike" u="sng">
                <a:solidFill>
                  <a:srgbClr val="5e1b53"/>
                </a:solidFill>
                <a:uFillTx/>
                <a:latin typeface="Kulim Park Light"/>
                <a:ea typeface="Kulim Park Light"/>
                <a:hlinkClick r:id="rId1"/>
              </a:rPr>
              <a:t>supportsas</a:t>
            </a:r>
            <a:endParaRPr b="0" lang="en-US" sz="600" spc="-1" strike="noStrike">
              <a:solidFill>
                <a:srgbClr val="000000"/>
              </a:solidFill>
              <a:latin typeface="Arial"/>
            </a:endParaRPr>
          </a:p>
        </p:txBody>
      </p:sp>
      <p:pic>
        <p:nvPicPr>
          <p:cNvPr id="566" name="Google Shape;190;p18" descr=""/>
          <p:cNvPicPr/>
          <p:nvPr/>
        </p:nvPicPr>
        <p:blipFill>
          <a:blip r:embed="rId2"/>
          <a:stretch/>
        </p:blipFill>
        <p:spPr>
          <a:xfrm>
            <a:off x="457200" y="2698200"/>
            <a:ext cx="3510720" cy="2051280"/>
          </a:xfrm>
          <a:prstGeom prst="rect">
            <a:avLst/>
          </a:prstGeom>
          <a:ln>
            <a:noFill/>
          </a:ln>
          <a:effectLst>
            <a:outerShdw algn="bl" blurRad="57150" dir="5400000" dist="19080" rotWithShape="0">
              <a:srgbClr val="000000">
                <a:alpha val="50000"/>
              </a:srgbClr>
            </a:outerShdw>
          </a:effectLst>
        </p:spPr>
      </p:pic>
      <p:pic>
        <p:nvPicPr>
          <p:cNvPr id="567" name="Google Shape;191;p18" descr=""/>
          <p:cNvPicPr/>
          <p:nvPr/>
        </p:nvPicPr>
        <p:blipFill>
          <a:blip r:embed="rId3"/>
          <a:stretch/>
        </p:blipFill>
        <p:spPr>
          <a:xfrm>
            <a:off x="4034160" y="2698200"/>
            <a:ext cx="3239280" cy="2051280"/>
          </a:xfrm>
          <a:prstGeom prst="rect">
            <a:avLst/>
          </a:prstGeom>
          <a:ln>
            <a:noFill/>
          </a:ln>
          <a:effectLst>
            <a:outerShdw algn="bl" blurRad="57150" dir="5400000" dist="19080" rotWithShape="0">
              <a:srgbClr val="000000">
                <a:alpha val="50000"/>
              </a:srgbClr>
            </a:out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6D55DF99-5F55-4D62-A982-0F82F43FF198}"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pic>
        <p:nvPicPr>
          <p:cNvPr id="569" name="Google Shape;367;p30_1" descr=""/>
          <p:cNvPicPr/>
          <p:nvPr/>
        </p:nvPicPr>
        <p:blipFill>
          <a:blip r:embed="rId1"/>
          <a:stretch/>
        </p:blipFill>
        <p:spPr>
          <a:xfrm>
            <a:off x="4939920" y="1511640"/>
            <a:ext cx="4043520" cy="2872080"/>
          </a:xfrm>
          <a:prstGeom prst="rect">
            <a:avLst/>
          </a:prstGeom>
          <a:ln>
            <a:noFill/>
          </a:ln>
          <a:effectLst>
            <a:outerShdw algn="bl" blurRad="57150" dir="5400000" dist="19080" rotWithShape="0">
              <a:srgbClr val="000000">
                <a:alpha val="50000"/>
              </a:srgbClr>
            </a:outerShdw>
          </a:effectLst>
        </p:spPr>
      </p:pic>
      <p:pic>
        <p:nvPicPr>
          <p:cNvPr id="570" name="Google Shape;368;p30_1" descr=""/>
          <p:cNvPicPr/>
          <p:nvPr/>
        </p:nvPicPr>
        <p:blipFill>
          <a:blip r:embed="rId2"/>
          <a:stretch/>
        </p:blipFill>
        <p:spPr>
          <a:xfrm>
            <a:off x="457200" y="1554840"/>
            <a:ext cx="4397040" cy="2437920"/>
          </a:xfrm>
          <a:prstGeom prst="rect">
            <a:avLst/>
          </a:prstGeom>
          <a:ln>
            <a:noFill/>
          </a:ln>
        </p:spPr>
      </p:pic>
      <p:sp>
        <p:nvSpPr>
          <p:cNvPr id="571" name="TextShape 2"/>
          <p:cNvSpPr txBox="1"/>
          <p:nvPr/>
        </p:nvSpPr>
        <p:spPr>
          <a:xfrm>
            <a:off x="8302320" y="4318920"/>
            <a:ext cx="681120" cy="216720"/>
          </a:xfrm>
          <a:prstGeom prst="rect">
            <a:avLst/>
          </a:prstGeom>
          <a:noFill/>
          <a:ln>
            <a:noFill/>
          </a:ln>
        </p:spPr>
        <p:txBody>
          <a:bodyPr lIns="0" rIns="0" tIns="0" bIns="0">
            <a:noAutofit/>
          </a:bodyPr>
          <a:p>
            <a:pPr>
              <a:lnSpc>
                <a:spcPct val="115000"/>
              </a:lnSpc>
              <a:spcBef>
                <a:spcPts val="601"/>
              </a:spcBef>
              <a:tabLst>
                <a:tab algn="l" pos="0"/>
              </a:tabLst>
            </a:pPr>
            <a:r>
              <a:rPr b="0" lang="en" sz="600" spc="-1" strike="noStrike">
                <a:solidFill>
                  <a:srgbClr val="39273f"/>
                </a:solidFill>
                <a:latin typeface="Kulim Park Light"/>
                <a:ea typeface="Kulim Park Light"/>
              </a:rPr>
              <a:t>Source: </a:t>
            </a:r>
            <a:r>
              <a:rPr b="0" lang="en" sz="600" spc="-1" strike="noStrike" u="sng">
                <a:solidFill>
                  <a:srgbClr val="5e1b53"/>
                </a:solidFill>
                <a:uFillTx/>
                <a:latin typeface="Kulim Park Light"/>
                <a:ea typeface="Kulim Park Light"/>
                <a:hlinkClick r:id="rId3"/>
              </a:rPr>
              <a:t>nwcg.gos </a:t>
            </a:r>
            <a:endParaRPr b="0" lang="en-US" sz="600" spc="-1" strike="noStrike">
              <a:solidFill>
                <a:srgbClr val="000000"/>
              </a:solidFill>
              <a:latin typeface="Arial"/>
            </a:endParaRPr>
          </a:p>
        </p:txBody>
      </p:sp>
      <p:sp>
        <p:nvSpPr>
          <p:cNvPr id="572" name="TextShape 3"/>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Fire Weather Index</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457200" y="594360"/>
            <a:ext cx="5214960" cy="716040"/>
          </a:xfrm>
          <a:prstGeom prst="rect">
            <a:avLst/>
          </a:prstGeom>
          <a:noFill/>
          <a:ln>
            <a:noFill/>
          </a:ln>
        </p:spPr>
        <p:txBody>
          <a:bodyPr lIns="0" rIns="0" tIns="0" bIns="0" anchor="b">
            <a:noAutofit/>
          </a:bodyPr>
          <a:p>
            <a:pPr>
              <a:lnSpc>
                <a:spcPct val="80000"/>
              </a:lnSpc>
              <a:tabLst>
                <a:tab algn="l" pos="0"/>
              </a:tabLst>
            </a:pPr>
            <a:r>
              <a:rPr b="1" lang="en" sz="2800" spc="-1" strike="noStrike">
                <a:solidFill>
                  <a:srgbClr val="39273f"/>
                </a:solidFill>
                <a:latin typeface="Kulim Park"/>
                <a:ea typeface="Kulim Park"/>
              </a:rPr>
              <a:t>Bayesian Methods Used</a:t>
            </a:r>
            <a:endParaRPr b="0" lang="en-US" sz="2800" spc="-1" strike="noStrike">
              <a:solidFill>
                <a:srgbClr val="000000"/>
              </a:solidFill>
              <a:latin typeface="Arial"/>
            </a:endParaRPr>
          </a:p>
        </p:txBody>
      </p:sp>
      <p:sp>
        <p:nvSpPr>
          <p:cNvPr id="574" name="TextShape 2"/>
          <p:cNvSpPr txBox="1"/>
          <p:nvPr/>
        </p:nvSpPr>
        <p:spPr>
          <a:xfrm>
            <a:off x="8480520" y="4749840"/>
            <a:ext cx="548280" cy="393120"/>
          </a:xfrm>
          <a:prstGeom prst="rect">
            <a:avLst/>
          </a:prstGeom>
          <a:noFill/>
          <a:ln>
            <a:noFill/>
          </a:ln>
        </p:spPr>
        <p:txBody>
          <a:bodyPr lIns="0" rIns="0" tIns="0" bIns="0" anchor="ctr">
            <a:noAutofit/>
          </a:bodyPr>
          <a:p>
            <a:pPr algn="r">
              <a:lnSpc>
                <a:spcPct val="100000"/>
              </a:lnSpc>
              <a:tabLst>
                <a:tab algn="l" pos="0"/>
              </a:tabLst>
            </a:pPr>
            <a:fld id="{1A74ACF6-808E-4604-A178-87F4D0205FFA}" type="slidenum">
              <a:rPr b="0" lang="en" sz="1300" spc="-1" strike="noStrike">
                <a:solidFill>
                  <a:srgbClr val="ce0063"/>
                </a:solidFill>
                <a:latin typeface="Kulim Park Light"/>
                <a:ea typeface="Kulim Park Light"/>
              </a:rPr>
              <a:t>&lt;number&gt;</a:t>
            </a:fld>
            <a:endParaRPr b="0" lang="en-US" sz="1300" spc="-1" strike="noStrike">
              <a:latin typeface="Times New Roman"/>
            </a:endParaRPr>
          </a:p>
        </p:txBody>
      </p:sp>
      <p:sp>
        <p:nvSpPr>
          <p:cNvPr id="575" name="TextShape 3"/>
          <p:cNvSpPr txBox="1"/>
          <p:nvPr/>
        </p:nvSpPr>
        <p:spPr>
          <a:xfrm>
            <a:off x="457200" y="1592640"/>
            <a:ext cx="5583960" cy="2940480"/>
          </a:xfrm>
          <a:prstGeom prst="rect">
            <a:avLst/>
          </a:prstGeom>
          <a:noFill/>
          <a:ln>
            <a:noFill/>
          </a:ln>
        </p:spPr>
        <p:txBody>
          <a:bodyPr lIns="0" rIns="0" tIns="0" bIns="0">
            <a:noAutofit/>
          </a:bodyPr>
          <a:p>
            <a:pPr>
              <a:lnSpc>
                <a:spcPct val="115000"/>
              </a:lnSpc>
              <a:spcBef>
                <a:spcPts val="601"/>
              </a:spcBef>
              <a:tabLst>
                <a:tab algn="l" pos="0"/>
              </a:tabLst>
            </a:pPr>
            <a:r>
              <a:rPr b="0" lang="en" sz="2000" spc="-1" strike="noStrike">
                <a:solidFill>
                  <a:srgbClr val="39273f"/>
                </a:solidFill>
                <a:latin typeface="Kulim Park Light"/>
                <a:ea typeface="Kulim Park Light"/>
              </a:rPr>
              <a:t>Quantify uncertainty in response given the predictor data and prior</a:t>
            </a:r>
            <a:endParaRPr b="0" lang="en-US" sz="2000" spc="-1" strike="noStrike">
              <a:solidFill>
                <a:srgbClr val="000000"/>
              </a:solidFill>
              <a:latin typeface="Arial"/>
            </a:endParaRPr>
          </a:p>
          <a:p>
            <a:pPr>
              <a:lnSpc>
                <a:spcPct val="115000"/>
              </a:lnSpc>
              <a:spcBef>
                <a:spcPts val="601"/>
              </a:spcBef>
              <a:tabLst>
                <a:tab algn="l" pos="0"/>
              </a:tabLst>
            </a:pPr>
            <a:endParaRPr b="0" lang="en-US" sz="2000" spc="-1" strike="noStrike">
              <a:solidFill>
                <a:srgbClr val="000000"/>
              </a:solidFill>
              <a:latin typeface="Arial"/>
            </a:endParaRPr>
          </a:p>
          <a:p>
            <a:pPr>
              <a:lnSpc>
                <a:spcPct val="115000"/>
              </a:lnSpc>
              <a:spcBef>
                <a:spcPts val="601"/>
              </a:spcBef>
              <a:tabLst>
                <a:tab algn="l" pos="0"/>
              </a:tabLst>
            </a:pPr>
            <a:endParaRPr b="0" lang="en-US" sz="2000" spc="-1" strike="noStrike">
              <a:solidFill>
                <a:srgbClr val="000000"/>
              </a:solidFill>
              <a:latin typeface="Arial"/>
            </a:endParaRPr>
          </a:p>
          <a:p>
            <a:pPr>
              <a:lnSpc>
                <a:spcPct val="115000"/>
              </a:lnSpc>
              <a:spcBef>
                <a:spcPts val="601"/>
              </a:spcBef>
              <a:tabLst>
                <a:tab algn="l" pos="0"/>
              </a:tabLst>
            </a:pPr>
            <a:endParaRPr b="0" lang="en-US" sz="2000" spc="-1" strike="noStrike">
              <a:solidFill>
                <a:srgbClr val="000000"/>
              </a:solidFill>
              <a:latin typeface="Arial"/>
            </a:endParaRPr>
          </a:p>
        </p:txBody>
      </p:sp>
      <p:sp>
        <p:nvSpPr>
          <p:cNvPr id="576" name="CustomShape 4"/>
          <p:cNvSpPr/>
          <p:nvPr/>
        </p:nvSpPr>
        <p:spPr>
          <a:xfrm>
            <a:off x="376200" y="2552760"/>
            <a:ext cx="4311360" cy="2010240"/>
          </a:xfrm>
          <a:prstGeom prst="rect">
            <a:avLst/>
          </a:prstGeom>
          <a:noFill/>
          <a:ln>
            <a:noFill/>
          </a:ln>
        </p:spPr>
        <p:style>
          <a:lnRef idx="0"/>
          <a:fillRef idx="0"/>
          <a:effectRef idx="0"/>
          <a:fontRef idx="minor"/>
        </p:style>
        <p:txBody>
          <a:bodyPr tIns="91440" bIns="91440">
            <a:noAutofit/>
          </a:bodyPr>
          <a:p>
            <a:pPr>
              <a:lnSpc>
                <a:spcPct val="115000"/>
              </a:lnSpc>
              <a:spcBef>
                <a:spcPts val="601"/>
              </a:spcBef>
              <a:tabLst>
                <a:tab algn="l" pos="0"/>
              </a:tabLst>
            </a:pPr>
            <a:r>
              <a:rPr b="1" lang="en" sz="2000" spc="-1" strike="noStrike">
                <a:solidFill>
                  <a:srgbClr val="39273f"/>
                </a:solidFill>
                <a:latin typeface="Kulim Park"/>
                <a:ea typeface="Kulim Park"/>
              </a:rPr>
              <a:t>Bayesian Logistic Regression</a:t>
            </a:r>
            <a:r>
              <a:rPr b="0" lang="en" sz="2000" spc="-1" strike="noStrike">
                <a:solidFill>
                  <a:srgbClr val="39273f"/>
                </a:solidFill>
                <a:latin typeface="Kulim Park Light"/>
                <a:ea typeface="Kulim Park Light"/>
              </a:rPr>
              <a:t>: </a:t>
            </a:r>
            <a:endParaRPr b="0" lang="en-US" sz="2000" spc="-1" strike="noStrike">
              <a:latin typeface="Arial"/>
            </a:endParaRPr>
          </a:p>
          <a:p>
            <a:pPr>
              <a:lnSpc>
                <a:spcPct val="115000"/>
              </a:lnSpc>
              <a:spcBef>
                <a:spcPts val="601"/>
              </a:spcBef>
              <a:tabLst>
                <a:tab algn="l" pos="0"/>
              </a:tabLst>
            </a:pPr>
            <a:r>
              <a:rPr b="0" lang="en" sz="2000" spc="-1" strike="noStrike">
                <a:solidFill>
                  <a:srgbClr val="39273f"/>
                </a:solidFill>
                <a:latin typeface="Kulim Park Light"/>
                <a:ea typeface="Kulim Park Light"/>
              </a:rPr>
              <a:t>Did a forest fire occur or not</a:t>
            </a:r>
            <a:endParaRPr b="0" lang="en-US" sz="2000" spc="-1" strike="noStrike">
              <a:latin typeface="Arial"/>
            </a:endParaRPr>
          </a:p>
          <a:p>
            <a:pPr>
              <a:lnSpc>
                <a:spcPct val="115000"/>
              </a:lnSpc>
              <a:spcBef>
                <a:spcPts val="601"/>
              </a:spcBef>
              <a:tabLst>
                <a:tab algn="l" pos="0"/>
              </a:tabLst>
            </a:pPr>
            <a:r>
              <a:rPr b="1" lang="en" sz="2000" spc="-1" strike="noStrike">
                <a:solidFill>
                  <a:srgbClr val="39273f"/>
                </a:solidFill>
                <a:latin typeface="Kulim Park"/>
                <a:ea typeface="Kulim Park"/>
              </a:rPr>
              <a:t>Bayesian Linear Regression: </a:t>
            </a:r>
            <a:endParaRPr b="0" lang="en-US" sz="2000" spc="-1" strike="noStrike">
              <a:latin typeface="Arial"/>
            </a:endParaRPr>
          </a:p>
          <a:p>
            <a:pPr>
              <a:lnSpc>
                <a:spcPct val="115000"/>
              </a:lnSpc>
              <a:spcBef>
                <a:spcPts val="601"/>
              </a:spcBef>
              <a:tabLst>
                <a:tab algn="l" pos="0"/>
              </a:tabLst>
            </a:pPr>
            <a:r>
              <a:rPr b="0" lang="en" sz="2000" spc="-1" strike="noStrike">
                <a:solidFill>
                  <a:srgbClr val="39273f"/>
                </a:solidFill>
                <a:latin typeface="Kulim Park Light"/>
                <a:ea typeface="Kulim Park Light"/>
              </a:rPr>
              <a:t>Total burn area of forest fire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2021-01-26T11:42:30Z</dcterms:modified>
  <cp:revision>1</cp:revision>
  <dc:subject/>
  <dc:title/>
</cp:coreProperties>
</file>