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9" d="100"/>
          <a:sy n="79" d="100"/>
        </p:scale>
        <p:origin x="-178" y="-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65A0E-518B-4B0E-B734-F5D62DBF17E4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5FBC0-3FFA-4F9D-B25E-2A7B2C2C2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4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hyperlink" Target="https://gamma.app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729" y="2952274"/>
            <a:ext cx="4868942" cy="232493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378148"/>
            <a:ext cx="7415927" cy="3006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dirty="0">
                <a:solidFill>
                  <a:srgbClr val="FFFFFF"/>
                </a:solidFill>
                <a:latin typeface="Times New Roman" pitchFamily="18" charset="0"/>
                <a:ea typeface="Nunito" pitchFamily="34" charset="-122"/>
                <a:cs typeface="Times New Roman" pitchFamily="18" charset="0"/>
              </a:rPr>
              <a:t>Weather Forecast Website using ReactJS</a:t>
            </a:r>
            <a:endParaRPr lang="en-US" sz="6312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864037" y="4754523"/>
            <a:ext cx="7415927" cy="315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8"/>
              </a:lnSpc>
              <a:buNone/>
            </a:pPr>
            <a:r>
              <a:rPr lang="en-US" sz="15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Presented by - </a:t>
            </a:r>
            <a:endParaRPr lang="en-US" sz="1555" dirty="0"/>
          </a:p>
        </p:txBody>
      </p:sp>
      <p:sp>
        <p:nvSpPr>
          <p:cNvPr id="8" name="Text 3"/>
          <p:cNvSpPr/>
          <p:nvPr/>
        </p:nvSpPr>
        <p:spPr>
          <a:xfrm>
            <a:off x="864037" y="5348168"/>
            <a:ext cx="7415927" cy="315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8"/>
              </a:lnSpc>
              <a:buNone/>
            </a:pPr>
            <a:r>
              <a:rPr lang="en-US" sz="15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Neha Andola, University Roll No. 2018888</a:t>
            </a:r>
            <a:endParaRPr lang="en-US" sz="1555" dirty="0"/>
          </a:p>
        </p:txBody>
      </p:sp>
      <p:sp>
        <p:nvSpPr>
          <p:cNvPr id="9" name="Text 4"/>
          <p:cNvSpPr/>
          <p:nvPr/>
        </p:nvSpPr>
        <p:spPr>
          <a:xfrm>
            <a:off x="864037" y="5941814"/>
            <a:ext cx="7415927" cy="315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88"/>
              </a:lnSpc>
              <a:buNone/>
            </a:pPr>
            <a:r>
              <a:rPr lang="en-US" sz="15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Under the mentorship of - </a:t>
            </a:r>
            <a:endParaRPr lang="en-US" sz="1555" dirty="0"/>
          </a:p>
        </p:txBody>
      </p:sp>
      <p:sp>
        <p:nvSpPr>
          <p:cNvPr id="10" name="Text 5"/>
          <p:cNvSpPr/>
          <p:nvPr/>
        </p:nvSpPr>
        <p:spPr>
          <a:xfrm>
            <a:off x="864037" y="6535460"/>
            <a:ext cx="7415927" cy="315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88"/>
              </a:lnSpc>
              <a:buNone/>
            </a:pPr>
            <a:r>
              <a:rPr lang="en-US" sz="15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Ms. Tanusha Mittal, Assistant Professor</a:t>
            </a:r>
            <a:endParaRPr lang="en-US" sz="1555" dirty="0"/>
          </a:p>
        </p:txBody>
      </p:sp>
      <p:pic>
        <p:nvPicPr>
          <p:cNvPr id="11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3167896"/>
            <a:ext cx="7772757" cy="9715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72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Thank You</a:t>
            </a:r>
            <a:endParaRPr lang="en-US" sz="7200" dirty="0"/>
          </a:p>
        </p:txBody>
      </p:sp>
      <p:sp>
        <p:nvSpPr>
          <p:cNvPr id="5" name="Text 2"/>
          <p:cNvSpPr/>
          <p:nvPr/>
        </p:nvSpPr>
        <p:spPr>
          <a:xfrm>
            <a:off x="837724" y="4498419"/>
            <a:ext cx="4505920" cy="563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35"/>
              </a:lnSpc>
              <a:buNone/>
            </a:pPr>
            <a:endParaRPr lang="en-US" sz="3548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440305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</a:t>
            </a: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1220629" y="3623072"/>
            <a:ext cx="12572048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3016"/>
              </a:lnSpc>
              <a:buSzPct val="10000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Weather prediction is essential for effective daily planning, allowing people and organizations to prepare for various weather conditions.</a:t>
            </a: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1220629" y="4472821"/>
            <a:ext cx="12572048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just">
              <a:lnSpc>
                <a:spcPts val="3016"/>
              </a:lnSpc>
              <a:buSzPct val="10000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Reliable forecasts are vital for transportation, agriculture, construction, outdoor events, and emergency response.</a:t>
            </a:r>
            <a:endParaRPr lang="en-US" sz="1885" dirty="0"/>
          </a:p>
        </p:txBody>
      </p:sp>
      <p:sp>
        <p:nvSpPr>
          <p:cNvPr id="7" name="Text 4"/>
          <p:cNvSpPr/>
          <p:nvPr/>
        </p:nvSpPr>
        <p:spPr>
          <a:xfrm>
            <a:off x="1220629" y="4939546"/>
            <a:ext cx="12572048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just">
              <a:lnSpc>
                <a:spcPts val="3016"/>
              </a:lnSpc>
              <a:buSzPct val="10000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Weather updates are easily accessible on mobile phones and computers.</a:t>
            </a:r>
            <a:endParaRPr lang="en-US" sz="1885" dirty="0"/>
          </a:p>
        </p:txBody>
      </p:sp>
      <p:sp>
        <p:nvSpPr>
          <p:cNvPr id="8" name="Text 5"/>
          <p:cNvSpPr/>
          <p:nvPr/>
        </p:nvSpPr>
        <p:spPr>
          <a:xfrm>
            <a:off x="1220629" y="5406271"/>
            <a:ext cx="12572048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just">
              <a:lnSpc>
                <a:spcPts val="3016"/>
              </a:lnSpc>
              <a:buSzPct val="10000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These enables individuals and organizations to stay prepared for any weather-related challenges.</a:t>
            </a:r>
            <a:endParaRPr lang="en-US" sz="1885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069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74063" y="3366254"/>
            <a:ext cx="4719161" cy="589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45"/>
              </a:lnSpc>
              <a:buNone/>
            </a:pPr>
            <a:r>
              <a:rPr lang="en-US" sz="371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Objectives </a:t>
            </a:r>
            <a:endParaRPr lang="en-US" sz="3716" dirty="0"/>
          </a:p>
        </p:txBody>
      </p:sp>
      <p:sp>
        <p:nvSpPr>
          <p:cNvPr id="6" name="Text 2"/>
          <p:cNvSpPr/>
          <p:nvPr/>
        </p:nvSpPr>
        <p:spPr>
          <a:xfrm>
            <a:off x="1074063" y="4256961"/>
            <a:ext cx="12482274" cy="641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27"/>
              </a:lnSpc>
              <a:buNone/>
            </a:pPr>
            <a:r>
              <a:rPr lang="en-US" sz="157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primary aim of this project is to create an intuitive and user-friendly weather website using React JS. The website will dynamically fetch and display current weather information for a specified city, leveraging data from a reliable weather API.</a:t>
            </a:r>
            <a:endParaRPr lang="en-US" sz="1579" dirty="0"/>
          </a:p>
        </p:txBody>
      </p:sp>
      <p:sp>
        <p:nvSpPr>
          <p:cNvPr id="7" name="Shape 3"/>
          <p:cNvSpPr/>
          <p:nvPr/>
        </p:nvSpPr>
        <p:spPr>
          <a:xfrm>
            <a:off x="1074063" y="5350193"/>
            <a:ext cx="451247" cy="451247"/>
          </a:xfrm>
          <a:prstGeom prst="roundRect">
            <a:avLst>
              <a:gd name="adj" fmla="val 80005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14676" y="5434251"/>
            <a:ext cx="169902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0"/>
              </a:lnSpc>
              <a:buNone/>
            </a:pPr>
            <a:r>
              <a:rPr lang="en-US" sz="223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230" dirty="0"/>
          </a:p>
        </p:txBody>
      </p:sp>
      <p:sp>
        <p:nvSpPr>
          <p:cNvPr id="9" name="Text 5"/>
          <p:cNvSpPr/>
          <p:nvPr/>
        </p:nvSpPr>
        <p:spPr>
          <a:xfrm>
            <a:off x="1725811" y="5350193"/>
            <a:ext cx="2359581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2"/>
              </a:lnSpc>
              <a:buNone/>
            </a:pPr>
            <a:r>
              <a:rPr lang="en-US" sz="18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Search Functionality</a:t>
            </a:r>
            <a:endParaRPr lang="en-US" sz="1858" dirty="0"/>
          </a:p>
        </p:txBody>
      </p:sp>
      <p:sp>
        <p:nvSpPr>
          <p:cNvPr id="10" name="Text 6"/>
          <p:cNvSpPr/>
          <p:nvPr/>
        </p:nvSpPr>
        <p:spPr>
          <a:xfrm>
            <a:off x="1725811" y="5765363"/>
            <a:ext cx="3375303" cy="962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27"/>
              </a:lnSpc>
              <a:buNone/>
            </a:pPr>
            <a:r>
              <a:rPr lang="en-US" sz="157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Implementing a user-friendly search bar where users can input city names to fetch real-time weather information.</a:t>
            </a:r>
            <a:endParaRPr lang="en-US" sz="1579" dirty="0"/>
          </a:p>
        </p:txBody>
      </p:sp>
      <p:sp>
        <p:nvSpPr>
          <p:cNvPr id="11" name="Shape 7"/>
          <p:cNvSpPr/>
          <p:nvPr/>
        </p:nvSpPr>
        <p:spPr>
          <a:xfrm>
            <a:off x="5301615" y="5350193"/>
            <a:ext cx="451247" cy="451247"/>
          </a:xfrm>
          <a:prstGeom prst="roundRect">
            <a:avLst>
              <a:gd name="adj" fmla="val 80005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442228" y="5434251"/>
            <a:ext cx="169902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0"/>
              </a:lnSpc>
              <a:buNone/>
            </a:pPr>
            <a:r>
              <a:rPr lang="en-US" sz="223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230" dirty="0"/>
          </a:p>
        </p:txBody>
      </p:sp>
      <p:sp>
        <p:nvSpPr>
          <p:cNvPr id="13" name="Text 9"/>
          <p:cNvSpPr/>
          <p:nvPr/>
        </p:nvSpPr>
        <p:spPr>
          <a:xfrm>
            <a:off x="5953363" y="5350193"/>
            <a:ext cx="2930128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2"/>
              </a:lnSpc>
              <a:buNone/>
            </a:pPr>
            <a:r>
              <a:rPr lang="en-US" sz="18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Weather Display</a:t>
            </a:r>
            <a:endParaRPr lang="en-US" sz="1858" dirty="0"/>
          </a:p>
        </p:txBody>
      </p:sp>
      <p:sp>
        <p:nvSpPr>
          <p:cNvPr id="14" name="Text 10"/>
          <p:cNvSpPr/>
          <p:nvPr/>
        </p:nvSpPr>
        <p:spPr>
          <a:xfrm>
            <a:off x="5953363" y="5765363"/>
            <a:ext cx="3375303" cy="1283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27"/>
              </a:lnSpc>
              <a:buNone/>
            </a:pPr>
            <a:r>
              <a:rPr lang="en-US" sz="157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Ensuring immediate presentation of current weather conditions, including temperature, weather descriptions, and other pertinent data.</a:t>
            </a:r>
            <a:endParaRPr lang="en-US" sz="1579" dirty="0"/>
          </a:p>
        </p:txBody>
      </p:sp>
      <p:sp>
        <p:nvSpPr>
          <p:cNvPr id="15" name="Shape 11"/>
          <p:cNvSpPr/>
          <p:nvPr/>
        </p:nvSpPr>
        <p:spPr>
          <a:xfrm>
            <a:off x="9529167" y="5350193"/>
            <a:ext cx="451247" cy="451247"/>
          </a:xfrm>
          <a:prstGeom prst="roundRect">
            <a:avLst>
              <a:gd name="adj" fmla="val 80005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669780" y="5434251"/>
            <a:ext cx="169902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0"/>
              </a:lnSpc>
              <a:buNone/>
            </a:pPr>
            <a:r>
              <a:rPr lang="en-US" sz="223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230" dirty="0"/>
          </a:p>
        </p:txBody>
      </p:sp>
      <p:sp>
        <p:nvSpPr>
          <p:cNvPr id="17" name="Text 13"/>
          <p:cNvSpPr/>
          <p:nvPr/>
        </p:nvSpPr>
        <p:spPr>
          <a:xfrm>
            <a:off x="10180915" y="5350193"/>
            <a:ext cx="2359581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2"/>
              </a:lnSpc>
              <a:buNone/>
            </a:pPr>
            <a:r>
              <a:rPr lang="en-US" sz="18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Responsive Design</a:t>
            </a:r>
            <a:endParaRPr lang="en-US" sz="1858" dirty="0"/>
          </a:p>
        </p:txBody>
      </p:sp>
      <p:sp>
        <p:nvSpPr>
          <p:cNvPr id="18" name="Text 14"/>
          <p:cNvSpPr/>
          <p:nvPr/>
        </p:nvSpPr>
        <p:spPr>
          <a:xfrm>
            <a:off x="10180915" y="5765363"/>
            <a:ext cx="3375303" cy="1604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27"/>
              </a:lnSpc>
              <a:buNone/>
            </a:pPr>
            <a:r>
              <a:rPr lang="en-US" sz="157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Optimizing the website for accessibility and visual appeal across a variety of devices, such as desktops, tablets, and smartphones, through responsive design principles.</a:t>
            </a:r>
            <a:endParaRPr lang="en-US" sz="1579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1911191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Leveraging React JS</a:t>
            </a: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3213497"/>
            <a:ext cx="2987278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Component Reusability</a:t>
            </a:r>
            <a:endParaRPr lang="en-US" sz="2218" dirty="0"/>
          </a:p>
        </p:txBody>
      </p:sp>
      <p:sp>
        <p:nvSpPr>
          <p:cNvPr id="6" name="Text 3"/>
          <p:cNvSpPr/>
          <p:nvPr/>
        </p:nvSpPr>
        <p:spPr>
          <a:xfrm>
            <a:off x="837724" y="3804761"/>
            <a:ext cx="3928586" cy="229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Component-based architecture enables developers to create reusable components like weather widgets, forecast cards, and interactive maps, speeding up development and ensuring site-wide consistency.</a:t>
            </a:r>
            <a:endParaRPr lang="en-US" sz="1885" dirty="0"/>
          </a:p>
        </p:txBody>
      </p:sp>
      <p:sp>
        <p:nvSpPr>
          <p:cNvPr id="7" name="Text 4"/>
          <p:cNvSpPr/>
          <p:nvPr/>
        </p:nvSpPr>
        <p:spPr>
          <a:xfrm>
            <a:off x="5357813" y="321349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Efficient Rendering</a:t>
            </a:r>
            <a:endParaRPr lang="en-US" sz="2218" dirty="0"/>
          </a:p>
        </p:txBody>
      </p:sp>
      <p:sp>
        <p:nvSpPr>
          <p:cNvPr id="8" name="Text 5"/>
          <p:cNvSpPr/>
          <p:nvPr/>
        </p:nvSpPr>
        <p:spPr>
          <a:xfrm>
            <a:off x="5357813" y="3804761"/>
            <a:ext cx="3928586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React's virtual DOM ensures efficient updates by minimizing direct DOM manipulations, leading to faster rendering and improved performance.</a:t>
            </a:r>
            <a:endParaRPr lang="en-US" sz="1885" dirty="0"/>
          </a:p>
        </p:txBody>
      </p:sp>
      <p:sp>
        <p:nvSpPr>
          <p:cNvPr id="9" name="Text 6"/>
          <p:cNvSpPr/>
          <p:nvPr/>
        </p:nvSpPr>
        <p:spPr>
          <a:xfrm>
            <a:off x="9877901" y="3213497"/>
            <a:ext cx="3150156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Smooth User Experience</a:t>
            </a:r>
            <a:endParaRPr lang="en-US" sz="2218" dirty="0"/>
          </a:p>
        </p:txBody>
      </p:sp>
      <p:sp>
        <p:nvSpPr>
          <p:cNvPr id="10" name="Text 7"/>
          <p:cNvSpPr/>
          <p:nvPr/>
        </p:nvSpPr>
        <p:spPr>
          <a:xfrm>
            <a:off x="9877901" y="3804761"/>
            <a:ext cx="3928586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React enables the creation of Single-Page Applications (SPAs), which dynamically load content without refreshing the entire page.</a:t>
            </a:r>
            <a:endParaRPr lang="en-US" sz="1885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108" y="2980730"/>
            <a:ext cx="4904065" cy="22681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15102" y="825341"/>
            <a:ext cx="6817400" cy="684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4"/>
              </a:lnSpc>
              <a:buNone/>
            </a:pPr>
            <a:r>
              <a:rPr lang="en-US" sz="431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Development Methodology</a:t>
            </a:r>
            <a:endParaRPr lang="en-US" sz="4315" dirty="0"/>
          </a:p>
        </p:txBody>
      </p:sp>
      <p:sp>
        <p:nvSpPr>
          <p:cNvPr id="7" name="Shape 2"/>
          <p:cNvSpPr/>
          <p:nvPr/>
        </p:nvSpPr>
        <p:spPr>
          <a:xfrm>
            <a:off x="1149906" y="1859637"/>
            <a:ext cx="29051" cy="5544622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8" name="Shape 3"/>
          <p:cNvSpPr/>
          <p:nvPr/>
        </p:nvSpPr>
        <p:spPr>
          <a:xfrm>
            <a:off x="1426428" y="2368987"/>
            <a:ext cx="815102" cy="29051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9" name="Shape 4"/>
          <p:cNvSpPr/>
          <p:nvPr/>
        </p:nvSpPr>
        <p:spPr>
          <a:xfrm>
            <a:off x="902434" y="2121575"/>
            <a:ext cx="523994" cy="52399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065788" y="2219087"/>
            <a:ext cx="197287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9"/>
              </a:lnSpc>
              <a:buNone/>
            </a:pPr>
            <a:r>
              <a:rPr lang="en-US" sz="2589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89" dirty="0"/>
          </a:p>
        </p:txBody>
      </p:sp>
      <p:sp>
        <p:nvSpPr>
          <p:cNvPr id="11" name="Text 6"/>
          <p:cNvSpPr/>
          <p:nvPr/>
        </p:nvSpPr>
        <p:spPr>
          <a:xfrm>
            <a:off x="2445425" y="2092523"/>
            <a:ext cx="274010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697"/>
              </a:lnSpc>
              <a:buNone/>
            </a:pPr>
            <a:r>
              <a:rPr lang="en-US" sz="21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Environment Setup</a:t>
            </a:r>
            <a:endParaRPr lang="en-US" sz="2158" dirty="0"/>
          </a:p>
        </p:txBody>
      </p:sp>
      <p:sp>
        <p:nvSpPr>
          <p:cNvPr id="12" name="Text 7"/>
          <p:cNvSpPr/>
          <p:nvPr/>
        </p:nvSpPr>
        <p:spPr>
          <a:xfrm>
            <a:off x="2445425" y="2574608"/>
            <a:ext cx="5883473" cy="745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934"/>
              </a:lnSpc>
              <a:buNone/>
            </a:pPr>
            <a:r>
              <a:rPr lang="en-US" sz="183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Establishing the React environment, including installing Node.js, npm, and creating a new project with Vite.</a:t>
            </a:r>
            <a:endParaRPr lang="en-US" sz="1834" dirty="0"/>
          </a:p>
        </p:txBody>
      </p:sp>
      <p:sp>
        <p:nvSpPr>
          <p:cNvPr id="13" name="Shape 8"/>
          <p:cNvSpPr/>
          <p:nvPr/>
        </p:nvSpPr>
        <p:spPr>
          <a:xfrm>
            <a:off x="1426428" y="4294823"/>
            <a:ext cx="815102" cy="29051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4" name="Shape 9"/>
          <p:cNvSpPr/>
          <p:nvPr/>
        </p:nvSpPr>
        <p:spPr>
          <a:xfrm>
            <a:off x="902434" y="4047411"/>
            <a:ext cx="523994" cy="52399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1065788" y="4144923"/>
            <a:ext cx="197287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9"/>
              </a:lnSpc>
              <a:buNone/>
            </a:pPr>
            <a:r>
              <a:rPr lang="en-US" sz="2589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89" dirty="0"/>
          </a:p>
        </p:txBody>
      </p:sp>
      <p:sp>
        <p:nvSpPr>
          <p:cNvPr id="16" name="Text 11"/>
          <p:cNvSpPr/>
          <p:nvPr/>
        </p:nvSpPr>
        <p:spPr>
          <a:xfrm>
            <a:off x="2445425" y="4018359"/>
            <a:ext cx="274010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697"/>
              </a:lnSpc>
              <a:buNone/>
            </a:pPr>
            <a:r>
              <a:rPr lang="en-US" sz="21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Component Design</a:t>
            </a:r>
            <a:endParaRPr lang="en-US" sz="2158" dirty="0"/>
          </a:p>
        </p:txBody>
      </p:sp>
      <p:sp>
        <p:nvSpPr>
          <p:cNvPr id="17" name="Text 12"/>
          <p:cNvSpPr/>
          <p:nvPr/>
        </p:nvSpPr>
        <p:spPr>
          <a:xfrm>
            <a:off x="2445425" y="4500443"/>
            <a:ext cx="5883473" cy="745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934"/>
              </a:lnSpc>
              <a:buNone/>
            </a:pPr>
            <a:r>
              <a:rPr lang="en-US" sz="183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Creating modular, reusable components like SearchBox, InfoBox, and WeatherApp to promote code maintainability.</a:t>
            </a:r>
            <a:endParaRPr lang="en-US" sz="1834" dirty="0"/>
          </a:p>
        </p:txBody>
      </p:sp>
      <p:sp>
        <p:nvSpPr>
          <p:cNvPr id="18" name="Shape 13"/>
          <p:cNvSpPr/>
          <p:nvPr/>
        </p:nvSpPr>
        <p:spPr>
          <a:xfrm>
            <a:off x="1426428" y="6220658"/>
            <a:ext cx="815102" cy="29051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9" name="Shape 14"/>
          <p:cNvSpPr/>
          <p:nvPr/>
        </p:nvSpPr>
        <p:spPr>
          <a:xfrm>
            <a:off x="902434" y="5973247"/>
            <a:ext cx="523994" cy="52399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1065788" y="6070759"/>
            <a:ext cx="197287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9"/>
              </a:lnSpc>
              <a:buNone/>
            </a:pPr>
            <a:r>
              <a:rPr lang="en-US" sz="2589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89" dirty="0"/>
          </a:p>
        </p:txBody>
      </p:sp>
      <p:sp>
        <p:nvSpPr>
          <p:cNvPr id="21" name="Text 16"/>
          <p:cNvSpPr/>
          <p:nvPr/>
        </p:nvSpPr>
        <p:spPr>
          <a:xfrm>
            <a:off x="2445425" y="5944195"/>
            <a:ext cx="274010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697"/>
              </a:lnSpc>
              <a:buNone/>
            </a:pPr>
            <a:r>
              <a:rPr lang="en-US" sz="21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API Integration</a:t>
            </a:r>
            <a:endParaRPr lang="en-US" sz="2158" dirty="0"/>
          </a:p>
        </p:txBody>
      </p:sp>
      <p:sp>
        <p:nvSpPr>
          <p:cNvPr id="22" name="Text 17"/>
          <p:cNvSpPr/>
          <p:nvPr/>
        </p:nvSpPr>
        <p:spPr>
          <a:xfrm>
            <a:off x="2445425" y="6426279"/>
            <a:ext cx="5883473" cy="745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934"/>
              </a:lnSpc>
              <a:buNone/>
            </a:pPr>
            <a:r>
              <a:rPr lang="en-US" sz="183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Selecting a weather data provider, implementing data retrieval based on user queries, and handling responses.</a:t>
            </a:r>
            <a:endParaRPr lang="en-US" sz="1834" dirty="0"/>
          </a:p>
        </p:txBody>
      </p:sp>
      <p:pic>
        <p:nvPicPr>
          <p:cNvPr id="23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31" y="0"/>
            <a:ext cx="5736656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04" y="2531031"/>
            <a:ext cx="5524080" cy="31674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4124" y="3008709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 Case Diagram</a:t>
            </a:r>
            <a:endParaRPr lang="en-US" sz="4435" dirty="0"/>
          </a:p>
        </p:txBody>
      </p:sp>
      <p:sp>
        <p:nvSpPr>
          <p:cNvPr id="7" name="Text 2"/>
          <p:cNvSpPr/>
          <p:nvPr/>
        </p:nvSpPr>
        <p:spPr>
          <a:xfrm>
            <a:off x="6324124" y="4071699"/>
            <a:ext cx="746855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use case diagram illustrates the primary interactions between the user and the system, including searching a city name, fetching weather data, and displaying current weather conditions.</a:t>
            </a:r>
            <a:endParaRPr lang="en-US" sz="1885" dirty="0"/>
          </a:p>
        </p:txBody>
      </p:sp>
      <p:pic>
        <p:nvPicPr>
          <p:cNvPr id="8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9258" y="2522458"/>
            <a:ext cx="3184684" cy="318468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62345" y="521137"/>
            <a:ext cx="4453176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3506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34" charset="0"/>
                <a:ea typeface="Nunito" pitchFamily="34" charset="-122"/>
                <a:cs typeface="Nunito" pitchFamily="34" charset="-120"/>
              </a:rPr>
              <a:t>Result </a:t>
            </a:r>
            <a:endParaRPr lang="en-US" sz="350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2"/>
          <p:cNvSpPr/>
          <p:nvPr/>
        </p:nvSpPr>
        <p:spPr>
          <a:xfrm>
            <a:off x="662345" y="1361599"/>
            <a:ext cx="9648111" cy="302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384"/>
              </a:lnSpc>
              <a:buNone/>
            </a:pPr>
            <a:r>
              <a:rPr lang="en-US" sz="1490" b="1" i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 Features</a:t>
            </a:r>
            <a:endParaRPr lang="en-US" sz="149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45" y="1877378"/>
            <a:ext cx="378500" cy="3785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62345" y="2445068"/>
            <a:ext cx="2226588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2"/>
              </a:lnSpc>
              <a:buNone/>
            </a:pPr>
            <a:r>
              <a:rPr lang="en-US" sz="1753" b="1" dirty="0">
                <a:solidFill>
                  <a:srgbClr val="5A6ED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Search</a:t>
            </a:r>
            <a:endParaRPr lang="en-US" sz="1753" dirty="0"/>
          </a:p>
        </p:txBody>
      </p:sp>
      <p:sp>
        <p:nvSpPr>
          <p:cNvPr id="10" name="Text 4"/>
          <p:cNvSpPr/>
          <p:nvPr/>
        </p:nvSpPr>
        <p:spPr>
          <a:xfrm>
            <a:off x="662345" y="2836783"/>
            <a:ext cx="4682133" cy="6057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384"/>
              </a:lnSpc>
              <a:buNone/>
            </a:pPr>
            <a:r>
              <a:rPr lang="en-US" sz="149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Users can easily find weather data of a city by searching by city name.</a:t>
            </a:r>
            <a:endParaRPr lang="en-US" sz="149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323" y="1877378"/>
            <a:ext cx="378500" cy="3785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28323" y="2445068"/>
            <a:ext cx="2226588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2"/>
              </a:lnSpc>
              <a:buNone/>
            </a:pPr>
            <a:r>
              <a:rPr lang="en-US" sz="1753" b="1" dirty="0">
                <a:solidFill>
                  <a:srgbClr val="5A6ED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Error Handling</a:t>
            </a:r>
            <a:endParaRPr lang="en-US" sz="1753" dirty="0"/>
          </a:p>
        </p:txBody>
      </p:sp>
      <p:sp>
        <p:nvSpPr>
          <p:cNvPr id="13" name="Text 6"/>
          <p:cNvSpPr/>
          <p:nvPr/>
        </p:nvSpPr>
        <p:spPr>
          <a:xfrm>
            <a:off x="5628323" y="2836783"/>
            <a:ext cx="4682133" cy="6057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384"/>
              </a:lnSpc>
              <a:buNone/>
            </a:pPr>
            <a:r>
              <a:rPr lang="en-US" sz="149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If a user enters an invalid city name, the site shows a clear error message.</a:t>
            </a:r>
            <a:endParaRPr lang="en-US" sz="149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45" y="4010263"/>
            <a:ext cx="378500" cy="3785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2345" y="4577953"/>
            <a:ext cx="2226588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192"/>
              </a:lnSpc>
              <a:buNone/>
            </a:pPr>
            <a:r>
              <a:rPr lang="en-US" sz="1753" b="1" dirty="0">
                <a:solidFill>
                  <a:srgbClr val="5A6ED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 Presentation </a:t>
            </a:r>
            <a:endParaRPr lang="en-US" sz="1753" dirty="0"/>
          </a:p>
        </p:txBody>
      </p:sp>
      <p:sp>
        <p:nvSpPr>
          <p:cNvPr id="16" name="Text 8"/>
          <p:cNvSpPr/>
          <p:nvPr/>
        </p:nvSpPr>
        <p:spPr>
          <a:xfrm>
            <a:off x="662345" y="4969669"/>
            <a:ext cx="4682133" cy="6057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384"/>
              </a:lnSpc>
              <a:buNone/>
            </a:pPr>
            <a:r>
              <a:rPr lang="en-US" sz="149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Weather data is shown in an easy-to-read, visually engaging format.</a:t>
            </a:r>
            <a:endParaRPr lang="en-US" sz="149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8323" y="4010263"/>
            <a:ext cx="378500" cy="37850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628323" y="4577953"/>
            <a:ext cx="2226588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192"/>
              </a:lnSpc>
              <a:buNone/>
            </a:pPr>
            <a:r>
              <a:rPr lang="en-US" sz="1753" b="1" dirty="0">
                <a:solidFill>
                  <a:srgbClr val="5A6ED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Current Conditions</a:t>
            </a:r>
            <a:endParaRPr lang="en-US" sz="1753" dirty="0"/>
          </a:p>
        </p:txBody>
      </p:sp>
      <p:sp>
        <p:nvSpPr>
          <p:cNvPr id="19" name="Text 10"/>
          <p:cNvSpPr/>
          <p:nvPr/>
        </p:nvSpPr>
        <p:spPr>
          <a:xfrm>
            <a:off x="5628323" y="4969669"/>
            <a:ext cx="4682133" cy="302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384"/>
              </a:lnSpc>
              <a:buNone/>
            </a:pPr>
            <a:r>
              <a:rPr lang="en-US" sz="149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website displays up-to-date weather information.</a:t>
            </a:r>
            <a:endParaRPr lang="en-US" sz="1490" dirty="0"/>
          </a:p>
        </p:txBody>
      </p:sp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345" y="6143149"/>
            <a:ext cx="378500" cy="378500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662345" y="6710839"/>
            <a:ext cx="2226588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192"/>
              </a:lnSpc>
              <a:buNone/>
            </a:pPr>
            <a:r>
              <a:rPr lang="en-US" sz="1753" b="1" dirty="0">
                <a:solidFill>
                  <a:srgbClr val="5A6ED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Temperature Range</a:t>
            </a:r>
            <a:endParaRPr lang="en-US" sz="1753" dirty="0"/>
          </a:p>
        </p:txBody>
      </p:sp>
      <p:sp>
        <p:nvSpPr>
          <p:cNvPr id="22" name="Text 12"/>
          <p:cNvSpPr/>
          <p:nvPr/>
        </p:nvSpPr>
        <p:spPr>
          <a:xfrm>
            <a:off x="662345" y="7102554"/>
            <a:ext cx="4682133" cy="6057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384"/>
              </a:lnSpc>
              <a:buNone/>
            </a:pPr>
            <a:r>
              <a:rPr lang="en-US" sz="149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Users can view the expected high and low temperatures for the day.</a:t>
            </a:r>
            <a:endParaRPr lang="en-US" sz="1490" dirty="0"/>
          </a:p>
        </p:txBody>
      </p:sp>
      <p:pic>
        <p:nvPicPr>
          <p:cNvPr id="23" name="Image 8" descr="preencoded.png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1284923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Discussion</a:t>
            </a: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467689"/>
            <a:ext cx="12954952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b="1" i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Outcome and Analysis</a:t>
            </a:r>
            <a:endParaRPr lang="en-US" sz="1885" dirty="0"/>
          </a:p>
        </p:txBody>
      </p:sp>
      <p:sp>
        <p:nvSpPr>
          <p:cNvPr id="6" name="Shape 3"/>
          <p:cNvSpPr/>
          <p:nvPr/>
        </p:nvSpPr>
        <p:spPr>
          <a:xfrm>
            <a:off x="837724" y="3389114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5602" y="3489365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8" name="Text 5"/>
          <p:cNvSpPr/>
          <p:nvPr/>
        </p:nvSpPr>
        <p:spPr>
          <a:xfrm>
            <a:off x="1615559" y="3389114"/>
            <a:ext cx="3379470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6"/>
              </a:lnSpc>
              <a:buNone/>
            </a:pPr>
            <a:r>
              <a:rPr lang="en-US" sz="266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Core Feature</a:t>
            </a:r>
            <a:endParaRPr lang="en-US" sz="2661" dirty="0"/>
          </a:p>
        </p:txBody>
      </p:sp>
      <p:sp>
        <p:nvSpPr>
          <p:cNvPr id="9" name="Text 6"/>
          <p:cNvSpPr/>
          <p:nvPr/>
        </p:nvSpPr>
        <p:spPr>
          <a:xfrm>
            <a:off x="1615559" y="3955018"/>
            <a:ext cx="557998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Search Functionality, current weather condition display, visual representation of data, error handling and temperature range display.</a:t>
            </a:r>
            <a:endParaRPr lang="en-US" sz="1885" dirty="0"/>
          </a:p>
        </p:txBody>
      </p:sp>
      <p:sp>
        <p:nvSpPr>
          <p:cNvPr id="10" name="Shape 7"/>
          <p:cNvSpPr/>
          <p:nvPr/>
        </p:nvSpPr>
        <p:spPr>
          <a:xfrm>
            <a:off x="7434858" y="3389114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602736" y="3489365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61" dirty="0"/>
          </a:p>
        </p:txBody>
      </p:sp>
      <p:sp>
        <p:nvSpPr>
          <p:cNvPr id="12" name="Text 9"/>
          <p:cNvSpPr/>
          <p:nvPr/>
        </p:nvSpPr>
        <p:spPr>
          <a:xfrm>
            <a:off x="8212693" y="3389114"/>
            <a:ext cx="3379470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6"/>
              </a:lnSpc>
              <a:buNone/>
            </a:pPr>
            <a:r>
              <a:rPr lang="en-US" sz="266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Design Choices</a:t>
            </a:r>
            <a:endParaRPr lang="en-US" sz="2661" dirty="0"/>
          </a:p>
        </p:txBody>
      </p:sp>
      <p:sp>
        <p:nvSpPr>
          <p:cNvPr id="13" name="Text 10"/>
          <p:cNvSpPr/>
          <p:nvPr/>
        </p:nvSpPr>
        <p:spPr>
          <a:xfrm>
            <a:off x="8212693" y="3955018"/>
            <a:ext cx="557998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of React for component-based development, modular components, and vite for development efficiency.</a:t>
            </a:r>
            <a:endParaRPr lang="en-US" sz="1885" dirty="0"/>
          </a:p>
        </p:txBody>
      </p:sp>
      <p:sp>
        <p:nvSpPr>
          <p:cNvPr id="14" name="Shape 11"/>
          <p:cNvSpPr/>
          <p:nvPr/>
        </p:nvSpPr>
        <p:spPr>
          <a:xfrm>
            <a:off x="837724" y="5612606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05602" y="5712857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61" dirty="0"/>
          </a:p>
        </p:txBody>
      </p:sp>
      <p:sp>
        <p:nvSpPr>
          <p:cNvPr id="16" name="Text 13"/>
          <p:cNvSpPr/>
          <p:nvPr/>
        </p:nvSpPr>
        <p:spPr>
          <a:xfrm>
            <a:off x="1615559" y="5612606"/>
            <a:ext cx="3379470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6"/>
              </a:lnSpc>
              <a:buNone/>
            </a:pPr>
            <a:r>
              <a:rPr lang="en-US" sz="266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</a:t>
            </a:r>
            <a:endParaRPr lang="en-US" sz="2661" dirty="0"/>
          </a:p>
        </p:txBody>
      </p:sp>
      <p:sp>
        <p:nvSpPr>
          <p:cNvPr id="17" name="Text 14"/>
          <p:cNvSpPr/>
          <p:nvPr/>
        </p:nvSpPr>
        <p:spPr>
          <a:xfrm>
            <a:off x="1615559" y="6178510"/>
            <a:ext cx="5579983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Faced and overcame challenges in API integration and handling asynchronous data fetching.</a:t>
            </a:r>
            <a:endParaRPr lang="en-US" sz="1885" dirty="0"/>
          </a:p>
        </p:txBody>
      </p:sp>
      <p:sp>
        <p:nvSpPr>
          <p:cNvPr id="18" name="Shape 15"/>
          <p:cNvSpPr/>
          <p:nvPr/>
        </p:nvSpPr>
        <p:spPr>
          <a:xfrm>
            <a:off x="7434858" y="5612606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602736" y="5712857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61" dirty="0"/>
          </a:p>
        </p:txBody>
      </p:sp>
      <p:sp>
        <p:nvSpPr>
          <p:cNvPr id="20" name="Text 17"/>
          <p:cNvSpPr/>
          <p:nvPr/>
        </p:nvSpPr>
        <p:spPr>
          <a:xfrm>
            <a:off x="8212693" y="5612606"/>
            <a:ext cx="3379470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6"/>
              </a:lnSpc>
              <a:buNone/>
            </a:pPr>
            <a:r>
              <a:rPr lang="en-US" sz="2661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Performance Metrics</a:t>
            </a:r>
            <a:endParaRPr lang="en-US" sz="2661" dirty="0"/>
          </a:p>
        </p:txBody>
      </p:sp>
      <p:sp>
        <p:nvSpPr>
          <p:cNvPr id="21" name="Text 18"/>
          <p:cNvSpPr/>
          <p:nvPr/>
        </p:nvSpPr>
        <p:spPr>
          <a:xfrm>
            <a:off x="8212693" y="6178510"/>
            <a:ext cx="5579983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Page load speed, device adaptability, data retrieval efficiency, and user interface design.</a:t>
            </a:r>
            <a:endParaRPr lang="en-US" sz="1885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03" y="2278439"/>
            <a:ext cx="4887873" cy="362009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4124" y="1118711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Improvements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6324124" y="2181701"/>
            <a:ext cx="3614618" cy="2168962"/>
          </a:xfrm>
          <a:prstGeom prst="roundRect">
            <a:avLst>
              <a:gd name="adj" fmla="val 1986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86299" y="244387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Weather History</a:t>
            </a:r>
            <a:endParaRPr lang="en-US" sz="2218" dirty="0"/>
          </a:p>
        </p:txBody>
      </p:sp>
      <p:sp>
        <p:nvSpPr>
          <p:cNvPr id="9" name="Text 4"/>
          <p:cNvSpPr/>
          <p:nvPr/>
        </p:nvSpPr>
        <p:spPr>
          <a:xfrm>
            <a:off x="6586299" y="2939415"/>
            <a:ext cx="309026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Offering access to past weather data for pattern recognition.</a:t>
            </a:r>
            <a:endParaRPr lang="en-US" sz="1885" dirty="0"/>
          </a:p>
        </p:txBody>
      </p:sp>
      <p:sp>
        <p:nvSpPr>
          <p:cNvPr id="10" name="Shape 5"/>
          <p:cNvSpPr/>
          <p:nvPr/>
        </p:nvSpPr>
        <p:spPr>
          <a:xfrm>
            <a:off x="10178058" y="2181701"/>
            <a:ext cx="3614618" cy="2168962"/>
          </a:xfrm>
          <a:prstGeom prst="roundRect">
            <a:avLst>
              <a:gd name="adj" fmla="val 1986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440233" y="244387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Extended Forecasts</a:t>
            </a:r>
            <a:endParaRPr lang="en-US" sz="2218" dirty="0"/>
          </a:p>
        </p:txBody>
      </p:sp>
      <p:sp>
        <p:nvSpPr>
          <p:cNvPr id="12" name="Text 7"/>
          <p:cNvSpPr/>
          <p:nvPr/>
        </p:nvSpPr>
        <p:spPr>
          <a:xfrm>
            <a:off x="10440233" y="2939415"/>
            <a:ext cx="309026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Providing more detailed predictions over longer periods.</a:t>
            </a:r>
            <a:endParaRPr lang="en-US" sz="1885" dirty="0"/>
          </a:p>
        </p:txBody>
      </p:sp>
      <p:sp>
        <p:nvSpPr>
          <p:cNvPr id="13" name="Shape 8"/>
          <p:cNvSpPr/>
          <p:nvPr/>
        </p:nvSpPr>
        <p:spPr>
          <a:xfrm>
            <a:off x="6324124" y="4589978"/>
            <a:ext cx="3614618" cy="2520910"/>
          </a:xfrm>
          <a:prstGeom prst="roundRect">
            <a:avLst>
              <a:gd name="adj" fmla="val 17092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586299" y="4852154"/>
            <a:ext cx="3090267" cy="703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Severe Weather Notifications</a:t>
            </a:r>
            <a:endParaRPr lang="en-US" sz="2218" dirty="0"/>
          </a:p>
        </p:txBody>
      </p:sp>
      <p:sp>
        <p:nvSpPr>
          <p:cNvPr id="15" name="Text 10"/>
          <p:cNvSpPr/>
          <p:nvPr/>
        </p:nvSpPr>
        <p:spPr>
          <a:xfrm>
            <a:off x="6586299" y="5699641"/>
            <a:ext cx="309026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Developing a system to alert users about extreme conditions.</a:t>
            </a:r>
            <a:endParaRPr lang="en-US" sz="1885" dirty="0"/>
          </a:p>
        </p:txBody>
      </p:sp>
      <p:sp>
        <p:nvSpPr>
          <p:cNvPr id="16" name="Shape 11"/>
          <p:cNvSpPr/>
          <p:nvPr/>
        </p:nvSpPr>
        <p:spPr>
          <a:xfrm>
            <a:off x="10178058" y="4589978"/>
            <a:ext cx="3614618" cy="2520910"/>
          </a:xfrm>
          <a:prstGeom prst="roundRect">
            <a:avLst>
              <a:gd name="adj" fmla="val 17092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10440233" y="4852154"/>
            <a:ext cx="3090267" cy="703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Ongoing Performance Enhancements</a:t>
            </a:r>
            <a:endParaRPr lang="en-US" sz="2218" dirty="0"/>
          </a:p>
        </p:txBody>
      </p:sp>
      <p:sp>
        <p:nvSpPr>
          <p:cNvPr id="18" name="Text 13"/>
          <p:cNvSpPr/>
          <p:nvPr/>
        </p:nvSpPr>
        <p:spPr>
          <a:xfrm>
            <a:off x="10440233" y="6084150"/>
            <a:ext cx="3090267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Continuously refining load speeds and data handling.</a:t>
            </a:r>
            <a:endParaRPr lang="en-US" sz="1885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600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2</cp:revision>
  <dcterms:created xsi:type="dcterms:W3CDTF">2024-07-05T20:25:32Z</dcterms:created>
  <dcterms:modified xsi:type="dcterms:W3CDTF">2024-07-05T20:32:52Z</dcterms:modified>
</cp:coreProperties>
</file>