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00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PhishGuard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Phishing URL Detection System</a:t>
            </a:r>
          </a:p>
          <a:p>
            <a:r>
              <a:t>Flask + React + scikit-learn + SQLite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Languages: Python, JavaScript</a:t>
            </a:r>
          </a:p>
          <a:p>
            <a:pPr>
              <a:spcAft>
                <a:spcPts val="600"/>
              </a:spcAft>
              <a:defRPr sz="2000"/>
            </a:pPr>
            <a:r>
              <a:t>Database: SQLite (dev-ready, swappable)</a:t>
            </a:r>
          </a:p>
          <a:p>
            <a:pPr>
              <a:spcAft>
                <a:spcPts val="600"/>
              </a:spcAft>
              <a:defRPr sz="2000"/>
            </a:pPr>
            <a:r>
              <a:t>Build/Tooling: Vite, npm</a:t>
            </a:r>
          </a:p>
          <a:p>
            <a:pPr>
              <a:spcAft>
                <a:spcPts val="600"/>
              </a:spcAft>
              <a:defRPr sz="2000"/>
            </a:pPr>
            <a:r>
              <a:t>Auth: session-based + simple bearer token APIs</a:t>
            </a:r>
          </a:p>
          <a:p>
            <a:pPr>
              <a:spcAft>
                <a:spcPts val="600"/>
              </a:spcAft>
              <a:defRPr sz="2000"/>
            </a:pPr>
            <a:r>
              <a:t>Deployment-ready: Gunicorn backend, static frontend build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End-users: validate suspicious links before clicking</a:t>
            </a:r>
          </a:p>
          <a:p>
            <a:pPr>
              <a:spcAft>
                <a:spcPts val="600"/>
              </a:spcAft>
              <a:defRPr sz="2000"/>
            </a:pPr>
            <a:r>
              <a:t>Security teams: lightweight triage + history</a:t>
            </a:r>
          </a:p>
          <a:p>
            <a:pPr>
              <a:spcAft>
                <a:spcPts val="600"/>
              </a:spcAft>
              <a:defRPr sz="2000"/>
            </a:pPr>
            <a:r>
              <a:t>Education: Info page for awareness and tips</a:t>
            </a:r>
          </a:p>
          <a:p>
            <a:pPr>
              <a:spcAft>
                <a:spcPts val="600"/>
              </a:spcAft>
              <a:defRPr sz="2000"/>
            </a:pPr>
            <a:r>
              <a:t>Admin: user management, total scans</a:t>
            </a:r>
          </a:p>
          <a:p>
            <a:pPr>
              <a:spcAft>
                <a:spcPts val="600"/>
              </a:spcAft>
              <a:defRPr sz="2000"/>
            </a:pPr>
            <a:r>
              <a:t>Auditability: per-user scan history &amp; timestamps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(User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Input: user submits a URL</a:t>
            </a:r>
          </a:p>
          <a:p>
            <a:pPr>
              <a:spcAft>
                <a:spcPts val="600"/>
              </a:spcAft>
              <a:defRPr sz="2000"/>
            </a:pPr>
            <a:r>
              <a:t>Feature extraction: URL parsed; features computed</a:t>
            </a:r>
          </a:p>
          <a:p>
            <a:pPr>
              <a:spcAft>
                <a:spcPts val="600"/>
              </a:spcAft>
              <a:defRPr sz="2000"/>
            </a:pPr>
            <a:r>
              <a:t>Model inference: Random Forest predicts + probability</a:t>
            </a:r>
          </a:p>
          <a:p>
            <a:pPr>
              <a:spcAft>
                <a:spcPts val="600"/>
              </a:spcAft>
              <a:defRPr sz="2000"/>
            </a:pPr>
            <a:r>
              <a:t>Risk assessment: confidence → risk level</a:t>
            </a:r>
          </a:p>
          <a:p>
            <a:pPr>
              <a:spcAft>
                <a:spcPts val="600"/>
              </a:spcAft>
              <a:defRPr sz="2000"/>
            </a:pPr>
            <a:r>
              <a:t>Result: React UI shows risk, confidence, indicators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Classification (Defaults)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Low: confidence &gt; 85% (safe)</a:t>
            </a:r>
          </a:p>
          <a:p>
            <a:pPr>
              <a:spcAft>
                <a:spcPts val="600"/>
              </a:spcAft>
              <a:defRPr sz="2000"/>
            </a:pPr>
            <a:r>
              <a:t>Medium: 50–85%</a:t>
            </a:r>
          </a:p>
          <a:p>
            <a:pPr>
              <a:spcAft>
                <a:spcPts val="600"/>
              </a:spcAft>
              <a:defRPr sz="2000"/>
            </a:pPr>
            <a:r>
              <a:t>High: &lt; 50% (likely phishing)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Training (Project Context)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Training data: synthetic, feature-driven generation</a:t>
            </a:r>
          </a:p>
          <a:p>
            <a:pPr>
              <a:spcAft>
                <a:spcPts val="600"/>
              </a:spcAft>
              <a:defRPr sz="2000"/>
            </a:pPr>
            <a:r>
              <a:t>Goal: demonstrate classic feature-based URL detection</a:t>
            </a:r>
          </a:p>
          <a:p>
            <a:pPr>
              <a:spcAft>
                <a:spcPts val="600"/>
              </a:spcAft>
              <a:defRPr sz="2000"/>
            </a:pPr>
            <a:r>
              <a:t>Artifacts: phishing_model.pkl, phishing_scaler.pkl via joblib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Never trust a single signal; combine with user education</a:t>
            </a:r>
          </a:p>
          <a:p>
            <a:pPr>
              <a:spcAft>
                <a:spcPts val="600"/>
              </a:spcAft>
              <a:defRPr sz="2000"/>
            </a:pPr>
            <a:r>
              <a:t>Features-based approach; sophisticated evasion is possible</a:t>
            </a:r>
          </a:p>
          <a:p>
            <a:pPr>
              <a:spcAft>
                <a:spcPts val="600"/>
              </a:spcAft>
              <a:defRPr sz="2000"/>
            </a:pPr>
            <a:r>
              <a:t>Mitigation: continuous feature updates and retraining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Files (Reference)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Backend: app.py, phishing_detector.py</a:t>
            </a:r>
          </a:p>
          <a:p>
            <a:pPr>
              <a:spcAft>
                <a:spcPts val="600"/>
              </a:spcAft>
              <a:defRPr sz="2000"/>
            </a:pPr>
            <a:r>
              <a:t>Templates: templates/*.html</a:t>
            </a:r>
          </a:p>
          <a:p>
            <a:pPr>
              <a:spcAft>
                <a:spcPts val="600"/>
              </a:spcAft>
              <a:defRPr sz="2000"/>
            </a:pPr>
            <a:r>
              <a:t>Frontend: src/App.jsx, src/pages/*, src/components/Navbar.jsx</a:t>
            </a:r>
          </a:p>
          <a:p>
            <a:pPr>
              <a:spcAft>
                <a:spcPts val="600"/>
              </a:spcAft>
              <a:defRPr sz="2000"/>
            </a:pPr>
            <a:r>
              <a:t>Model artifacts: phishing_model.pkl, phishing_scaler.pkl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Data: real labeled datasets for training/eval</a:t>
            </a:r>
          </a:p>
          <a:p>
            <a:pPr>
              <a:spcAft>
                <a:spcPts val="600"/>
              </a:spcAft>
              <a:defRPr sz="2000"/>
            </a:pPr>
            <a:r>
              <a:t>Modeling: gradient boosting/transformers for URL text</a:t>
            </a:r>
          </a:p>
          <a:p>
            <a:pPr>
              <a:spcAft>
                <a:spcPts val="600"/>
              </a:spcAft>
              <a:defRPr sz="2000"/>
            </a:pPr>
            <a:r>
              <a:t>Explainability: feature importances, SHAP</a:t>
            </a:r>
          </a:p>
          <a:p>
            <a:pPr>
              <a:spcAft>
                <a:spcPts val="600"/>
              </a:spcAft>
              <a:defRPr sz="2000"/>
            </a:pPr>
            <a:r>
              <a:t>Integrations: browser extension, threat intel feeds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Web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Fraudulent attempt to obtain sensitive data by impersonating trusted websites</a:t>
            </a:r>
          </a:p>
          <a:p>
            <a:pPr>
              <a:spcAft>
                <a:spcPts val="600"/>
              </a:spcAft>
              <a:defRPr sz="2000"/>
            </a:pPr>
            <a:r>
              <a:t>Targets: credentials, banking info, personal data</a:t>
            </a:r>
          </a:p>
          <a:p>
            <a:pPr>
              <a:spcAft>
                <a:spcPts val="600"/>
              </a:spcAft>
              <a:defRPr sz="2000"/>
            </a:pPr>
            <a:r>
              <a:t>Tactics: deceptive URLs, spoofed sites, urgency/fear messaging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Software: Python 3.10+, Node.js 16+, npm</a:t>
            </a:r>
          </a:p>
          <a:p>
            <a:pPr>
              <a:spcAft>
                <a:spcPts val="600"/>
              </a:spcAft>
              <a:defRPr sz="2000"/>
            </a:pPr>
            <a:r>
              <a:t>Python: Flask, SQLAlchemy, Flask-Login, scikit-learn, BeautifulSoup</a:t>
            </a:r>
          </a:p>
          <a:p>
            <a:pPr>
              <a:spcAft>
                <a:spcPts val="600"/>
              </a:spcAft>
              <a:defRPr sz="2000"/>
            </a:pPr>
            <a:r>
              <a:t>Frontend: React 18, Vite, Tailwind CSS, Axios</a:t>
            </a:r>
          </a:p>
          <a:p>
            <a:pPr>
              <a:spcAft>
                <a:spcPts val="600"/>
              </a:spcAft>
              <a:defRPr sz="2000"/>
            </a:pPr>
            <a:r>
              <a:t>Database: SQLite (development)</a:t>
            </a:r>
          </a:p>
          <a:p>
            <a:pPr>
              <a:spcAft>
                <a:spcPts val="600"/>
              </a:spcAft>
              <a:defRPr sz="2000"/>
            </a:pPr>
            <a:r>
              <a:t>Optional: .env with SECRET_KEY, DATABASE_URI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Email phishing: mass campaigns with malicious links</a:t>
            </a:r>
          </a:p>
          <a:p>
            <a:pPr>
              <a:spcAft>
                <a:spcPts val="600"/>
              </a:spcAft>
              <a:defRPr sz="2000"/>
            </a:pPr>
            <a:r>
              <a:t>Spear phishing: targeted, personalized messages</a:t>
            </a:r>
          </a:p>
          <a:p>
            <a:pPr>
              <a:spcAft>
                <a:spcPts val="600"/>
              </a:spcAft>
              <a:defRPr sz="2000"/>
            </a:pPr>
            <a:r>
              <a:t>Whaling: executives/C‑suite targeting</a:t>
            </a:r>
          </a:p>
          <a:p>
            <a:pPr>
              <a:spcAft>
                <a:spcPts val="600"/>
              </a:spcAft>
              <a:defRPr sz="2000"/>
            </a:pPr>
            <a:r>
              <a:t>Smishing/Vishing: SMS/voice-based scams</a:t>
            </a:r>
          </a:p>
          <a:p>
            <a:pPr>
              <a:spcAft>
                <a:spcPts val="600"/>
              </a:spcAft>
              <a:defRPr sz="2000"/>
            </a:pPr>
            <a:r>
              <a:t>Clone/Website spoofing: look‑alike pages and URLs</a:t>
            </a:r>
          </a:p>
          <a:p>
            <a:pPr>
              <a:spcAft>
                <a:spcPts val="600"/>
              </a:spcAft>
              <a:defRPr sz="2000"/>
            </a:pPr>
            <a:r>
              <a:t>Pharming: redirects via DNS/host manipulation</a:t>
            </a:r>
          </a:p>
          <a:p>
            <a:pPr>
              <a:spcAft>
                <a:spcPts val="600"/>
              </a:spcAft>
              <a:defRPr sz="2000"/>
            </a:pPr>
            <a:r>
              <a:t>Angler: social media support impersonation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Frontend (React): URL input, auth, dashboards</a:t>
            </a:r>
          </a:p>
          <a:p>
            <a:pPr>
              <a:spcAft>
                <a:spcPts val="600"/>
              </a:spcAft>
              <a:defRPr sz="2000"/>
            </a:pPr>
            <a:r>
              <a:t>Backend (Flask): routes, auth, scanning API, history</a:t>
            </a:r>
          </a:p>
          <a:p>
            <a:pPr>
              <a:spcAft>
                <a:spcPts val="600"/>
              </a:spcAft>
              <a:defRPr sz="2000"/>
            </a:pPr>
            <a:r>
              <a:t>ML Engine: RandomForestClassifier + StandardScaler</a:t>
            </a:r>
          </a:p>
          <a:p>
            <a:pPr>
              <a:spcAft>
                <a:spcPts val="600"/>
              </a:spcAft>
              <a:defRPr sz="2000"/>
            </a:pPr>
            <a:r>
              <a:t>Database: SQLite via SQLAlchemy (User, ScanHistory)</a:t>
            </a:r>
          </a:p>
          <a:p>
            <a:pPr>
              <a:spcAft>
                <a:spcPts val="600"/>
              </a:spcAft>
              <a:defRPr sz="2000"/>
            </a:pPr>
            <a:r>
              <a:t>APIs: /api/scan, /api/login, /api/register, /api/user/profile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Model: Random Forest (200 trees, depth 15, class_weight=balanced)</a:t>
            </a:r>
          </a:p>
          <a:p>
            <a:pPr>
              <a:spcAft>
                <a:spcPts val="600"/>
              </a:spcAft>
              <a:defRPr sz="2000"/>
            </a:pPr>
            <a:r>
              <a:t>Preprocessing: feature scaling with StandardScaler</a:t>
            </a:r>
          </a:p>
          <a:p>
            <a:pPr>
              <a:spcAft>
                <a:spcPts val="600"/>
              </a:spcAft>
              <a:defRPr sz="2000"/>
            </a:pPr>
            <a:r>
              <a:t>Confidence: class probability as confidence score</a:t>
            </a:r>
          </a:p>
          <a:p>
            <a:pPr>
              <a:spcAft>
                <a:spcPts val="600"/>
              </a:spcAft>
              <a:defRPr sz="2000"/>
            </a:pPr>
            <a:r>
              <a:t>Risk scoring: blends confidence with feature flags</a:t>
            </a:r>
          </a:p>
          <a:p>
            <a:pPr>
              <a:spcAft>
                <a:spcPts val="600"/>
              </a:spcAft>
              <a:defRPr sz="2000"/>
            </a:pPr>
            <a:r>
              <a:t>Persistence: joblib saves/loads model and scaler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Features Engineered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Structure: lengths (URL/domain/path), subdomains, path depth, query count</a:t>
            </a:r>
          </a:p>
          <a:p>
            <a:pPr>
              <a:spcAft>
                <a:spcPts val="600"/>
              </a:spcAft>
              <a:defRPr sz="2000"/>
            </a:pPr>
            <a:r>
              <a:t>Characters: dots, hyphens, underscores, digits, special chars</a:t>
            </a:r>
          </a:p>
          <a:p>
            <a:pPr>
              <a:spcAft>
                <a:spcPts val="600"/>
              </a:spcAft>
              <a:defRPr sz="2000"/>
            </a:pPr>
            <a:r>
              <a:t>Security: HTTPS use, IP in domain, custom port</a:t>
            </a:r>
          </a:p>
          <a:p>
            <a:pPr>
              <a:spcAft>
                <a:spcPts val="600"/>
              </a:spcAft>
              <a:defRPr sz="2000"/>
            </a:pPr>
            <a:r>
              <a:t>Semantics: suspicious words (verify/login/billing)</a:t>
            </a:r>
          </a:p>
          <a:p>
            <a:pPr>
              <a:spcAft>
                <a:spcPts val="600"/>
              </a:spcAft>
              <a:defRPr sz="2000"/>
            </a:pPr>
            <a:r>
              <a:t>Entropy: URL/domain/path/query/fragment Shannon entropy</a:t>
            </a:r>
          </a:p>
          <a:p>
            <a:pPr>
              <a:spcAft>
                <a:spcPts val="600"/>
              </a:spcAft>
              <a:defRPr sz="2000"/>
            </a:pPr>
            <a:r>
              <a:t>Heuristics: shorteners, suspicious TLDs, redirect/click/track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of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Real-time classification via /api/scan (is_phishing + confidence)</a:t>
            </a:r>
          </a:p>
          <a:p>
            <a:pPr>
              <a:spcAft>
                <a:spcPts val="600"/>
              </a:spcAft>
              <a:defRPr sz="2000"/>
            </a:pPr>
            <a:r>
              <a:t>Risk levels mapped in backend: Low / Medium / High</a:t>
            </a:r>
          </a:p>
          <a:p>
            <a:pPr>
              <a:spcAft>
                <a:spcPts val="600"/>
              </a:spcAft>
              <a:defRPr sz="2000"/>
            </a:pPr>
            <a:r>
              <a:t>Explainability: returns feature snapshot + text sample</a:t>
            </a:r>
          </a:p>
          <a:p>
            <a:pPr>
              <a:spcAft>
                <a:spcPts val="600"/>
              </a:spcAft>
              <a:defRPr sz="2000"/>
            </a:pPr>
            <a:r>
              <a:t>History logging: URL, result, score, features per user</a:t>
            </a:r>
          </a:p>
          <a:p>
            <a:pPr>
              <a:spcAft>
                <a:spcPts val="600"/>
              </a:spcAft>
              <a:defRPr sz="2000"/>
            </a:pPr>
            <a:r>
              <a:t>Fail-safe: safe defaults on errors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/>
            </a:pPr>
            <a:r>
              <a:t>Backend: Flask, Flask-Login, SQLAlchemy</a:t>
            </a:r>
          </a:p>
          <a:p>
            <a:pPr>
              <a:spcAft>
                <a:spcPts val="600"/>
              </a:spcAft>
              <a:defRPr sz="2000"/>
            </a:pPr>
            <a:r>
              <a:t>ML: scikit-learn (RandomForest, StandardScaler), joblib</a:t>
            </a:r>
          </a:p>
          <a:p>
            <a:pPr>
              <a:spcAft>
                <a:spcPts val="600"/>
              </a:spcAft>
              <a:defRPr sz="2000"/>
            </a:pPr>
            <a:r>
              <a:t>Scraping: BeautifulSoup</a:t>
            </a:r>
          </a:p>
          <a:p>
            <a:pPr>
              <a:spcAft>
                <a:spcPts val="600"/>
              </a:spcAft>
              <a:defRPr sz="2000"/>
            </a:pPr>
            <a:r>
              <a:t>Frontend: React, React Router, Tailwind CSS, Vite</a:t>
            </a:r>
          </a:p>
          <a:p>
            <a:pPr>
              <a:spcAft>
                <a:spcPts val="600"/>
              </a:spcAft>
              <a:defRPr sz="2000"/>
            </a:pPr>
            <a:r>
              <a:t>HTTP: Axios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743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PhishGuard AI</vt:lpstr>
      <vt:lpstr>What is Web Phishing?</vt:lpstr>
      <vt:lpstr>Prerequisites</vt:lpstr>
      <vt:lpstr>Types of Phishing</vt:lpstr>
      <vt:lpstr>System Architecture</vt:lpstr>
      <vt:lpstr>Algorithms Used</vt:lpstr>
      <vt:lpstr>AI Features Engineered</vt:lpstr>
      <vt:lpstr>Application of the Algorithm</vt:lpstr>
      <vt:lpstr>Frameworks Used</vt:lpstr>
      <vt:lpstr>Technologies Used</vt:lpstr>
      <vt:lpstr>Application of the Project</vt:lpstr>
      <vt:lpstr>How It Works (User Flow)</vt:lpstr>
      <vt:lpstr>Risk Classification (Defaults)</vt:lpstr>
      <vt:lpstr>Data &amp; Training (Project Context)</vt:lpstr>
      <vt:lpstr>Security &amp; Limitations</vt:lpstr>
      <vt:lpstr>Key Files (Reference)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nithi</dc:creator>
  <cp:keywords/>
  <dc:description>generated using python-pptx</dc:description>
  <cp:lastModifiedBy>nithinab98@gmail.com</cp:lastModifiedBy>
  <cp:revision>1</cp:revision>
  <dcterms:created xsi:type="dcterms:W3CDTF">2013-01-27T09:14:16Z</dcterms:created>
  <dcterms:modified xsi:type="dcterms:W3CDTF">2025-08-15T08:56:47Z</dcterms:modified>
  <cp:category/>
</cp:coreProperties>
</file>