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6CC3-C116-494E-9E94-A9D1C3F77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14868"/>
            <a:ext cx="8915399" cy="1126283"/>
          </a:xfrm>
        </p:spPr>
        <p:txBody>
          <a:bodyPr>
            <a:normAutofit/>
          </a:bodyPr>
          <a:lstStyle/>
          <a:p>
            <a:r>
              <a:rPr lang="en-US" sz="4800" b="1" dirty="0"/>
              <a:t>Patient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9C158-967D-47D8-94BB-41713A06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091267"/>
            <a:ext cx="8915399" cy="45212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The Patient Management System is a database system consisting of four tables: "Patient," "Doctor," "Treats," and "Tests," all established with appropriate attributes and relationships.</a:t>
            </a:r>
            <a:r>
              <a:rPr lang="en-US" sz="2000" b="1" dirty="0"/>
              <a:t> </a:t>
            </a:r>
            <a:r>
              <a:rPr lang="en-US" sz="2000" dirty="0"/>
              <a:t>Patient Table stores information about patients, including their name, date of birth, phone number, and email address.</a:t>
            </a:r>
            <a:r>
              <a:rPr lang="en-US" sz="2000" b="1" dirty="0"/>
              <a:t> </a:t>
            </a:r>
            <a:r>
              <a:rPr lang="en-US" sz="2000" dirty="0"/>
              <a:t>Doctor Table contains details of doctors, such as their name, specialty, and phone number. Each doctor is uniquely identified by their ID. The "Treats" table establishes a relationship between patients and doctors. It includes attributes for diagnosis and treatments. This table links patients and doctors by their respective IDs.</a:t>
            </a:r>
            <a:r>
              <a:rPr lang="en-US" sz="2000" b="1" dirty="0"/>
              <a:t> </a:t>
            </a:r>
            <a:r>
              <a:rPr lang="en-US" sz="2000" dirty="0"/>
              <a:t>Tests Table manages information related to medical tests, including the test type and category. Each test is uniquely identified by an </a:t>
            </a:r>
            <a:r>
              <a:rPr lang="en-US" sz="2000" dirty="0" err="1"/>
              <a:t>ID.Log</a:t>
            </a:r>
            <a:r>
              <a:rPr lang="en-US" sz="2000" dirty="0"/>
              <a:t> table store data about the date of tests for each patient and connect patients and tests through their respective IDs.</a:t>
            </a:r>
          </a:p>
        </p:txBody>
      </p:sp>
    </p:spTree>
    <p:extLst>
      <p:ext uri="{BB962C8B-B14F-4D97-AF65-F5344CB8AC3E}">
        <p14:creationId xmlns:p14="http://schemas.microsoft.com/office/powerpoint/2010/main" val="359967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8003-2146-4DBF-9B27-9286F25A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ER diagram of Patient Management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D78F5-E4DD-48EC-AAFB-CE6BB790A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867" y="1388533"/>
            <a:ext cx="8911687" cy="50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2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E88C-F2FA-44D8-9F50-9D7D3A0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PATIENT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1144B4-62E0-4297-9254-E78BDBFFF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670160"/>
              </p:ext>
            </p:extLst>
          </p:nvPr>
        </p:nvGraphicFramePr>
        <p:xfrm>
          <a:off x="2589213" y="2133600"/>
          <a:ext cx="8121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43504532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63579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66497142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15331583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55186521"/>
                    </a:ext>
                  </a:extLst>
                </a:gridCol>
                <a:gridCol w="691620">
                  <a:extLst>
                    <a:ext uri="{9D8B030D-6E8A-4147-A177-3AD203B41FA5}">
                      <a16:colId xmlns:a16="http://schemas.microsoft.com/office/drawing/2014/main" val="2224702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1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06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13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90DE83-C844-4DB3-B5C6-4AAF285BC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40755"/>
              </p:ext>
            </p:extLst>
          </p:nvPr>
        </p:nvGraphicFramePr>
        <p:xfrm>
          <a:off x="2589213" y="1833880"/>
          <a:ext cx="81280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6744739"/>
                    </a:ext>
                  </a:extLst>
                </a:gridCol>
                <a:gridCol w="1737254">
                  <a:extLst>
                    <a:ext uri="{9D8B030D-6E8A-4147-A177-3AD203B41FA5}">
                      <a16:colId xmlns:a16="http://schemas.microsoft.com/office/drawing/2014/main" val="50373993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10889924"/>
                    </a:ext>
                  </a:extLst>
                </a:gridCol>
                <a:gridCol w="1640946">
                  <a:extLst>
                    <a:ext uri="{9D8B030D-6E8A-4147-A177-3AD203B41FA5}">
                      <a16:colId xmlns:a16="http://schemas.microsoft.com/office/drawing/2014/main" val="1003483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0541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DATE_of_BIRTH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6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Rahim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1980-09-25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01723874356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/>
                        <a:t>123rahim@gmail.com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Karim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1970-11-30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01443874356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/>
                        <a:t>567karim@gmail.com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01343872136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maisha888@gmail.com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8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Badhon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1990-04-14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01923874659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/>
                        <a:t>badhon004@gmail.com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1994-02-25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01524774343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dirty="0"/>
                        <a:t>rrr@gmail.com</a:t>
                      </a:r>
                      <a:endParaRPr lang="en-US" sz="105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33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986E-3AD8-4ECD-AFF2-8504A0B4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DOCTOR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377BEF-D596-409C-8207-944DDBBA7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641551"/>
              </p:ext>
            </p:extLst>
          </p:nvPr>
        </p:nvGraphicFramePr>
        <p:xfrm>
          <a:off x="1937279" y="1905000"/>
          <a:ext cx="891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7257114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4468433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97869486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3527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34208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Dr. Mahbub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CARDIOLOGY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01370596806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</a:t>
                      </a:r>
                      <a:r>
                        <a:rPr lang="en-US" dirty="0" err="1"/>
                        <a:t>Quazi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Orthopedic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01711133966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3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AKM Musa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Endocrinologists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01439059123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0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Sheikh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Gastroenterologist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01380588081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1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Ferdous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Neuromedicine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01169796383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5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2184-2EE2-477D-A803-47A1CCE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044DFC-F401-4669-8BBC-56FB107F0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237917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9145785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75194859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5441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9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3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7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1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Ultrasound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8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5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39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5307-21BD-4D43-B4A2-CC6EE4A6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TREATMENT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2755A6-26D4-4A6A-AF55-23BC7C3FB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551934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21457707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04324347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5648483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596168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9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1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Migraine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3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Gastric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4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846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314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Patient Management System</vt:lpstr>
      <vt:lpstr>ER diagram of Patient Management System</vt:lpstr>
      <vt:lpstr>PATIENT TABLE</vt:lpstr>
      <vt:lpstr>DOCTOR TABLE</vt:lpstr>
      <vt:lpstr>TESTS TABLE</vt:lpstr>
      <vt:lpstr>TREATMENT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Management System</dc:title>
  <dc:creator>Mushfiqul Islam</dc:creator>
  <cp:lastModifiedBy>Mushfiqul Islam</cp:lastModifiedBy>
  <cp:revision>6</cp:revision>
  <dcterms:created xsi:type="dcterms:W3CDTF">2023-11-05T00:19:00Z</dcterms:created>
  <dcterms:modified xsi:type="dcterms:W3CDTF">2023-11-05T01:09:03Z</dcterms:modified>
</cp:coreProperties>
</file>