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0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2047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BB77A-AF44-4695-BD95-32377A3B0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ABCE3C-42AA-40D3-8182-7E28E543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576" y="3470835"/>
            <a:ext cx="9448800" cy="1692835"/>
          </a:xfrm>
        </p:spPr>
        <p:txBody>
          <a:bodyPr>
            <a:noAutofit/>
          </a:bodyPr>
          <a:lstStyle/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BY ,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 N.RIYAZ.AHMED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  CSE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7E1F42-7E0B-494C-81A7-B60D980F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42" y="847163"/>
            <a:ext cx="8610600" cy="121101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B3CFAF-3DCE-48AF-8235-18760B1F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TRANSLAITON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SPEECH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SEARCH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 TEXT EDITORS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…….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 descr=" The goal is to enable machines to understand human language and extract meaning from tex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1" y="1841386"/>
            <a:ext cx="5199529" cy="39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9C495-5265-4D68-AD41-CC8D0D6D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9964"/>
            <a:ext cx="9558130" cy="1050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175DD8-F762-4E00-B56A-7A07C905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5778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NATURAL 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LANGUAGE AND NLP.</a:t>
            </a:r>
          </a:p>
          <a:p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 IN NLP.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TASKS IN NLP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32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NLTK</a:t>
            </a: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APPLICATION’S.</a:t>
            </a: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-188259"/>
            <a:ext cx="12192000" cy="70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324B4A-296F-4BC9-8A4B-5D65834F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7992"/>
            <a:ext cx="10820400" cy="33140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NATURAL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LANGUAGE?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IS NLP?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WHY NLP?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PRACTICAL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NLP.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C2973D-527F-4F4B-A00D-F9666C84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7" y="2689411"/>
            <a:ext cx="6738365" cy="3571181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8" y="0"/>
            <a:ext cx="2009775" cy="16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522E61-2235-4373-A0AE-FA98555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STEPS IN NLP: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E64847-537D-4B56-B224-95E4CF9C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MORPHOLOGICAL ANALYSIS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rgbClr val="FFFF00"/>
                </a:solidFill>
              </a:rPr>
              <a:t>eg : carried= carry + ed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SYNTACTIC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eg :  “go to mroads’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SEMANTIC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ANALYSIS     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eg : “colorless green ideas”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DISCOURSE ANALYSIS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eg : john wanted </a:t>
            </a:r>
            <a:r>
              <a:rPr lang="en-US" sz="2800" b="1" u="sng" dirty="0" smtClean="0">
                <a:solidFill>
                  <a:srgbClr val="FFFF00"/>
                </a:solidFill>
              </a:rPr>
              <a:t>it</a:t>
            </a:r>
            <a:endParaRPr lang="en-US" sz="2800" b="1" u="sng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PRAGMATIC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eg : what's the time now?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250716-0298-4143-AE36-B7FF6A0E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21" y="1936376"/>
            <a:ext cx="6076950" cy="4432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2">
                <a:lumMod val="7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51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C4A76-CD61-47F5-B989-30A8C3A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88" y="657771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TASKS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689AC3-FEEE-4BD0-BE8B-81C1DE18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8424"/>
            <a:ext cx="10820400" cy="4080603"/>
          </a:xfrm>
        </p:spPr>
        <p:txBody>
          <a:bodyPr numCol="2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SEGMENTATION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STEMMING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POS TAGGING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SENTIMENT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DISAMBIGUATION…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st steps&lt;br /&gt;NLTK comes with packages of corpora that are required for many modules. &lt;br /&gt;Open a python interpreter:&lt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3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153"/>
            <a:ext cx="12192000" cy="708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030381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12192000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Meronyms and holonyms 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8662" y="2057401"/>
            <a:ext cx="4756150" cy="3428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4" y="2057400"/>
            <a:ext cx="51054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F68133-0CD8-4159-80C6-34805FB9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1071"/>
            <a:ext cx="8610600" cy="1293028"/>
          </a:xfrm>
        </p:spPr>
        <p:txBody>
          <a:bodyPr/>
          <a:lstStyle/>
          <a:p>
            <a:pPr algn="l"/>
            <a:r>
              <a:rPr lang="en-US" b="1" dirty="0" smtClean="0"/>
              <a:t>  other LIBRARIES </a:t>
            </a:r>
            <a:r>
              <a:rPr lang="en-US" b="1" dirty="0"/>
              <a:t>IN NLP: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E59E5-24F1-4CA4-B2DE-68AA499E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29030"/>
            <a:ext cx="108204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TextBlob</a:t>
            </a: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SpaCY</a:t>
            </a: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Pattern</a:t>
            </a: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MITIE</a:t>
            </a: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gensim</a:t>
            </a:r>
          </a:p>
          <a:p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BeautifulSoup…...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753</TotalTime>
  <Words>132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</vt:lpstr>
      <vt:lpstr>Vapor Trail</vt:lpstr>
      <vt:lpstr>Natural language processing</vt:lpstr>
      <vt:lpstr>INDEX</vt:lpstr>
      <vt:lpstr>PowerPoint Presentation</vt:lpstr>
      <vt:lpstr>STEPS IN NLP:</vt:lpstr>
      <vt:lpstr>TASKS IN NLP</vt:lpstr>
      <vt:lpstr>PowerPoint Presentation</vt:lpstr>
      <vt:lpstr>PowerPoint Presentation</vt:lpstr>
      <vt:lpstr>Meronyms and holonyms </vt:lpstr>
      <vt:lpstr>  other LIBRARIES IN NLP:</vt:lpstr>
      <vt:lpstr>APPLICATION: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SHAIK ASRA</dc:creator>
  <cp:lastModifiedBy>HP</cp:lastModifiedBy>
  <cp:revision>25</cp:revision>
  <dcterms:created xsi:type="dcterms:W3CDTF">2017-08-31T05:05:03Z</dcterms:created>
  <dcterms:modified xsi:type="dcterms:W3CDTF">2017-09-15T06:29:07Z</dcterms:modified>
</cp:coreProperties>
</file>