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  <p:sldId id="264" r:id="rId10"/>
    <p:sldId id="265" r:id="rId11"/>
    <p:sldId id="266" r:id="rId12"/>
    <p:sldId id="271" r:id="rId13"/>
    <p:sldId id="27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O SAEZ" userId="9fa365805340683e" providerId="LiveId" clId="{FBB5B2A5-F0A9-46E2-A07D-14779FBDE39C}"/>
    <pc:docChg chg="undo custSel addSld delSld modSld">
      <pc:chgData name="NACHO SAEZ" userId="9fa365805340683e" providerId="LiveId" clId="{FBB5B2A5-F0A9-46E2-A07D-14779FBDE39C}" dt="2023-03-27T16:35:10.726" v="3" actId="1076"/>
      <pc:docMkLst>
        <pc:docMk/>
      </pc:docMkLst>
      <pc:sldChg chg="modSp mod">
        <pc:chgData name="NACHO SAEZ" userId="9fa365805340683e" providerId="LiveId" clId="{FBB5B2A5-F0A9-46E2-A07D-14779FBDE39C}" dt="2023-03-27T16:35:10.726" v="3" actId="1076"/>
        <pc:sldMkLst>
          <pc:docMk/>
          <pc:sldMk cId="3086048065" sldId="260"/>
        </pc:sldMkLst>
        <pc:picChg chg="mod">
          <ac:chgData name="NACHO SAEZ" userId="9fa365805340683e" providerId="LiveId" clId="{FBB5B2A5-F0A9-46E2-A07D-14779FBDE39C}" dt="2023-03-27T16:35:10.726" v="3" actId="1076"/>
          <ac:picMkLst>
            <pc:docMk/>
            <pc:sldMk cId="3086048065" sldId="260"/>
            <ac:picMk id="15" creationId="{92C712CF-31D5-D528-BEEB-4DF047F3C983}"/>
          </ac:picMkLst>
        </pc:picChg>
      </pc:sldChg>
      <pc:sldChg chg="add del">
        <pc:chgData name="NACHO SAEZ" userId="9fa365805340683e" providerId="LiveId" clId="{FBB5B2A5-F0A9-46E2-A07D-14779FBDE39C}" dt="2023-03-27T16:35:09.634" v="1" actId="680"/>
        <pc:sldMkLst>
          <pc:docMk/>
          <pc:sldMk cId="151548380" sldId="261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E4049-AC0C-4CC4-9792-E114F8C07313}" type="doc">
      <dgm:prSet loTypeId="urn:microsoft.com/office/officeart/2005/8/layout/vList2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s-ES"/>
        </a:p>
      </dgm:t>
    </dgm:pt>
    <dgm:pt modelId="{A25A54C5-6159-4A49-B62F-836115DB9623}">
      <dgm:prSet/>
      <dgm:spPr/>
      <dgm:t>
        <a:bodyPr/>
        <a:lstStyle/>
        <a:p>
          <a:r>
            <a:rPr lang="es-ES" baseline="0" dirty="0"/>
            <a:t>1. Registrarse</a:t>
          </a:r>
          <a:endParaRPr lang="es-ES" dirty="0"/>
        </a:p>
      </dgm:t>
    </dgm:pt>
    <dgm:pt modelId="{02E3EDD1-A499-4C0D-8A35-40495F3D68CA}" type="parTrans" cxnId="{0A10CAA6-84E5-4D61-B42A-A933969478DD}">
      <dgm:prSet/>
      <dgm:spPr/>
      <dgm:t>
        <a:bodyPr/>
        <a:lstStyle/>
        <a:p>
          <a:endParaRPr lang="es-ES"/>
        </a:p>
      </dgm:t>
    </dgm:pt>
    <dgm:pt modelId="{5A72BFCF-773A-4C71-B27B-605BE4B5CF90}" type="sibTrans" cxnId="{0A10CAA6-84E5-4D61-B42A-A933969478DD}">
      <dgm:prSet/>
      <dgm:spPr/>
      <dgm:t>
        <a:bodyPr/>
        <a:lstStyle/>
        <a:p>
          <a:endParaRPr lang="es-ES"/>
        </a:p>
      </dgm:t>
    </dgm:pt>
    <dgm:pt modelId="{6FCED4CF-57B5-42D0-A708-CD1C069C9F92}">
      <dgm:prSet/>
      <dgm:spPr/>
      <dgm:t>
        <a:bodyPr/>
        <a:lstStyle/>
        <a:p>
          <a:r>
            <a:rPr lang="es-ES" baseline="0" dirty="0"/>
            <a:t>2. Iniciar sesión</a:t>
          </a:r>
          <a:endParaRPr lang="es-ES" dirty="0"/>
        </a:p>
      </dgm:t>
    </dgm:pt>
    <dgm:pt modelId="{DA866EAF-95F1-4B42-9382-FE8D920555A0}" type="parTrans" cxnId="{6C0881C6-6FA2-4319-9867-845015E148BA}">
      <dgm:prSet/>
      <dgm:spPr/>
      <dgm:t>
        <a:bodyPr/>
        <a:lstStyle/>
        <a:p>
          <a:endParaRPr lang="es-ES"/>
        </a:p>
      </dgm:t>
    </dgm:pt>
    <dgm:pt modelId="{1B37AF64-886D-4215-B038-EA9A80038299}" type="sibTrans" cxnId="{6C0881C6-6FA2-4319-9867-845015E148BA}">
      <dgm:prSet/>
      <dgm:spPr/>
      <dgm:t>
        <a:bodyPr/>
        <a:lstStyle/>
        <a:p>
          <a:endParaRPr lang="es-ES"/>
        </a:p>
      </dgm:t>
    </dgm:pt>
    <dgm:pt modelId="{4DC293FB-53F1-4FB5-9BAB-C6033BFBE8F9}">
      <dgm:prSet/>
      <dgm:spPr/>
      <dgm:t>
        <a:bodyPr/>
        <a:lstStyle/>
        <a:p>
          <a:r>
            <a:rPr lang="es-ES" dirty="0"/>
            <a:t>3. Salir</a:t>
          </a:r>
        </a:p>
      </dgm:t>
    </dgm:pt>
    <dgm:pt modelId="{D2BB2936-07C4-4448-835F-FAADB8688FBB}" type="parTrans" cxnId="{21CBA702-4F04-4135-BC23-9E01BEEC8FDA}">
      <dgm:prSet/>
      <dgm:spPr/>
      <dgm:t>
        <a:bodyPr/>
        <a:lstStyle/>
        <a:p>
          <a:endParaRPr lang="es-ES"/>
        </a:p>
      </dgm:t>
    </dgm:pt>
    <dgm:pt modelId="{2A612228-F50B-4BD1-A9AB-2E0B76F1AF17}" type="sibTrans" cxnId="{21CBA702-4F04-4135-BC23-9E01BEEC8FDA}">
      <dgm:prSet/>
      <dgm:spPr/>
      <dgm:t>
        <a:bodyPr/>
        <a:lstStyle/>
        <a:p>
          <a:endParaRPr lang="es-ES"/>
        </a:p>
      </dgm:t>
    </dgm:pt>
    <dgm:pt modelId="{35BBCEFB-393C-4FB8-A1AF-1298E83109F8}" type="pres">
      <dgm:prSet presAssocID="{7DDE4049-AC0C-4CC4-9792-E114F8C07313}" presName="linear" presStyleCnt="0">
        <dgm:presLayoutVars>
          <dgm:animLvl val="lvl"/>
          <dgm:resizeHandles val="exact"/>
        </dgm:presLayoutVars>
      </dgm:prSet>
      <dgm:spPr/>
    </dgm:pt>
    <dgm:pt modelId="{D8D34DFF-0FD0-4D4B-9643-CD10EB5868FC}" type="pres">
      <dgm:prSet presAssocID="{A25A54C5-6159-4A49-B62F-836115DB9623}" presName="parentText" presStyleLbl="node1" presStyleIdx="0" presStyleCnt="3" custLinFactNeighborY="-7627">
        <dgm:presLayoutVars>
          <dgm:chMax val="0"/>
          <dgm:bulletEnabled val="1"/>
        </dgm:presLayoutVars>
      </dgm:prSet>
      <dgm:spPr/>
    </dgm:pt>
    <dgm:pt modelId="{AEEA2296-23D9-4647-8EF7-2330B8E54A9E}" type="pres">
      <dgm:prSet presAssocID="{5A72BFCF-773A-4C71-B27B-605BE4B5CF90}" presName="spacer" presStyleCnt="0"/>
      <dgm:spPr/>
    </dgm:pt>
    <dgm:pt modelId="{9E9BE20D-9631-4C06-8CFE-11A6943324FC}" type="pres">
      <dgm:prSet presAssocID="{6FCED4CF-57B5-42D0-A708-CD1C069C9F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52D29E-4943-4A23-80E1-E714A6B28772}" type="pres">
      <dgm:prSet presAssocID="{1B37AF64-886D-4215-B038-EA9A80038299}" presName="spacer" presStyleCnt="0"/>
      <dgm:spPr/>
    </dgm:pt>
    <dgm:pt modelId="{D206B8F7-1591-40F3-88A3-2CD761C66552}" type="pres">
      <dgm:prSet presAssocID="{4DC293FB-53F1-4FB5-9BAB-C6033BFBE8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CBA702-4F04-4135-BC23-9E01BEEC8FDA}" srcId="{7DDE4049-AC0C-4CC4-9792-E114F8C07313}" destId="{4DC293FB-53F1-4FB5-9BAB-C6033BFBE8F9}" srcOrd="2" destOrd="0" parTransId="{D2BB2936-07C4-4448-835F-FAADB8688FBB}" sibTransId="{2A612228-F50B-4BD1-A9AB-2E0B76F1AF17}"/>
    <dgm:cxn modelId="{60C3E70E-3410-48C3-8819-04BAFDFD47FC}" type="presOf" srcId="{6FCED4CF-57B5-42D0-A708-CD1C069C9F92}" destId="{9E9BE20D-9631-4C06-8CFE-11A6943324FC}" srcOrd="0" destOrd="0" presId="urn:microsoft.com/office/officeart/2005/8/layout/vList2"/>
    <dgm:cxn modelId="{FCF1E574-142E-4220-83F0-1D4373F9D6FD}" type="presOf" srcId="{7DDE4049-AC0C-4CC4-9792-E114F8C07313}" destId="{35BBCEFB-393C-4FB8-A1AF-1298E83109F8}" srcOrd="0" destOrd="0" presId="urn:microsoft.com/office/officeart/2005/8/layout/vList2"/>
    <dgm:cxn modelId="{CFC5A889-641E-4563-85C0-6B27E99F8BEA}" type="presOf" srcId="{A25A54C5-6159-4A49-B62F-836115DB9623}" destId="{D8D34DFF-0FD0-4D4B-9643-CD10EB5868FC}" srcOrd="0" destOrd="0" presId="urn:microsoft.com/office/officeart/2005/8/layout/vList2"/>
    <dgm:cxn modelId="{0A10CAA6-84E5-4D61-B42A-A933969478DD}" srcId="{7DDE4049-AC0C-4CC4-9792-E114F8C07313}" destId="{A25A54C5-6159-4A49-B62F-836115DB9623}" srcOrd="0" destOrd="0" parTransId="{02E3EDD1-A499-4C0D-8A35-40495F3D68CA}" sibTransId="{5A72BFCF-773A-4C71-B27B-605BE4B5CF90}"/>
    <dgm:cxn modelId="{667D73C5-24F5-49B3-A2D9-8BA5D293DC8D}" type="presOf" srcId="{4DC293FB-53F1-4FB5-9BAB-C6033BFBE8F9}" destId="{D206B8F7-1591-40F3-88A3-2CD761C66552}" srcOrd="0" destOrd="0" presId="urn:microsoft.com/office/officeart/2005/8/layout/vList2"/>
    <dgm:cxn modelId="{6C0881C6-6FA2-4319-9867-845015E148BA}" srcId="{7DDE4049-AC0C-4CC4-9792-E114F8C07313}" destId="{6FCED4CF-57B5-42D0-A708-CD1C069C9F92}" srcOrd="1" destOrd="0" parTransId="{DA866EAF-95F1-4B42-9382-FE8D920555A0}" sibTransId="{1B37AF64-886D-4215-B038-EA9A80038299}"/>
    <dgm:cxn modelId="{A6F14640-A7DC-42C9-9C71-9E6E33D1B7A6}" type="presParOf" srcId="{35BBCEFB-393C-4FB8-A1AF-1298E83109F8}" destId="{D8D34DFF-0FD0-4D4B-9643-CD10EB5868FC}" srcOrd="0" destOrd="0" presId="urn:microsoft.com/office/officeart/2005/8/layout/vList2"/>
    <dgm:cxn modelId="{F7340B72-9BDB-4F64-ADA1-57130A6B5E28}" type="presParOf" srcId="{35BBCEFB-393C-4FB8-A1AF-1298E83109F8}" destId="{AEEA2296-23D9-4647-8EF7-2330B8E54A9E}" srcOrd="1" destOrd="0" presId="urn:microsoft.com/office/officeart/2005/8/layout/vList2"/>
    <dgm:cxn modelId="{A321AC51-48AE-4CAE-9482-6F0D6918434E}" type="presParOf" srcId="{35BBCEFB-393C-4FB8-A1AF-1298E83109F8}" destId="{9E9BE20D-9631-4C06-8CFE-11A6943324FC}" srcOrd="2" destOrd="0" presId="urn:microsoft.com/office/officeart/2005/8/layout/vList2"/>
    <dgm:cxn modelId="{EB192806-E2CF-4135-BC32-1494C6E6D66F}" type="presParOf" srcId="{35BBCEFB-393C-4FB8-A1AF-1298E83109F8}" destId="{4452D29E-4943-4A23-80E1-E714A6B28772}" srcOrd="3" destOrd="0" presId="urn:microsoft.com/office/officeart/2005/8/layout/vList2"/>
    <dgm:cxn modelId="{ABA19095-98D0-4E7A-9206-A8B9CB970A94}" type="presParOf" srcId="{35BBCEFB-393C-4FB8-A1AF-1298E83109F8}" destId="{D206B8F7-1591-40F3-88A3-2CD761C665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D149EB-DF42-40EA-BD16-7ED6B1F518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E2EDA10-9B2F-493F-A7C7-DA821D503418}">
      <dgm:prSet/>
      <dgm:spPr/>
      <dgm:t>
        <a:bodyPr/>
        <a:lstStyle/>
        <a:p>
          <a:r>
            <a:rPr lang="es-ES" dirty="0"/>
            <a:t>Nombre</a:t>
          </a:r>
        </a:p>
      </dgm:t>
    </dgm:pt>
    <dgm:pt modelId="{F93C6F90-9485-4FFE-9DDE-08A1172E390C}" type="parTrans" cxnId="{85641245-F697-4FD9-BBA7-07A5B908E975}">
      <dgm:prSet/>
      <dgm:spPr/>
      <dgm:t>
        <a:bodyPr/>
        <a:lstStyle/>
        <a:p>
          <a:endParaRPr lang="es-ES"/>
        </a:p>
      </dgm:t>
    </dgm:pt>
    <dgm:pt modelId="{76E009AA-A49C-4917-AECB-3F02C7EAFC4D}" type="sibTrans" cxnId="{85641245-F697-4FD9-BBA7-07A5B908E975}">
      <dgm:prSet/>
      <dgm:spPr/>
      <dgm:t>
        <a:bodyPr/>
        <a:lstStyle/>
        <a:p>
          <a:endParaRPr lang="es-ES"/>
        </a:p>
      </dgm:t>
    </dgm:pt>
    <dgm:pt modelId="{D807675C-FE4C-4B29-9D24-1EB251461F60}">
      <dgm:prSet/>
      <dgm:spPr/>
      <dgm:t>
        <a:bodyPr/>
        <a:lstStyle/>
        <a:p>
          <a:r>
            <a:rPr lang="es-ES" baseline="0" dirty="0"/>
            <a:t>Apellido</a:t>
          </a:r>
          <a:endParaRPr lang="es-ES" dirty="0"/>
        </a:p>
      </dgm:t>
    </dgm:pt>
    <dgm:pt modelId="{C862D9D9-F99B-4DA8-AB1D-5E8A341DFB33}" type="parTrans" cxnId="{AFC408EE-2586-4B84-98D8-3EF535F89CA3}">
      <dgm:prSet/>
      <dgm:spPr/>
      <dgm:t>
        <a:bodyPr/>
        <a:lstStyle/>
        <a:p>
          <a:endParaRPr lang="es-ES"/>
        </a:p>
      </dgm:t>
    </dgm:pt>
    <dgm:pt modelId="{4B189F74-140D-411F-81D8-728795031D6F}" type="sibTrans" cxnId="{AFC408EE-2586-4B84-98D8-3EF535F89CA3}">
      <dgm:prSet/>
      <dgm:spPr/>
      <dgm:t>
        <a:bodyPr/>
        <a:lstStyle/>
        <a:p>
          <a:endParaRPr lang="es-ES"/>
        </a:p>
      </dgm:t>
    </dgm:pt>
    <dgm:pt modelId="{05CBE2FF-79AC-4B26-8CC4-44759F53C4DD}">
      <dgm:prSet/>
      <dgm:spPr/>
      <dgm:t>
        <a:bodyPr/>
        <a:lstStyle/>
        <a:p>
          <a:r>
            <a:rPr lang="es-ES" baseline="0" dirty="0"/>
            <a:t>DNI</a:t>
          </a:r>
          <a:endParaRPr lang="es-ES" dirty="0"/>
        </a:p>
      </dgm:t>
    </dgm:pt>
    <dgm:pt modelId="{BF4B4A65-6303-4222-836E-76F060694E7C}" type="parTrans" cxnId="{558F095F-71A0-497E-8034-D84379E632D5}">
      <dgm:prSet/>
      <dgm:spPr/>
      <dgm:t>
        <a:bodyPr/>
        <a:lstStyle/>
        <a:p>
          <a:endParaRPr lang="es-ES"/>
        </a:p>
      </dgm:t>
    </dgm:pt>
    <dgm:pt modelId="{0E32389E-AC56-48FF-B011-88AAA5A8E99B}" type="sibTrans" cxnId="{558F095F-71A0-497E-8034-D84379E632D5}">
      <dgm:prSet/>
      <dgm:spPr/>
      <dgm:t>
        <a:bodyPr/>
        <a:lstStyle/>
        <a:p>
          <a:endParaRPr lang="es-ES"/>
        </a:p>
      </dgm:t>
    </dgm:pt>
    <dgm:pt modelId="{EF17DF3F-810F-4086-98A8-664610834E90}">
      <dgm:prSet/>
      <dgm:spPr/>
      <dgm:t>
        <a:bodyPr/>
        <a:lstStyle/>
        <a:p>
          <a:r>
            <a:rPr lang="es-ES" dirty="0"/>
            <a:t>Email</a:t>
          </a:r>
        </a:p>
      </dgm:t>
    </dgm:pt>
    <dgm:pt modelId="{3777228F-520B-4419-A870-FDA3504DCE8A}" type="parTrans" cxnId="{56094A35-C265-482F-B4E6-39F766048EF4}">
      <dgm:prSet/>
      <dgm:spPr/>
      <dgm:t>
        <a:bodyPr/>
        <a:lstStyle/>
        <a:p>
          <a:endParaRPr lang="es-ES"/>
        </a:p>
      </dgm:t>
    </dgm:pt>
    <dgm:pt modelId="{ABFCA583-5A1D-4144-9154-3E3FDB311F32}" type="sibTrans" cxnId="{56094A35-C265-482F-B4E6-39F766048EF4}">
      <dgm:prSet/>
      <dgm:spPr/>
      <dgm:t>
        <a:bodyPr/>
        <a:lstStyle/>
        <a:p>
          <a:endParaRPr lang="es-ES"/>
        </a:p>
      </dgm:t>
    </dgm:pt>
    <dgm:pt modelId="{F134C68B-5636-4DB0-9E27-604555298883}">
      <dgm:prSet/>
      <dgm:spPr/>
      <dgm:t>
        <a:bodyPr/>
        <a:lstStyle/>
        <a:p>
          <a:r>
            <a:rPr lang="es-ES" dirty="0"/>
            <a:t>Contraseña</a:t>
          </a:r>
        </a:p>
      </dgm:t>
    </dgm:pt>
    <dgm:pt modelId="{2F49986E-944E-41D7-AF76-1DEAE64FD795}" type="parTrans" cxnId="{45DE4ED0-B8C1-4CC3-8233-0BE3AF642314}">
      <dgm:prSet/>
      <dgm:spPr/>
      <dgm:t>
        <a:bodyPr/>
        <a:lstStyle/>
        <a:p>
          <a:endParaRPr lang="es-ES"/>
        </a:p>
      </dgm:t>
    </dgm:pt>
    <dgm:pt modelId="{2C8F671D-BA70-450A-A701-3066391D8277}" type="sibTrans" cxnId="{45DE4ED0-B8C1-4CC3-8233-0BE3AF642314}">
      <dgm:prSet/>
      <dgm:spPr/>
      <dgm:t>
        <a:bodyPr/>
        <a:lstStyle/>
        <a:p>
          <a:endParaRPr lang="es-ES"/>
        </a:p>
      </dgm:t>
    </dgm:pt>
    <dgm:pt modelId="{171350B4-9509-416B-BEBA-2BCAE6C0B6D3}">
      <dgm:prSet/>
      <dgm:spPr/>
      <dgm:t>
        <a:bodyPr/>
        <a:lstStyle/>
        <a:p>
          <a:r>
            <a:rPr lang="es-ES" dirty="0"/>
            <a:t>Rol (Cliente o Empleado)</a:t>
          </a:r>
        </a:p>
      </dgm:t>
    </dgm:pt>
    <dgm:pt modelId="{50D77ACC-3C8E-4C10-A343-C55B46F48AD8}" type="parTrans" cxnId="{F1FCBF2C-6FE7-40F7-98F2-319CF862BCA3}">
      <dgm:prSet/>
      <dgm:spPr/>
      <dgm:t>
        <a:bodyPr/>
        <a:lstStyle/>
        <a:p>
          <a:endParaRPr lang="es-ES"/>
        </a:p>
      </dgm:t>
    </dgm:pt>
    <dgm:pt modelId="{04AC3323-B9E1-4903-AA93-1962443EE3D1}" type="sibTrans" cxnId="{F1FCBF2C-6FE7-40F7-98F2-319CF862BCA3}">
      <dgm:prSet/>
      <dgm:spPr/>
      <dgm:t>
        <a:bodyPr/>
        <a:lstStyle/>
        <a:p>
          <a:endParaRPr lang="es-ES"/>
        </a:p>
      </dgm:t>
    </dgm:pt>
    <dgm:pt modelId="{DCA74729-8C47-4310-9910-BE71800E5972}" type="pres">
      <dgm:prSet presAssocID="{96D149EB-DF42-40EA-BD16-7ED6B1F518F8}" presName="linear" presStyleCnt="0">
        <dgm:presLayoutVars>
          <dgm:animLvl val="lvl"/>
          <dgm:resizeHandles val="exact"/>
        </dgm:presLayoutVars>
      </dgm:prSet>
      <dgm:spPr/>
    </dgm:pt>
    <dgm:pt modelId="{0BF792FF-9400-4AD2-904A-FE2655FFB8B5}" type="pres">
      <dgm:prSet presAssocID="{1E2EDA10-9B2F-493F-A7C7-DA821D50341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5538BB1-D426-4DD9-A77E-1968FEA8BA97}" type="pres">
      <dgm:prSet presAssocID="{76E009AA-A49C-4917-AECB-3F02C7EAFC4D}" presName="spacer" presStyleCnt="0"/>
      <dgm:spPr/>
    </dgm:pt>
    <dgm:pt modelId="{2E6A48D4-BD75-4BFF-8CF4-47023E2DCBE5}" type="pres">
      <dgm:prSet presAssocID="{D807675C-FE4C-4B29-9D24-1EB251461F6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B19BD08-159C-4419-A16C-AE79B6378B85}" type="pres">
      <dgm:prSet presAssocID="{4B189F74-140D-411F-81D8-728795031D6F}" presName="spacer" presStyleCnt="0"/>
      <dgm:spPr/>
    </dgm:pt>
    <dgm:pt modelId="{272C5B94-8533-4CBA-ACC5-DE3E4A5E51E3}" type="pres">
      <dgm:prSet presAssocID="{05CBE2FF-79AC-4B26-8CC4-44759F53C4D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975CC7B-7592-4F69-B3E6-36E01363B8E7}" type="pres">
      <dgm:prSet presAssocID="{0E32389E-AC56-48FF-B011-88AAA5A8E99B}" presName="spacer" presStyleCnt="0"/>
      <dgm:spPr/>
    </dgm:pt>
    <dgm:pt modelId="{3A00D2DB-E5B0-4C2D-B038-820F2C677927}" type="pres">
      <dgm:prSet presAssocID="{EF17DF3F-810F-4086-98A8-664610834E9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938319F-E4BB-4E51-A491-A998E41A8136}" type="pres">
      <dgm:prSet presAssocID="{ABFCA583-5A1D-4144-9154-3E3FDB311F32}" presName="spacer" presStyleCnt="0"/>
      <dgm:spPr/>
    </dgm:pt>
    <dgm:pt modelId="{1C279862-15A0-41F6-A675-BAA68BA02810}" type="pres">
      <dgm:prSet presAssocID="{F134C68B-5636-4DB0-9E27-60455529888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0089DDF-1EDE-4950-AB4E-5AC26F6C8795}" type="pres">
      <dgm:prSet presAssocID="{2C8F671D-BA70-450A-A701-3066391D8277}" presName="spacer" presStyleCnt="0"/>
      <dgm:spPr/>
    </dgm:pt>
    <dgm:pt modelId="{FEB5C983-E373-48E8-A875-55706710FA96}" type="pres">
      <dgm:prSet presAssocID="{171350B4-9509-416B-BEBA-2BCAE6C0B6D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1FCBF2C-6FE7-40F7-98F2-319CF862BCA3}" srcId="{96D149EB-DF42-40EA-BD16-7ED6B1F518F8}" destId="{171350B4-9509-416B-BEBA-2BCAE6C0B6D3}" srcOrd="5" destOrd="0" parTransId="{50D77ACC-3C8E-4C10-A343-C55B46F48AD8}" sibTransId="{04AC3323-B9E1-4903-AA93-1962443EE3D1}"/>
    <dgm:cxn modelId="{F6CB222E-8C6F-4D83-B463-FBC342600B68}" type="presOf" srcId="{D807675C-FE4C-4B29-9D24-1EB251461F60}" destId="{2E6A48D4-BD75-4BFF-8CF4-47023E2DCBE5}" srcOrd="0" destOrd="0" presId="urn:microsoft.com/office/officeart/2005/8/layout/vList2"/>
    <dgm:cxn modelId="{56094A35-C265-482F-B4E6-39F766048EF4}" srcId="{96D149EB-DF42-40EA-BD16-7ED6B1F518F8}" destId="{EF17DF3F-810F-4086-98A8-664610834E90}" srcOrd="3" destOrd="0" parTransId="{3777228F-520B-4419-A870-FDA3504DCE8A}" sibTransId="{ABFCA583-5A1D-4144-9154-3E3FDB311F32}"/>
    <dgm:cxn modelId="{558F095F-71A0-497E-8034-D84379E632D5}" srcId="{96D149EB-DF42-40EA-BD16-7ED6B1F518F8}" destId="{05CBE2FF-79AC-4B26-8CC4-44759F53C4DD}" srcOrd="2" destOrd="0" parTransId="{BF4B4A65-6303-4222-836E-76F060694E7C}" sibTransId="{0E32389E-AC56-48FF-B011-88AAA5A8E99B}"/>
    <dgm:cxn modelId="{6A294D42-4BC5-4DB7-8400-60B1AB6F0CF5}" type="presOf" srcId="{EF17DF3F-810F-4086-98A8-664610834E90}" destId="{3A00D2DB-E5B0-4C2D-B038-820F2C677927}" srcOrd="0" destOrd="0" presId="urn:microsoft.com/office/officeart/2005/8/layout/vList2"/>
    <dgm:cxn modelId="{85641245-F697-4FD9-BBA7-07A5B908E975}" srcId="{96D149EB-DF42-40EA-BD16-7ED6B1F518F8}" destId="{1E2EDA10-9B2F-493F-A7C7-DA821D503418}" srcOrd="0" destOrd="0" parTransId="{F93C6F90-9485-4FFE-9DDE-08A1172E390C}" sibTransId="{76E009AA-A49C-4917-AECB-3F02C7EAFC4D}"/>
    <dgm:cxn modelId="{43BE6B7E-FC8F-4E2B-91F0-6446E5144375}" type="presOf" srcId="{96D149EB-DF42-40EA-BD16-7ED6B1F518F8}" destId="{DCA74729-8C47-4310-9910-BE71800E5972}" srcOrd="0" destOrd="0" presId="urn:microsoft.com/office/officeart/2005/8/layout/vList2"/>
    <dgm:cxn modelId="{E4482F8E-0EDF-45B0-894C-AB0E8165F0C4}" type="presOf" srcId="{1E2EDA10-9B2F-493F-A7C7-DA821D503418}" destId="{0BF792FF-9400-4AD2-904A-FE2655FFB8B5}" srcOrd="0" destOrd="0" presId="urn:microsoft.com/office/officeart/2005/8/layout/vList2"/>
    <dgm:cxn modelId="{2E3841B9-97FA-40DF-A17B-5048AB08A912}" type="presOf" srcId="{F134C68B-5636-4DB0-9E27-604555298883}" destId="{1C279862-15A0-41F6-A675-BAA68BA02810}" srcOrd="0" destOrd="0" presId="urn:microsoft.com/office/officeart/2005/8/layout/vList2"/>
    <dgm:cxn modelId="{45DE4ED0-B8C1-4CC3-8233-0BE3AF642314}" srcId="{96D149EB-DF42-40EA-BD16-7ED6B1F518F8}" destId="{F134C68B-5636-4DB0-9E27-604555298883}" srcOrd="4" destOrd="0" parTransId="{2F49986E-944E-41D7-AF76-1DEAE64FD795}" sibTransId="{2C8F671D-BA70-450A-A701-3066391D8277}"/>
    <dgm:cxn modelId="{F47399E8-3F54-4DD6-B928-57234B119613}" type="presOf" srcId="{171350B4-9509-416B-BEBA-2BCAE6C0B6D3}" destId="{FEB5C983-E373-48E8-A875-55706710FA96}" srcOrd="0" destOrd="0" presId="urn:microsoft.com/office/officeart/2005/8/layout/vList2"/>
    <dgm:cxn modelId="{AFC408EE-2586-4B84-98D8-3EF535F89CA3}" srcId="{96D149EB-DF42-40EA-BD16-7ED6B1F518F8}" destId="{D807675C-FE4C-4B29-9D24-1EB251461F60}" srcOrd="1" destOrd="0" parTransId="{C862D9D9-F99B-4DA8-AB1D-5E8A341DFB33}" sibTransId="{4B189F74-140D-411F-81D8-728795031D6F}"/>
    <dgm:cxn modelId="{40782EF2-D9D8-412F-8E67-2EC2AE711AF0}" type="presOf" srcId="{05CBE2FF-79AC-4B26-8CC4-44759F53C4DD}" destId="{272C5B94-8533-4CBA-ACC5-DE3E4A5E51E3}" srcOrd="0" destOrd="0" presId="urn:microsoft.com/office/officeart/2005/8/layout/vList2"/>
    <dgm:cxn modelId="{1593E45F-B164-4206-BEB8-DA5A1C1EC3BA}" type="presParOf" srcId="{DCA74729-8C47-4310-9910-BE71800E5972}" destId="{0BF792FF-9400-4AD2-904A-FE2655FFB8B5}" srcOrd="0" destOrd="0" presId="urn:microsoft.com/office/officeart/2005/8/layout/vList2"/>
    <dgm:cxn modelId="{BE8BEE5E-7CA3-4A51-A82A-D17DD12DA854}" type="presParOf" srcId="{DCA74729-8C47-4310-9910-BE71800E5972}" destId="{D5538BB1-D426-4DD9-A77E-1968FEA8BA97}" srcOrd="1" destOrd="0" presId="urn:microsoft.com/office/officeart/2005/8/layout/vList2"/>
    <dgm:cxn modelId="{1197C90D-B267-41C2-A857-2298AFEEA215}" type="presParOf" srcId="{DCA74729-8C47-4310-9910-BE71800E5972}" destId="{2E6A48D4-BD75-4BFF-8CF4-47023E2DCBE5}" srcOrd="2" destOrd="0" presId="urn:microsoft.com/office/officeart/2005/8/layout/vList2"/>
    <dgm:cxn modelId="{536DC1E7-F5CD-423B-B4A7-F6EABBBD7DAD}" type="presParOf" srcId="{DCA74729-8C47-4310-9910-BE71800E5972}" destId="{1B19BD08-159C-4419-A16C-AE79B6378B85}" srcOrd="3" destOrd="0" presId="urn:microsoft.com/office/officeart/2005/8/layout/vList2"/>
    <dgm:cxn modelId="{9D106241-1FE2-4EC0-89D4-8803F716ABB1}" type="presParOf" srcId="{DCA74729-8C47-4310-9910-BE71800E5972}" destId="{272C5B94-8533-4CBA-ACC5-DE3E4A5E51E3}" srcOrd="4" destOrd="0" presId="urn:microsoft.com/office/officeart/2005/8/layout/vList2"/>
    <dgm:cxn modelId="{52864974-606F-4FC4-8CB6-DF2EF2BA3456}" type="presParOf" srcId="{DCA74729-8C47-4310-9910-BE71800E5972}" destId="{7975CC7B-7592-4F69-B3E6-36E01363B8E7}" srcOrd="5" destOrd="0" presId="urn:microsoft.com/office/officeart/2005/8/layout/vList2"/>
    <dgm:cxn modelId="{134A5039-B8FD-49BD-80C9-10476421104E}" type="presParOf" srcId="{DCA74729-8C47-4310-9910-BE71800E5972}" destId="{3A00D2DB-E5B0-4C2D-B038-820F2C677927}" srcOrd="6" destOrd="0" presId="urn:microsoft.com/office/officeart/2005/8/layout/vList2"/>
    <dgm:cxn modelId="{C30BC402-55C6-4B51-96FE-125533562EAD}" type="presParOf" srcId="{DCA74729-8C47-4310-9910-BE71800E5972}" destId="{5938319F-E4BB-4E51-A491-A998E41A8136}" srcOrd="7" destOrd="0" presId="urn:microsoft.com/office/officeart/2005/8/layout/vList2"/>
    <dgm:cxn modelId="{0B424A48-C92B-46A7-80D4-058D6EB20E9A}" type="presParOf" srcId="{DCA74729-8C47-4310-9910-BE71800E5972}" destId="{1C279862-15A0-41F6-A675-BAA68BA02810}" srcOrd="8" destOrd="0" presId="urn:microsoft.com/office/officeart/2005/8/layout/vList2"/>
    <dgm:cxn modelId="{270BC4E3-D84B-4209-AD76-932712B4D57D}" type="presParOf" srcId="{DCA74729-8C47-4310-9910-BE71800E5972}" destId="{E0089DDF-1EDE-4950-AB4E-5AC26F6C8795}" srcOrd="9" destOrd="0" presId="urn:microsoft.com/office/officeart/2005/8/layout/vList2"/>
    <dgm:cxn modelId="{6BF6559D-2F80-482D-828A-E7E0A66C55F9}" type="presParOf" srcId="{DCA74729-8C47-4310-9910-BE71800E5972}" destId="{FEB5C983-E373-48E8-A875-55706710FA9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0DC51E-EBEB-4600-B369-A6D6DE0D7B1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614FA5C-38DE-44DF-9091-58DEA22B0E3F}">
      <dgm:prSet/>
      <dgm:spPr/>
      <dgm:t>
        <a:bodyPr/>
        <a:lstStyle/>
        <a:p>
          <a:r>
            <a:rPr lang="es-ES"/>
            <a:t>Empresario</a:t>
          </a:r>
        </a:p>
      </dgm:t>
    </dgm:pt>
    <dgm:pt modelId="{9E7C00C8-F64C-4BFF-9894-7A9381C5004C}" type="parTrans" cxnId="{79C6D63A-C3AC-4C0D-B4C4-9E80FA8B3364}">
      <dgm:prSet/>
      <dgm:spPr/>
      <dgm:t>
        <a:bodyPr/>
        <a:lstStyle/>
        <a:p>
          <a:endParaRPr lang="es-ES"/>
        </a:p>
      </dgm:t>
    </dgm:pt>
    <dgm:pt modelId="{08941223-33DA-46E3-9A18-6029A791275C}" type="sibTrans" cxnId="{79C6D63A-C3AC-4C0D-B4C4-9E80FA8B3364}">
      <dgm:prSet/>
      <dgm:spPr/>
      <dgm:t>
        <a:bodyPr/>
        <a:lstStyle/>
        <a:p>
          <a:endParaRPr lang="es-ES"/>
        </a:p>
      </dgm:t>
    </dgm:pt>
    <dgm:pt modelId="{8B48983C-B361-4586-9CC9-B33E7EF1F249}">
      <dgm:prSet/>
      <dgm:spPr/>
      <dgm:t>
        <a:bodyPr/>
        <a:lstStyle/>
        <a:p>
          <a:r>
            <a:rPr lang="es-ES"/>
            <a:t>Cliente</a:t>
          </a:r>
        </a:p>
      </dgm:t>
    </dgm:pt>
    <dgm:pt modelId="{D8E83FAE-0FAC-41CD-AD76-03FD1F00BF80}" type="parTrans" cxnId="{CE3BBA05-D9E4-48C8-B7F8-3665FF2D89C7}">
      <dgm:prSet/>
      <dgm:spPr/>
      <dgm:t>
        <a:bodyPr/>
        <a:lstStyle/>
        <a:p>
          <a:endParaRPr lang="es-ES"/>
        </a:p>
      </dgm:t>
    </dgm:pt>
    <dgm:pt modelId="{EA6DE724-2D9C-4719-BCF0-96233EE7D58E}" type="sibTrans" cxnId="{CE3BBA05-D9E4-48C8-B7F8-3665FF2D89C7}">
      <dgm:prSet/>
      <dgm:spPr/>
      <dgm:t>
        <a:bodyPr/>
        <a:lstStyle/>
        <a:p>
          <a:endParaRPr lang="es-ES"/>
        </a:p>
      </dgm:t>
    </dgm:pt>
    <dgm:pt modelId="{460E600A-3CF1-4257-BDC5-5E72341C2411}">
      <dgm:prSet/>
      <dgm:spPr/>
      <dgm:t>
        <a:bodyPr/>
        <a:lstStyle/>
        <a:p>
          <a:r>
            <a:rPr lang="es-ES"/>
            <a:t>Salir</a:t>
          </a:r>
        </a:p>
      </dgm:t>
    </dgm:pt>
    <dgm:pt modelId="{243B3D6A-442E-4FAC-A41D-F17439DA2943}" type="parTrans" cxnId="{34D968A3-AB03-4B1F-BCF4-AE5AC249C137}">
      <dgm:prSet/>
      <dgm:spPr/>
      <dgm:t>
        <a:bodyPr/>
        <a:lstStyle/>
        <a:p>
          <a:endParaRPr lang="es-ES"/>
        </a:p>
      </dgm:t>
    </dgm:pt>
    <dgm:pt modelId="{11DD7128-3F07-4E29-A090-9C4EA0FC4BF7}" type="sibTrans" cxnId="{34D968A3-AB03-4B1F-BCF4-AE5AC249C137}">
      <dgm:prSet/>
      <dgm:spPr/>
      <dgm:t>
        <a:bodyPr/>
        <a:lstStyle/>
        <a:p>
          <a:endParaRPr lang="es-ES"/>
        </a:p>
      </dgm:t>
    </dgm:pt>
    <dgm:pt modelId="{BE3382E2-053D-4C9E-A82D-26181845B465}" type="pres">
      <dgm:prSet presAssocID="{120DC51E-EBEB-4600-B369-A6D6DE0D7B1A}" presName="linearFlow" presStyleCnt="0">
        <dgm:presLayoutVars>
          <dgm:dir/>
          <dgm:resizeHandles val="exact"/>
        </dgm:presLayoutVars>
      </dgm:prSet>
      <dgm:spPr/>
    </dgm:pt>
    <dgm:pt modelId="{2814E414-15FA-4878-AE9A-B57AD44BE0F8}" type="pres">
      <dgm:prSet presAssocID="{7614FA5C-38DE-44DF-9091-58DEA22B0E3F}" presName="composite" presStyleCnt="0"/>
      <dgm:spPr/>
    </dgm:pt>
    <dgm:pt modelId="{30184AC1-790D-4F6E-893A-BE15CA851B35}" type="pres">
      <dgm:prSet presAssocID="{7614FA5C-38DE-44DF-9091-58DEA22B0E3F}" presName="imgShp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35000" r="-35000"/>
          </a:stretch>
        </a:blipFill>
      </dgm:spPr>
    </dgm:pt>
    <dgm:pt modelId="{DC3CEEAD-890C-4359-A360-38AF1602F8BE}" type="pres">
      <dgm:prSet presAssocID="{7614FA5C-38DE-44DF-9091-58DEA22B0E3F}" presName="txShp" presStyleLbl="node1" presStyleIdx="0" presStyleCnt="3">
        <dgm:presLayoutVars>
          <dgm:bulletEnabled val="1"/>
        </dgm:presLayoutVars>
      </dgm:prSet>
      <dgm:spPr/>
    </dgm:pt>
    <dgm:pt modelId="{11F3730A-0A43-4321-9576-82A2B5930078}" type="pres">
      <dgm:prSet presAssocID="{08941223-33DA-46E3-9A18-6029A791275C}" presName="spacing" presStyleCnt="0"/>
      <dgm:spPr/>
    </dgm:pt>
    <dgm:pt modelId="{C333FA15-A78E-426B-B272-3C3D55A34476}" type="pres">
      <dgm:prSet presAssocID="{8B48983C-B361-4586-9CC9-B33E7EF1F249}" presName="composite" presStyleCnt="0"/>
      <dgm:spPr/>
    </dgm:pt>
    <dgm:pt modelId="{6EE91264-8797-4D31-A96C-06C3E685A519}" type="pres">
      <dgm:prSet presAssocID="{8B48983C-B361-4586-9CC9-B33E7EF1F249}" presName="imgShp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3000" b="-3000"/>
          </a:stretch>
        </a:blipFill>
      </dgm:spPr>
    </dgm:pt>
    <dgm:pt modelId="{81D423B2-1948-42E4-88B7-C2E8FF75C972}" type="pres">
      <dgm:prSet presAssocID="{8B48983C-B361-4586-9CC9-B33E7EF1F249}" presName="txShp" presStyleLbl="node1" presStyleIdx="1" presStyleCnt="3">
        <dgm:presLayoutVars>
          <dgm:bulletEnabled val="1"/>
        </dgm:presLayoutVars>
      </dgm:prSet>
      <dgm:spPr/>
    </dgm:pt>
    <dgm:pt modelId="{764090FA-AC2A-46E3-B803-1D09DE0B3B28}" type="pres">
      <dgm:prSet presAssocID="{EA6DE724-2D9C-4719-BCF0-96233EE7D58E}" presName="spacing" presStyleCnt="0"/>
      <dgm:spPr/>
    </dgm:pt>
    <dgm:pt modelId="{08B1955C-6906-4C1A-AE4C-FF61264E076A}" type="pres">
      <dgm:prSet presAssocID="{460E600A-3CF1-4257-BDC5-5E72341C2411}" presName="composite" presStyleCnt="0"/>
      <dgm:spPr/>
    </dgm:pt>
    <dgm:pt modelId="{6223CE83-F0CC-4BF2-B75B-949A8B3F6670}" type="pres">
      <dgm:prSet presAssocID="{460E600A-3CF1-4257-BDC5-5E72341C2411}" presName="imgShp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A238D5B4-94E3-47CF-B59A-6100C3FE544F}" type="pres">
      <dgm:prSet presAssocID="{460E600A-3CF1-4257-BDC5-5E72341C2411}" presName="txShp" presStyleLbl="node1" presStyleIdx="2" presStyleCnt="3">
        <dgm:presLayoutVars>
          <dgm:bulletEnabled val="1"/>
        </dgm:presLayoutVars>
      </dgm:prSet>
      <dgm:spPr/>
    </dgm:pt>
  </dgm:ptLst>
  <dgm:cxnLst>
    <dgm:cxn modelId="{CE3BBA05-D9E4-48C8-B7F8-3665FF2D89C7}" srcId="{120DC51E-EBEB-4600-B369-A6D6DE0D7B1A}" destId="{8B48983C-B361-4586-9CC9-B33E7EF1F249}" srcOrd="1" destOrd="0" parTransId="{D8E83FAE-0FAC-41CD-AD76-03FD1F00BF80}" sibTransId="{EA6DE724-2D9C-4719-BCF0-96233EE7D58E}"/>
    <dgm:cxn modelId="{79C6D63A-C3AC-4C0D-B4C4-9E80FA8B3364}" srcId="{120DC51E-EBEB-4600-B369-A6D6DE0D7B1A}" destId="{7614FA5C-38DE-44DF-9091-58DEA22B0E3F}" srcOrd="0" destOrd="0" parTransId="{9E7C00C8-F64C-4BFF-9894-7A9381C5004C}" sibTransId="{08941223-33DA-46E3-9A18-6029A791275C}"/>
    <dgm:cxn modelId="{EBDB525D-4453-47F6-9185-01EAFD26095C}" type="presOf" srcId="{7614FA5C-38DE-44DF-9091-58DEA22B0E3F}" destId="{DC3CEEAD-890C-4359-A360-38AF1602F8BE}" srcOrd="0" destOrd="0" presId="urn:microsoft.com/office/officeart/2005/8/layout/vList3"/>
    <dgm:cxn modelId="{11F14549-9926-4380-A201-556524BEC9E0}" type="presOf" srcId="{120DC51E-EBEB-4600-B369-A6D6DE0D7B1A}" destId="{BE3382E2-053D-4C9E-A82D-26181845B465}" srcOrd="0" destOrd="0" presId="urn:microsoft.com/office/officeart/2005/8/layout/vList3"/>
    <dgm:cxn modelId="{9D16164B-C1D7-4BE7-B03A-EC208FED7ADE}" type="presOf" srcId="{8B48983C-B361-4586-9CC9-B33E7EF1F249}" destId="{81D423B2-1948-42E4-88B7-C2E8FF75C972}" srcOrd="0" destOrd="0" presId="urn:microsoft.com/office/officeart/2005/8/layout/vList3"/>
    <dgm:cxn modelId="{B0832497-B736-4584-A20C-285A143F803A}" type="presOf" srcId="{460E600A-3CF1-4257-BDC5-5E72341C2411}" destId="{A238D5B4-94E3-47CF-B59A-6100C3FE544F}" srcOrd="0" destOrd="0" presId="urn:microsoft.com/office/officeart/2005/8/layout/vList3"/>
    <dgm:cxn modelId="{34D968A3-AB03-4B1F-BCF4-AE5AC249C137}" srcId="{120DC51E-EBEB-4600-B369-A6D6DE0D7B1A}" destId="{460E600A-3CF1-4257-BDC5-5E72341C2411}" srcOrd="2" destOrd="0" parTransId="{243B3D6A-442E-4FAC-A41D-F17439DA2943}" sibTransId="{11DD7128-3F07-4E29-A090-9C4EA0FC4BF7}"/>
    <dgm:cxn modelId="{1B53508E-F238-4346-9D9E-53DA4112E4B7}" type="presParOf" srcId="{BE3382E2-053D-4C9E-A82D-26181845B465}" destId="{2814E414-15FA-4878-AE9A-B57AD44BE0F8}" srcOrd="0" destOrd="0" presId="urn:microsoft.com/office/officeart/2005/8/layout/vList3"/>
    <dgm:cxn modelId="{B101956D-59E3-498F-804A-9DBC181F4161}" type="presParOf" srcId="{2814E414-15FA-4878-AE9A-B57AD44BE0F8}" destId="{30184AC1-790D-4F6E-893A-BE15CA851B35}" srcOrd="0" destOrd="0" presId="urn:microsoft.com/office/officeart/2005/8/layout/vList3"/>
    <dgm:cxn modelId="{80E24B1E-E1ED-42E4-BE48-20ECBC1B3D03}" type="presParOf" srcId="{2814E414-15FA-4878-AE9A-B57AD44BE0F8}" destId="{DC3CEEAD-890C-4359-A360-38AF1602F8BE}" srcOrd="1" destOrd="0" presId="urn:microsoft.com/office/officeart/2005/8/layout/vList3"/>
    <dgm:cxn modelId="{82A36036-F2F2-4751-9D47-ACC2ABCF9039}" type="presParOf" srcId="{BE3382E2-053D-4C9E-A82D-26181845B465}" destId="{11F3730A-0A43-4321-9576-82A2B5930078}" srcOrd="1" destOrd="0" presId="urn:microsoft.com/office/officeart/2005/8/layout/vList3"/>
    <dgm:cxn modelId="{38C5C094-2E4F-45D6-AB89-C8FB13C5056D}" type="presParOf" srcId="{BE3382E2-053D-4C9E-A82D-26181845B465}" destId="{C333FA15-A78E-426B-B272-3C3D55A34476}" srcOrd="2" destOrd="0" presId="urn:microsoft.com/office/officeart/2005/8/layout/vList3"/>
    <dgm:cxn modelId="{F4E50E5C-E1F4-43D5-9E98-4A96E1948749}" type="presParOf" srcId="{C333FA15-A78E-426B-B272-3C3D55A34476}" destId="{6EE91264-8797-4D31-A96C-06C3E685A519}" srcOrd="0" destOrd="0" presId="urn:microsoft.com/office/officeart/2005/8/layout/vList3"/>
    <dgm:cxn modelId="{2E41F0BC-11C7-49FC-9098-D04C6035BE52}" type="presParOf" srcId="{C333FA15-A78E-426B-B272-3C3D55A34476}" destId="{81D423B2-1948-42E4-88B7-C2E8FF75C972}" srcOrd="1" destOrd="0" presId="urn:microsoft.com/office/officeart/2005/8/layout/vList3"/>
    <dgm:cxn modelId="{428B938C-8248-458B-9F5D-9DD4B436D0FB}" type="presParOf" srcId="{BE3382E2-053D-4C9E-A82D-26181845B465}" destId="{764090FA-AC2A-46E3-B803-1D09DE0B3B28}" srcOrd="3" destOrd="0" presId="urn:microsoft.com/office/officeart/2005/8/layout/vList3"/>
    <dgm:cxn modelId="{D2487535-46F8-429F-BE49-8868789DBABF}" type="presParOf" srcId="{BE3382E2-053D-4C9E-A82D-26181845B465}" destId="{08B1955C-6906-4C1A-AE4C-FF61264E076A}" srcOrd="4" destOrd="0" presId="urn:microsoft.com/office/officeart/2005/8/layout/vList3"/>
    <dgm:cxn modelId="{3832834E-531B-4FB3-974E-3A11A0749BBB}" type="presParOf" srcId="{08B1955C-6906-4C1A-AE4C-FF61264E076A}" destId="{6223CE83-F0CC-4BF2-B75B-949A8B3F6670}" srcOrd="0" destOrd="0" presId="urn:microsoft.com/office/officeart/2005/8/layout/vList3"/>
    <dgm:cxn modelId="{8799578B-D8E6-496C-85F9-82896DDF4116}" type="presParOf" srcId="{08B1955C-6906-4C1A-AE4C-FF61264E076A}" destId="{A238D5B4-94E3-47CF-B59A-6100C3FE54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D149EB-DF42-40EA-BD16-7ED6B1F518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E2EDA10-9B2F-493F-A7C7-DA821D503418}">
      <dgm:prSet/>
      <dgm:spPr/>
      <dgm:t>
        <a:bodyPr/>
        <a:lstStyle/>
        <a:p>
          <a:r>
            <a:rPr lang="es-ES" baseline="0" dirty="0"/>
            <a:t>1. Consultar información Aeropuerto</a:t>
          </a:r>
          <a:endParaRPr lang="es-ES" dirty="0"/>
        </a:p>
      </dgm:t>
    </dgm:pt>
    <dgm:pt modelId="{F93C6F90-9485-4FFE-9DDE-08A1172E390C}" type="parTrans" cxnId="{85641245-F697-4FD9-BBA7-07A5B908E975}">
      <dgm:prSet/>
      <dgm:spPr/>
      <dgm:t>
        <a:bodyPr/>
        <a:lstStyle/>
        <a:p>
          <a:endParaRPr lang="es-ES"/>
        </a:p>
      </dgm:t>
    </dgm:pt>
    <dgm:pt modelId="{76E009AA-A49C-4917-AECB-3F02C7EAFC4D}" type="sibTrans" cxnId="{85641245-F697-4FD9-BBA7-07A5B908E975}">
      <dgm:prSet/>
      <dgm:spPr/>
      <dgm:t>
        <a:bodyPr/>
        <a:lstStyle/>
        <a:p>
          <a:endParaRPr lang="es-ES"/>
        </a:p>
      </dgm:t>
    </dgm:pt>
    <dgm:pt modelId="{D807675C-FE4C-4B29-9D24-1EB251461F60}">
      <dgm:prSet/>
      <dgm:spPr/>
      <dgm:t>
        <a:bodyPr/>
        <a:lstStyle/>
        <a:p>
          <a:r>
            <a:rPr lang="es-ES" baseline="0" dirty="0"/>
            <a:t>2. Listar vuelos	</a:t>
          </a:r>
          <a:endParaRPr lang="es-ES" dirty="0"/>
        </a:p>
      </dgm:t>
    </dgm:pt>
    <dgm:pt modelId="{C862D9D9-F99B-4DA8-AB1D-5E8A341DFB33}" type="parTrans" cxnId="{AFC408EE-2586-4B84-98D8-3EF535F89CA3}">
      <dgm:prSet/>
      <dgm:spPr/>
      <dgm:t>
        <a:bodyPr/>
        <a:lstStyle/>
        <a:p>
          <a:endParaRPr lang="es-ES"/>
        </a:p>
      </dgm:t>
    </dgm:pt>
    <dgm:pt modelId="{4B189F74-140D-411F-81D8-728795031D6F}" type="sibTrans" cxnId="{AFC408EE-2586-4B84-98D8-3EF535F89CA3}">
      <dgm:prSet/>
      <dgm:spPr/>
      <dgm:t>
        <a:bodyPr/>
        <a:lstStyle/>
        <a:p>
          <a:endParaRPr lang="es-ES"/>
        </a:p>
      </dgm:t>
    </dgm:pt>
    <dgm:pt modelId="{05CBE2FF-79AC-4B26-8CC4-44759F53C4DD}">
      <dgm:prSet/>
      <dgm:spPr/>
      <dgm:t>
        <a:bodyPr/>
        <a:lstStyle/>
        <a:p>
          <a:r>
            <a:rPr lang="es-ES" baseline="0" dirty="0"/>
            <a:t>3. Consultar vuelo por id</a:t>
          </a:r>
          <a:endParaRPr lang="es-ES" dirty="0"/>
        </a:p>
      </dgm:t>
    </dgm:pt>
    <dgm:pt modelId="{BF4B4A65-6303-4222-836E-76F060694E7C}" type="parTrans" cxnId="{558F095F-71A0-497E-8034-D84379E632D5}">
      <dgm:prSet/>
      <dgm:spPr/>
      <dgm:t>
        <a:bodyPr/>
        <a:lstStyle/>
        <a:p>
          <a:endParaRPr lang="es-ES"/>
        </a:p>
      </dgm:t>
    </dgm:pt>
    <dgm:pt modelId="{0E32389E-AC56-48FF-B011-88AAA5A8E99B}" type="sibTrans" cxnId="{558F095F-71A0-497E-8034-D84379E632D5}">
      <dgm:prSet/>
      <dgm:spPr/>
      <dgm:t>
        <a:bodyPr/>
        <a:lstStyle/>
        <a:p>
          <a:endParaRPr lang="es-ES"/>
        </a:p>
      </dgm:t>
    </dgm:pt>
    <dgm:pt modelId="{EF17DF3F-810F-4086-98A8-664610834E90}">
      <dgm:prSet/>
      <dgm:spPr/>
      <dgm:t>
        <a:bodyPr/>
        <a:lstStyle/>
        <a:p>
          <a:r>
            <a:rPr lang="es-ES" dirty="0"/>
            <a:t>9. Salir</a:t>
          </a:r>
        </a:p>
      </dgm:t>
    </dgm:pt>
    <dgm:pt modelId="{3777228F-520B-4419-A870-FDA3504DCE8A}" type="parTrans" cxnId="{56094A35-C265-482F-B4E6-39F766048EF4}">
      <dgm:prSet/>
      <dgm:spPr/>
      <dgm:t>
        <a:bodyPr/>
        <a:lstStyle/>
        <a:p>
          <a:endParaRPr lang="es-ES"/>
        </a:p>
      </dgm:t>
    </dgm:pt>
    <dgm:pt modelId="{ABFCA583-5A1D-4144-9154-3E3FDB311F32}" type="sibTrans" cxnId="{56094A35-C265-482F-B4E6-39F766048EF4}">
      <dgm:prSet/>
      <dgm:spPr/>
      <dgm:t>
        <a:bodyPr/>
        <a:lstStyle/>
        <a:p>
          <a:endParaRPr lang="es-ES"/>
        </a:p>
      </dgm:t>
    </dgm:pt>
    <dgm:pt modelId="{CD60A258-742A-4B31-8884-E5CF0DBF7C4A}">
      <dgm:prSet/>
      <dgm:spPr/>
      <dgm:t>
        <a:bodyPr/>
        <a:lstStyle/>
        <a:p>
          <a:r>
            <a:rPr lang="es-ES" baseline="0" dirty="0"/>
            <a:t>4. Añadir vuelo</a:t>
          </a:r>
          <a:endParaRPr lang="es-ES" dirty="0"/>
        </a:p>
      </dgm:t>
    </dgm:pt>
    <dgm:pt modelId="{6189C418-768E-4EBD-A557-955ABFFD094D}" type="parTrans" cxnId="{D8B2F49F-F7A3-47D8-8472-CCE2649E5D0E}">
      <dgm:prSet/>
      <dgm:spPr/>
      <dgm:t>
        <a:bodyPr/>
        <a:lstStyle/>
        <a:p>
          <a:endParaRPr lang="es-ES"/>
        </a:p>
      </dgm:t>
    </dgm:pt>
    <dgm:pt modelId="{B8835907-79AE-4C70-9734-A4D7525B4908}" type="sibTrans" cxnId="{D8B2F49F-F7A3-47D8-8472-CCE2649E5D0E}">
      <dgm:prSet/>
      <dgm:spPr/>
      <dgm:t>
        <a:bodyPr/>
        <a:lstStyle/>
        <a:p>
          <a:endParaRPr lang="es-ES"/>
        </a:p>
      </dgm:t>
    </dgm:pt>
    <dgm:pt modelId="{45084A68-42CD-49B3-B819-49CCBAF25F8F}">
      <dgm:prSet/>
      <dgm:spPr/>
      <dgm:t>
        <a:bodyPr/>
        <a:lstStyle/>
        <a:p>
          <a:r>
            <a:rPr lang="es-ES" baseline="0" dirty="0"/>
            <a:t>5. Retrasar vuelo</a:t>
          </a:r>
          <a:endParaRPr lang="es-ES" dirty="0"/>
        </a:p>
      </dgm:t>
    </dgm:pt>
    <dgm:pt modelId="{5C76F214-C550-449D-9FDD-D63C94F0F1CD}" type="parTrans" cxnId="{F39254A5-11B1-4E7C-8D5D-CE36928D5E16}">
      <dgm:prSet/>
      <dgm:spPr/>
      <dgm:t>
        <a:bodyPr/>
        <a:lstStyle/>
        <a:p>
          <a:endParaRPr lang="es-ES"/>
        </a:p>
      </dgm:t>
    </dgm:pt>
    <dgm:pt modelId="{F511C0BB-50D9-4865-8F10-CA04A2BD7137}" type="sibTrans" cxnId="{F39254A5-11B1-4E7C-8D5D-CE36928D5E16}">
      <dgm:prSet/>
      <dgm:spPr/>
      <dgm:t>
        <a:bodyPr/>
        <a:lstStyle/>
        <a:p>
          <a:endParaRPr lang="es-ES"/>
        </a:p>
      </dgm:t>
    </dgm:pt>
    <dgm:pt modelId="{1581F64C-1AB0-42F3-9D34-71ED8775E5A4}">
      <dgm:prSet/>
      <dgm:spPr/>
      <dgm:t>
        <a:bodyPr/>
        <a:lstStyle/>
        <a:p>
          <a:r>
            <a:rPr lang="es-ES" baseline="0" dirty="0"/>
            <a:t>6. Añadir compañía</a:t>
          </a:r>
          <a:endParaRPr lang="es-ES" dirty="0"/>
        </a:p>
      </dgm:t>
    </dgm:pt>
    <dgm:pt modelId="{5A836605-E18B-4D8D-BC77-7274C1C50C32}" type="parTrans" cxnId="{92C1075C-28CB-4B2C-82CB-F338C8D67D72}">
      <dgm:prSet/>
      <dgm:spPr/>
      <dgm:t>
        <a:bodyPr/>
        <a:lstStyle/>
        <a:p>
          <a:endParaRPr lang="es-ES"/>
        </a:p>
      </dgm:t>
    </dgm:pt>
    <dgm:pt modelId="{13AA6B17-6F47-4244-834F-DA7127358E57}" type="sibTrans" cxnId="{92C1075C-28CB-4B2C-82CB-F338C8D67D72}">
      <dgm:prSet/>
      <dgm:spPr/>
      <dgm:t>
        <a:bodyPr/>
        <a:lstStyle/>
        <a:p>
          <a:endParaRPr lang="es-ES"/>
        </a:p>
      </dgm:t>
    </dgm:pt>
    <dgm:pt modelId="{AC163C50-894C-4A38-8ADD-2DBAAEC328FE}">
      <dgm:prSet/>
      <dgm:spPr/>
      <dgm:t>
        <a:bodyPr/>
        <a:lstStyle/>
        <a:p>
          <a:r>
            <a:rPr lang="es-ES" baseline="0" dirty="0"/>
            <a:t>7. Listar empleado</a:t>
          </a:r>
          <a:endParaRPr lang="es-ES" dirty="0"/>
        </a:p>
      </dgm:t>
    </dgm:pt>
    <dgm:pt modelId="{F253054E-C5DB-46D9-8BEB-D5E25A0807E8}" type="parTrans" cxnId="{C3ABB89F-F288-4188-838B-869E53924511}">
      <dgm:prSet/>
      <dgm:spPr/>
      <dgm:t>
        <a:bodyPr/>
        <a:lstStyle/>
        <a:p>
          <a:endParaRPr lang="es-ES"/>
        </a:p>
      </dgm:t>
    </dgm:pt>
    <dgm:pt modelId="{E103814A-57E5-4DCA-B9EC-279F59A64F86}" type="sibTrans" cxnId="{C3ABB89F-F288-4188-838B-869E53924511}">
      <dgm:prSet/>
      <dgm:spPr/>
      <dgm:t>
        <a:bodyPr/>
        <a:lstStyle/>
        <a:p>
          <a:endParaRPr lang="es-ES"/>
        </a:p>
      </dgm:t>
    </dgm:pt>
    <dgm:pt modelId="{8ED790FA-E9BF-457C-A114-9AAF61866CE2}">
      <dgm:prSet/>
      <dgm:spPr/>
      <dgm:t>
        <a:bodyPr/>
        <a:lstStyle/>
        <a:p>
          <a:r>
            <a:rPr lang="es-ES" baseline="0" dirty="0"/>
            <a:t>8. Añadir/Eliminar empleado</a:t>
          </a:r>
          <a:endParaRPr lang="es-ES" dirty="0"/>
        </a:p>
      </dgm:t>
    </dgm:pt>
    <dgm:pt modelId="{30FEA1EE-C522-43FC-AD8C-830C93E3E183}" type="parTrans" cxnId="{74ABABC4-319B-47D5-8A2A-8710D673A635}">
      <dgm:prSet/>
      <dgm:spPr/>
      <dgm:t>
        <a:bodyPr/>
        <a:lstStyle/>
        <a:p>
          <a:endParaRPr lang="es-ES"/>
        </a:p>
      </dgm:t>
    </dgm:pt>
    <dgm:pt modelId="{16553810-C314-4AED-B034-7B076D85DFA4}" type="sibTrans" cxnId="{74ABABC4-319B-47D5-8A2A-8710D673A635}">
      <dgm:prSet/>
      <dgm:spPr/>
      <dgm:t>
        <a:bodyPr/>
        <a:lstStyle/>
        <a:p>
          <a:endParaRPr lang="es-ES"/>
        </a:p>
      </dgm:t>
    </dgm:pt>
    <dgm:pt modelId="{DCA74729-8C47-4310-9910-BE71800E5972}" type="pres">
      <dgm:prSet presAssocID="{96D149EB-DF42-40EA-BD16-7ED6B1F518F8}" presName="linear" presStyleCnt="0">
        <dgm:presLayoutVars>
          <dgm:animLvl val="lvl"/>
          <dgm:resizeHandles val="exact"/>
        </dgm:presLayoutVars>
      </dgm:prSet>
      <dgm:spPr/>
    </dgm:pt>
    <dgm:pt modelId="{0BF792FF-9400-4AD2-904A-FE2655FFB8B5}" type="pres">
      <dgm:prSet presAssocID="{1E2EDA10-9B2F-493F-A7C7-DA821D503418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D5538BB1-D426-4DD9-A77E-1968FEA8BA97}" type="pres">
      <dgm:prSet presAssocID="{76E009AA-A49C-4917-AECB-3F02C7EAFC4D}" presName="spacer" presStyleCnt="0"/>
      <dgm:spPr/>
    </dgm:pt>
    <dgm:pt modelId="{2E6A48D4-BD75-4BFF-8CF4-47023E2DCBE5}" type="pres">
      <dgm:prSet presAssocID="{D807675C-FE4C-4B29-9D24-1EB251461F60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B19BD08-159C-4419-A16C-AE79B6378B85}" type="pres">
      <dgm:prSet presAssocID="{4B189F74-140D-411F-81D8-728795031D6F}" presName="spacer" presStyleCnt="0"/>
      <dgm:spPr/>
    </dgm:pt>
    <dgm:pt modelId="{272C5B94-8533-4CBA-ACC5-DE3E4A5E51E3}" type="pres">
      <dgm:prSet presAssocID="{05CBE2FF-79AC-4B26-8CC4-44759F53C4DD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975CC7B-7592-4F69-B3E6-36E01363B8E7}" type="pres">
      <dgm:prSet presAssocID="{0E32389E-AC56-48FF-B011-88AAA5A8E99B}" presName="spacer" presStyleCnt="0"/>
      <dgm:spPr/>
    </dgm:pt>
    <dgm:pt modelId="{86AEC000-B895-4558-8435-EEDFDDCBEEBE}" type="pres">
      <dgm:prSet presAssocID="{CD60A258-742A-4B31-8884-E5CF0DBF7C4A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1CDC2E4B-9E94-447C-8FC5-EB3643174D71}" type="pres">
      <dgm:prSet presAssocID="{B8835907-79AE-4C70-9734-A4D7525B4908}" presName="spacer" presStyleCnt="0"/>
      <dgm:spPr/>
    </dgm:pt>
    <dgm:pt modelId="{0E8CE4F4-08DC-4866-8FAE-323FEC8DCBF9}" type="pres">
      <dgm:prSet presAssocID="{45084A68-42CD-49B3-B819-49CCBAF25F8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E92A0F2A-BD76-4728-9437-C86A941551E7}" type="pres">
      <dgm:prSet presAssocID="{F511C0BB-50D9-4865-8F10-CA04A2BD7137}" presName="spacer" presStyleCnt="0"/>
      <dgm:spPr/>
    </dgm:pt>
    <dgm:pt modelId="{6D3B7E9C-757B-4FB7-844F-57EF654CE9C1}" type="pres">
      <dgm:prSet presAssocID="{1581F64C-1AB0-42F3-9D34-71ED8775E5A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F91F7EC-534F-4B50-A64E-9DF1B9701541}" type="pres">
      <dgm:prSet presAssocID="{13AA6B17-6F47-4244-834F-DA7127358E57}" presName="spacer" presStyleCnt="0"/>
      <dgm:spPr/>
    </dgm:pt>
    <dgm:pt modelId="{62EC66DD-EFCC-466E-9A3C-B791BE1760D0}" type="pres">
      <dgm:prSet presAssocID="{AC163C50-894C-4A38-8ADD-2DBAAEC328F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1444B72-5713-4FBE-B35E-5464F1E377B5}" type="pres">
      <dgm:prSet presAssocID="{E103814A-57E5-4DCA-B9EC-279F59A64F86}" presName="spacer" presStyleCnt="0"/>
      <dgm:spPr/>
    </dgm:pt>
    <dgm:pt modelId="{70A9D627-5F4A-4C6F-B890-6E40F81C34EE}" type="pres">
      <dgm:prSet presAssocID="{8ED790FA-E9BF-457C-A114-9AAF61866CE2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0F1AF62-468E-49A7-B505-191CB6C200FE}" type="pres">
      <dgm:prSet presAssocID="{16553810-C314-4AED-B034-7B076D85DFA4}" presName="spacer" presStyleCnt="0"/>
      <dgm:spPr/>
    </dgm:pt>
    <dgm:pt modelId="{3A00D2DB-E5B0-4C2D-B038-820F2C677927}" type="pres">
      <dgm:prSet presAssocID="{EF17DF3F-810F-4086-98A8-664610834E90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6CB222E-8C6F-4D83-B463-FBC342600B68}" type="presOf" srcId="{D807675C-FE4C-4B29-9D24-1EB251461F60}" destId="{2E6A48D4-BD75-4BFF-8CF4-47023E2DCBE5}" srcOrd="0" destOrd="0" presId="urn:microsoft.com/office/officeart/2005/8/layout/vList2"/>
    <dgm:cxn modelId="{71762A2F-41EA-419A-9BBD-EB31C653E12B}" type="presOf" srcId="{AC163C50-894C-4A38-8ADD-2DBAAEC328FE}" destId="{62EC66DD-EFCC-466E-9A3C-B791BE1760D0}" srcOrd="0" destOrd="0" presId="urn:microsoft.com/office/officeart/2005/8/layout/vList2"/>
    <dgm:cxn modelId="{56094A35-C265-482F-B4E6-39F766048EF4}" srcId="{96D149EB-DF42-40EA-BD16-7ED6B1F518F8}" destId="{EF17DF3F-810F-4086-98A8-664610834E90}" srcOrd="8" destOrd="0" parTransId="{3777228F-520B-4419-A870-FDA3504DCE8A}" sibTransId="{ABFCA583-5A1D-4144-9154-3E3FDB311F32}"/>
    <dgm:cxn modelId="{92C1075C-28CB-4B2C-82CB-F338C8D67D72}" srcId="{96D149EB-DF42-40EA-BD16-7ED6B1F518F8}" destId="{1581F64C-1AB0-42F3-9D34-71ED8775E5A4}" srcOrd="5" destOrd="0" parTransId="{5A836605-E18B-4D8D-BC77-7274C1C50C32}" sibTransId="{13AA6B17-6F47-4244-834F-DA7127358E57}"/>
    <dgm:cxn modelId="{558F095F-71A0-497E-8034-D84379E632D5}" srcId="{96D149EB-DF42-40EA-BD16-7ED6B1F518F8}" destId="{05CBE2FF-79AC-4B26-8CC4-44759F53C4DD}" srcOrd="2" destOrd="0" parTransId="{BF4B4A65-6303-4222-836E-76F060694E7C}" sibTransId="{0E32389E-AC56-48FF-B011-88AAA5A8E99B}"/>
    <dgm:cxn modelId="{6A294D42-4BC5-4DB7-8400-60B1AB6F0CF5}" type="presOf" srcId="{EF17DF3F-810F-4086-98A8-664610834E90}" destId="{3A00D2DB-E5B0-4C2D-B038-820F2C677927}" srcOrd="0" destOrd="0" presId="urn:microsoft.com/office/officeart/2005/8/layout/vList2"/>
    <dgm:cxn modelId="{85641245-F697-4FD9-BBA7-07A5B908E975}" srcId="{96D149EB-DF42-40EA-BD16-7ED6B1F518F8}" destId="{1E2EDA10-9B2F-493F-A7C7-DA821D503418}" srcOrd="0" destOrd="0" parTransId="{F93C6F90-9485-4FFE-9DDE-08A1172E390C}" sibTransId="{76E009AA-A49C-4917-AECB-3F02C7EAFC4D}"/>
    <dgm:cxn modelId="{43BE6B7E-FC8F-4E2B-91F0-6446E5144375}" type="presOf" srcId="{96D149EB-DF42-40EA-BD16-7ED6B1F518F8}" destId="{DCA74729-8C47-4310-9910-BE71800E5972}" srcOrd="0" destOrd="0" presId="urn:microsoft.com/office/officeart/2005/8/layout/vList2"/>
    <dgm:cxn modelId="{E4482F8E-0EDF-45B0-894C-AB0E8165F0C4}" type="presOf" srcId="{1E2EDA10-9B2F-493F-A7C7-DA821D503418}" destId="{0BF792FF-9400-4AD2-904A-FE2655FFB8B5}" srcOrd="0" destOrd="0" presId="urn:microsoft.com/office/officeart/2005/8/layout/vList2"/>
    <dgm:cxn modelId="{92E5ED9D-7CED-4A69-9EC0-A05FCCCDF736}" type="presOf" srcId="{CD60A258-742A-4B31-8884-E5CF0DBF7C4A}" destId="{86AEC000-B895-4558-8435-EEDFDDCBEEBE}" srcOrd="0" destOrd="0" presId="urn:microsoft.com/office/officeart/2005/8/layout/vList2"/>
    <dgm:cxn modelId="{C3ABB89F-F288-4188-838B-869E53924511}" srcId="{96D149EB-DF42-40EA-BD16-7ED6B1F518F8}" destId="{AC163C50-894C-4A38-8ADD-2DBAAEC328FE}" srcOrd="6" destOrd="0" parTransId="{F253054E-C5DB-46D9-8BEB-D5E25A0807E8}" sibTransId="{E103814A-57E5-4DCA-B9EC-279F59A64F86}"/>
    <dgm:cxn modelId="{D8B2F49F-F7A3-47D8-8472-CCE2649E5D0E}" srcId="{96D149EB-DF42-40EA-BD16-7ED6B1F518F8}" destId="{CD60A258-742A-4B31-8884-E5CF0DBF7C4A}" srcOrd="3" destOrd="0" parTransId="{6189C418-768E-4EBD-A557-955ABFFD094D}" sibTransId="{B8835907-79AE-4C70-9734-A4D7525B4908}"/>
    <dgm:cxn modelId="{F39254A5-11B1-4E7C-8D5D-CE36928D5E16}" srcId="{96D149EB-DF42-40EA-BD16-7ED6B1F518F8}" destId="{45084A68-42CD-49B3-B819-49CCBAF25F8F}" srcOrd="4" destOrd="0" parTransId="{5C76F214-C550-449D-9FDD-D63C94F0F1CD}" sibTransId="{F511C0BB-50D9-4865-8F10-CA04A2BD7137}"/>
    <dgm:cxn modelId="{9850BABC-6FB8-487F-8349-E977B3AD5A9E}" type="presOf" srcId="{1581F64C-1AB0-42F3-9D34-71ED8775E5A4}" destId="{6D3B7E9C-757B-4FB7-844F-57EF654CE9C1}" srcOrd="0" destOrd="0" presId="urn:microsoft.com/office/officeart/2005/8/layout/vList2"/>
    <dgm:cxn modelId="{74ABABC4-319B-47D5-8A2A-8710D673A635}" srcId="{96D149EB-DF42-40EA-BD16-7ED6B1F518F8}" destId="{8ED790FA-E9BF-457C-A114-9AAF61866CE2}" srcOrd="7" destOrd="0" parTransId="{30FEA1EE-C522-43FC-AD8C-830C93E3E183}" sibTransId="{16553810-C314-4AED-B034-7B076D85DFA4}"/>
    <dgm:cxn modelId="{F5ADC5DC-5393-4216-873D-793729689CF5}" type="presOf" srcId="{45084A68-42CD-49B3-B819-49CCBAF25F8F}" destId="{0E8CE4F4-08DC-4866-8FAE-323FEC8DCBF9}" srcOrd="0" destOrd="0" presId="urn:microsoft.com/office/officeart/2005/8/layout/vList2"/>
    <dgm:cxn modelId="{AFC408EE-2586-4B84-98D8-3EF535F89CA3}" srcId="{96D149EB-DF42-40EA-BD16-7ED6B1F518F8}" destId="{D807675C-FE4C-4B29-9D24-1EB251461F60}" srcOrd="1" destOrd="0" parTransId="{C862D9D9-F99B-4DA8-AB1D-5E8A341DFB33}" sibTransId="{4B189F74-140D-411F-81D8-728795031D6F}"/>
    <dgm:cxn modelId="{40782EF2-D9D8-412F-8E67-2EC2AE711AF0}" type="presOf" srcId="{05CBE2FF-79AC-4B26-8CC4-44759F53C4DD}" destId="{272C5B94-8533-4CBA-ACC5-DE3E4A5E51E3}" srcOrd="0" destOrd="0" presId="urn:microsoft.com/office/officeart/2005/8/layout/vList2"/>
    <dgm:cxn modelId="{C3F30BFC-2B57-4900-90E9-454BD15A1948}" type="presOf" srcId="{8ED790FA-E9BF-457C-A114-9AAF61866CE2}" destId="{70A9D627-5F4A-4C6F-B890-6E40F81C34EE}" srcOrd="0" destOrd="0" presId="urn:microsoft.com/office/officeart/2005/8/layout/vList2"/>
    <dgm:cxn modelId="{1593E45F-B164-4206-BEB8-DA5A1C1EC3BA}" type="presParOf" srcId="{DCA74729-8C47-4310-9910-BE71800E5972}" destId="{0BF792FF-9400-4AD2-904A-FE2655FFB8B5}" srcOrd="0" destOrd="0" presId="urn:microsoft.com/office/officeart/2005/8/layout/vList2"/>
    <dgm:cxn modelId="{BE8BEE5E-7CA3-4A51-A82A-D17DD12DA854}" type="presParOf" srcId="{DCA74729-8C47-4310-9910-BE71800E5972}" destId="{D5538BB1-D426-4DD9-A77E-1968FEA8BA97}" srcOrd="1" destOrd="0" presId="urn:microsoft.com/office/officeart/2005/8/layout/vList2"/>
    <dgm:cxn modelId="{1197C90D-B267-41C2-A857-2298AFEEA215}" type="presParOf" srcId="{DCA74729-8C47-4310-9910-BE71800E5972}" destId="{2E6A48D4-BD75-4BFF-8CF4-47023E2DCBE5}" srcOrd="2" destOrd="0" presId="urn:microsoft.com/office/officeart/2005/8/layout/vList2"/>
    <dgm:cxn modelId="{536DC1E7-F5CD-423B-B4A7-F6EABBBD7DAD}" type="presParOf" srcId="{DCA74729-8C47-4310-9910-BE71800E5972}" destId="{1B19BD08-159C-4419-A16C-AE79B6378B85}" srcOrd="3" destOrd="0" presId="urn:microsoft.com/office/officeart/2005/8/layout/vList2"/>
    <dgm:cxn modelId="{9D106241-1FE2-4EC0-89D4-8803F716ABB1}" type="presParOf" srcId="{DCA74729-8C47-4310-9910-BE71800E5972}" destId="{272C5B94-8533-4CBA-ACC5-DE3E4A5E51E3}" srcOrd="4" destOrd="0" presId="urn:microsoft.com/office/officeart/2005/8/layout/vList2"/>
    <dgm:cxn modelId="{52864974-606F-4FC4-8CB6-DF2EF2BA3456}" type="presParOf" srcId="{DCA74729-8C47-4310-9910-BE71800E5972}" destId="{7975CC7B-7592-4F69-B3E6-36E01363B8E7}" srcOrd="5" destOrd="0" presId="urn:microsoft.com/office/officeart/2005/8/layout/vList2"/>
    <dgm:cxn modelId="{7A78D614-033D-4032-A423-3E73E53911D6}" type="presParOf" srcId="{DCA74729-8C47-4310-9910-BE71800E5972}" destId="{86AEC000-B895-4558-8435-EEDFDDCBEEBE}" srcOrd="6" destOrd="0" presId="urn:microsoft.com/office/officeart/2005/8/layout/vList2"/>
    <dgm:cxn modelId="{D118A816-C349-46AD-A55D-6EAF44257D1F}" type="presParOf" srcId="{DCA74729-8C47-4310-9910-BE71800E5972}" destId="{1CDC2E4B-9E94-447C-8FC5-EB3643174D71}" srcOrd="7" destOrd="0" presId="urn:microsoft.com/office/officeart/2005/8/layout/vList2"/>
    <dgm:cxn modelId="{636F1B2C-F0CA-43C0-A154-06E132DF83FF}" type="presParOf" srcId="{DCA74729-8C47-4310-9910-BE71800E5972}" destId="{0E8CE4F4-08DC-4866-8FAE-323FEC8DCBF9}" srcOrd="8" destOrd="0" presId="urn:microsoft.com/office/officeart/2005/8/layout/vList2"/>
    <dgm:cxn modelId="{E7689BC2-C666-436D-BBB8-34992A283634}" type="presParOf" srcId="{DCA74729-8C47-4310-9910-BE71800E5972}" destId="{E92A0F2A-BD76-4728-9437-C86A941551E7}" srcOrd="9" destOrd="0" presId="urn:microsoft.com/office/officeart/2005/8/layout/vList2"/>
    <dgm:cxn modelId="{922D7FEF-E445-4D5B-9D02-19C8BF0F38E6}" type="presParOf" srcId="{DCA74729-8C47-4310-9910-BE71800E5972}" destId="{6D3B7E9C-757B-4FB7-844F-57EF654CE9C1}" srcOrd="10" destOrd="0" presId="urn:microsoft.com/office/officeart/2005/8/layout/vList2"/>
    <dgm:cxn modelId="{FF929677-33C6-409B-B587-FAB4EB7CFF01}" type="presParOf" srcId="{DCA74729-8C47-4310-9910-BE71800E5972}" destId="{1F91F7EC-534F-4B50-A64E-9DF1B9701541}" srcOrd="11" destOrd="0" presId="urn:microsoft.com/office/officeart/2005/8/layout/vList2"/>
    <dgm:cxn modelId="{953D998A-723C-4CBC-9E4E-19EB01A4B35C}" type="presParOf" srcId="{DCA74729-8C47-4310-9910-BE71800E5972}" destId="{62EC66DD-EFCC-466E-9A3C-B791BE1760D0}" srcOrd="12" destOrd="0" presId="urn:microsoft.com/office/officeart/2005/8/layout/vList2"/>
    <dgm:cxn modelId="{DC83F976-A70D-45C1-B009-69AAAF10C691}" type="presParOf" srcId="{DCA74729-8C47-4310-9910-BE71800E5972}" destId="{E1444B72-5713-4FBE-B35E-5464F1E377B5}" srcOrd="13" destOrd="0" presId="urn:microsoft.com/office/officeart/2005/8/layout/vList2"/>
    <dgm:cxn modelId="{D85EECBF-5803-41FB-8520-D9E0C8316508}" type="presParOf" srcId="{DCA74729-8C47-4310-9910-BE71800E5972}" destId="{70A9D627-5F4A-4C6F-B890-6E40F81C34EE}" srcOrd="14" destOrd="0" presId="urn:microsoft.com/office/officeart/2005/8/layout/vList2"/>
    <dgm:cxn modelId="{C2C13FF7-4375-48E2-AE2D-ABE8B11B6C52}" type="presParOf" srcId="{DCA74729-8C47-4310-9910-BE71800E5972}" destId="{90F1AF62-468E-49A7-B505-191CB6C200FE}" srcOrd="15" destOrd="0" presId="urn:microsoft.com/office/officeart/2005/8/layout/vList2"/>
    <dgm:cxn modelId="{134A5039-B8FD-49BD-80C9-10476421104E}" type="presParOf" srcId="{DCA74729-8C47-4310-9910-BE71800E5972}" destId="{3A00D2DB-E5B0-4C2D-B038-820F2C677927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FAFD8B-C8BC-4869-807B-958580C1B0F6}" type="doc">
      <dgm:prSet loTypeId="urn:microsoft.com/office/officeart/2005/8/layout/vList3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s-ES"/>
        </a:p>
      </dgm:t>
    </dgm:pt>
    <dgm:pt modelId="{28A4294B-81E9-4AFC-B430-D050A450EDD9}">
      <dgm:prSet/>
      <dgm:spPr/>
      <dgm:t>
        <a:bodyPr/>
        <a:lstStyle/>
        <a:p>
          <a:r>
            <a:rPr lang="es-ES" baseline="0" dirty="0"/>
            <a:t>1.Consultar mis billetes</a:t>
          </a:r>
          <a:endParaRPr lang="es-ES" dirty="0"/>
        </a:p>
      </dgm:t>
    </dgm:pt>
    <dgm:pt modelId="{E718D7AE-14B2-4E4A-ADC7-0812ED4A34EE}" type="parTrans" cxnId="{BCB3B0AF-F76D-4C96-B99D-E9B994466FCB}">
      <dgm:prSet/>
      <dgm:spPr/>
      <dgm:t>
        <a:bodyPr/>
        <a:lstStyle/>
        <a:p>
          <a:endParaRPr lang="es-ES"/>
        </a:p>
      </dgm:t>
    </dgm:pt>
    <dgm:pt modelId="{5A969834-6771-4B6E-9B67-3DFD4C2F2058}" type="sibTrans" cxnId="{BCB3B0AF-F76D-4C96-B99D-E9B994466FCB}">
      <dgm:prSet/>
      <dgm:spPr/>
      <dgm:t>
        <a:bodyPr/>
        <a:lstStyle/>
        <a:p>
          <a:endParaRPr lang="es-ES"/>
        </a:p>
      </dgm:t>
    </dgm:pt>
    <dgm:pt modelId="{9C364B26-DE81-4BD7-8BF7-81A61133B505}">
      <dgm:prSet/>
      <dgm:spPr/>
      <dgm:t>
        <a:bodyPr/>
        <a:lstStyle/>
        <a:p>
          <a:r>
            <a:rPr lang="es-ES" baseline="0" dirty="0"/>
            <a:t>2. Comprar billetes</a:t>
          </a:r>
          <a:endParaRPr lang="es-ES" dirty="0"/>
        </a:p>
      </dgm:t>
    </dgm:pt>
    <dgm:pt modelId="{52FEB0CE-D5ED-4E64-B834-DC51E7F586AD}" type="parTrans" cxnId="{10DBC9A1-9F51-492D-8C3D-3CE77EB4D171}">
      <dgm:prSet/>
      <dgm:spPr/>
      <dgm:t>
        <a:bodyPr/>
        <a:lstStyle/>
        <a:p>
          <a:endParaRPr lang="es-ES"/>
        </a:p>
      </dgm:t>
    </dgm:pt>
    <dgm:pt modelId="{03D49EB2-B428-48E0-BD96-9DBB19E2E7C3}" type="sibTrans" cxnId="{10DBC9A1-9F51-492D-8C3D-3CE77EB4D171}">
      <dgm:prSet/>
      <dgm:spPr/>
      <dgm:t>
        <a:bodyPr/>
        <a:lstStyle/>
        <a:p>
          <a:endParaRPr lang="es-ES"/>
        </a:p>
      </dgm:t>
    </dgm:pt>
    <dgm:pt modelId="{B94F6C4D-A2E6-45DA-84B3-208158E8DA1B}">
      <dgm:prSet/>
      <dgm:spPr/>
      <dgm:t>
        <a:bodyPr/>
        <a:lstStyle/>
        <a:p>
          <a:r>
            <a:rPr lang="es-ES" baseline="0" dirty="0"/>
            <a:t>4.Salir</a:t>
          </a:r>
          <a:endParaRPr lang="es-ES" dirty="0"/>
        </a:p>
      </dgm:t>
    </dgm:pt>
    <dgm:pt modelId="{319EA045-50F4-4B75-A5BD-5CBB9EFD080E}" type="parTrans" cxnId="{91AC0411-AF5E-4AB7-B404-92E9E910E629}">
      <dgm:prSet/>
      <dgm:spPr/>
      <dgm:t>
        <a:bodyPr/>
        <a:lstStyle/>
        <a:p>
          <a:endParaRPr lang="es-ES"/>
        </a:p>
      </dgm:t>
    </dgm:pt>
    <dgm:pt modelId="{83903A73-9ECC-48FF-A3DB-539FA11FEB41}" type="sibTrans" cxnId="{91AC0411-AF5E-4AB7-B404-92E9E910E629}">
      <dgm:prSet/>
      <dgm:spPr/>
      <dgm:t>
        <a:bodyPr/>
        <a:lstStyle/>
        <a:p>
          <a:endParaRPr lang="es-ES"/>
        </a:p>
      </dgm:t>
    </dgm:pt>
    <dgm:pt modelId="{3B1AF6A3-DBD0-4F27-B63A-A99506B8C94E}">
      <dgm:prSet/>
      <dgm:spPr/>
      <dgm:t>
        <a:bodyPr/>
        <a:lstStyle/>
        <a:p>
          <a:r>
            <a:rPr lang="es-ES" dirty="0"/>
            <a:t>3. Mi perfil</a:t>
          </a:r>
        </a:p>
      </dgm:t>
    </dgm:pt>
    <dgm:pt modelId="{959967FC-AE22-4DCD-95C5-A2F31644E32C}" type="parTrans" cxnId="{9CA22FB8-DE02-4948-9F89-7B172E7938D5}">
      <dgm:prSet/>
      <dgm:spPr/>
      <dgm:t>
        <a:bodyPr/>
        <a:lstStyle/>
        <a:p>
          <a:endParaRPr lang="es-ES"/>
        </a:p>
      </dgm:t>
    </dgm:pt>
    <dgm:pt modelId="{37649CFA-D1B8-4100-A8F6-D0E211FDFA79}" type="sibTrans" cxnId="{9CA22FB8-DE02-4948-9F89-7B172E7938D5}">
      <dgm:prSet/>
      <dgm:spPr/>
      <dgm:t>
        <a:bodyPr/>
        <a:lstStyle/>
        <a:p>
          <a:endParaRPr lang="es-ES"/>
        </a:p>
      </dgm:t>
    </dgm:pt>
    <dgm:pt modelId="{A8F450B4-2563-492C-8603-4CA9D73695DD}" type="pres">
      <dgm:prSet presAssocID="{68FAFD8B-C8BC-4869-807B-958580C1B0F6}" presName="linearFlow" presStyleCnt="0">
        <dgm:presLayoutVars>
          <dgm:dir/>
          <dgm:resizeHandles val="exact"/>
        </dgm:presLayoutVars>
      </dgm:prSet>
      <dgm:spPr/>
    </dgm:pt>
    <dgm:pt modelId="{970EA9C7-2763-47FB-B85B-8A32BFCCD98A}" type="pres">
      <dgm:prSet presAssocID="{28A4294B-81E9-4AFC-B430-D050A450EDD9}" presName="composite" presStyleCnt="0"/>
      <dgm:spPr/>
    </dgm:pt>
    <dgm:pt modelId="{EF76DC91-750C-4391-830F-F2AF694B0474}" type="pres">
      <dgm:prSet presAssocID="{28A4294B-81E9-4AFC-B430-D050A450EDD9}" presName="imgShp" presStyleLbl="fgImgPlace1" presStyleIdx="0" presStyleCnt="4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1B450421-73DB-4234-ADEC-BF91A9DF5E6A}" type="pres">
      <dgm:prSet presAssocID="{28A4294B-81E9-4AFC-B430-D050A450EDD9}" presName="txShp" presStyleLbl="node1" presStyleIdx="0" presStyleCnt="4">
        <dgm:presLayoutVars>
          <dgm:bulletEnabled val="1"/>
        </dgm:presLayoutVars>
      </dgm:prSet>
      <dgm:spPr/>
    </dgm:pt>
    <dgm:pt modelId="{068507FE-7E2C-4C63-98FC-9E0AC2BC2F00}" type="pres">
      <dgm:prSet presAssocID="{5A969834-6771-4B6E-9B67-3DFD4C2F2058}" presName="spacing" presStyleCnt="0"/>
      <dgm:spPr/>
    </dgm:pt>
    <dgm:pt modelId="{D6741B44-0D3D-4928-B732-20BCACCF046B}" type="pres">
      <dgm:prSet presAssocID="{9C364B26-DE81-4BD7-8BF7-81A61133B505}" presName="composite" presStyleCnt="0"/>
      <dgm:spPr/>
    </dgm:pt>
    <dgm:pt modelId="{B7D019EB-FD15-4C19-8C7E-7D3D8CAD6250}" type="pres">
      <dgm:prSet presAssocID="{9C364B26-DE81-4BD7-8BF7-81A61133B505}" presName="imgShp" presStyleLbl="fgImgPlace1" presStyleIdx="1" presStyleCnt="4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35834F9A-D60B-4FFD-907B-79EFC58DCC19}" type="pres">
      <dgm:prSet presAssocID="{9C364B26-DE81-4BD7-8BF7-81A61133B505}" presName="txShp" presStyleLbl="node1" presStyleIdx="1" presStyleCnt="4">
        <dgm:presLayoutVars>
          <dgm:bulletEnabled val="1"/>
        </dgm:presLayoutVars>
      </dgm:prSet>
      <dgm:spPr/>
    </dgm:pt>
    <dgm:pt modelId="{BEFCE28F-5AFE-4BC7-A320-D1FC125C12BB}" type="pres">
      <dgm:prSet presAssocID="{03D49EB2-B428-48E0-BD96-9DBB19E2E7C3}" presName="spacing" presStyleCnt="0"/>
      <dgm:spPr/>
    </dgm:pt>
    <dgm:pt modelId="{4D9F727C-58DB-4C6C-B53F-2B18B1FBEB26}" type="pres">
      <dgm:prSet presAssocID="{3B1AF6A3-DBD0-4F27-B63A-A99506B8C94E}" presName="composite" presStyleCnt="0"/>
      <dgm:spPr/>
    </dgm:pt>
    <dgm:pt modelId="{BB86A752-53F3-4629-A754-0E04798CA92A}" type="pres">
      <dgm:prSet presAssocID="{3B1AF6A3-DBD0-4F27-B63A-A99506B8C94E}" presName="imgShp" presStyleLbl="fgImgPlac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</dgm:spPr>
    </dgm:pt>
    <dgm:pt modelId="{1461ECB0-BC93-4317-8A47-0C3026F9F6EB}" type="pres">
      <dgm:prSet presAssocID="{3B1AF6A3-DBD0-4F27-B63A-A99506B8C94E}" presName="txShp" presStyleLbl="node1" presStyleIdx="2" presStyleCnt="4">
        <dgm:presLayoutVars>
          <dgm:bulletEnabled val="1"/>
        </dgm:presLayoutVars>
      </dgm:prSet>
      <dgm:spPr/>
    </dgm:pt>
    <dgm:pt modelId="{B70F355C-8EFE-4B0B-AB8B-0B3F1E952DE6}" type="pres">
      <dgm:prSet presAssocID="{37649CFA-D1B8-4100-A8F6-D0E211FDFA79}" presName="spacing" presStyleCnt="0"/>
      <dgm:spPr/>
    </dgm:pt>
    <dgm:pt modelId="{8A86BBEE-5575-4CA1-8439-5F0F6DEB636C}" type="pres">
      <dgm:prSet presAssocID="{B94F6C4D-A2E6-45DA-84B3-208158E8DA1B}" presName="composite" presStyleCnt="0"/>
      <dgm:spPr/>
    </dgm:pt>
    <dgm:pt modelId="{F6AC302C-A54C-4B36-B71C-D7C877C3D576}" type="pres">
      <dgm:prSet presAssocID="{B94F6C4D-A2E6-45DA-84B3-208158E8DA1B}" presName="imgShp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7A30AB11-5807-4ACA-9480-7E72D5D90ED5}" type="pres">
      <dgm:prSet presAssocID="{B94F6C4D-A2E6-45DA-84B3-208158E8DA1B}" presName="txShp" presStyleLbl="node1" presStyleIdx="3" presStyleCnt="4">
        <dgm:presLayoutVars>
          <dgm:bulletEnabled val="1"/>
        </dgm:presLayoutVars>
      </dgm:prSet>
      <dgm:spPr/>
    </dgm:pt>
  </dgm:ptLst>
  <dgm:cxnLst>
    <dgm:cxn modelId="{5C22B808-2E06-4C45-9120-ABEAA5CC3550}" type="presOf" srcId="{9C364B26-DE81-4BD7-8BF7-81A61133B505}" destId="{35834F9A-D60B-4FFD-907B-79EFC58DCC19}" srcOrd="0" destOrd="0" presId="urn:microsoft.com/office/officeart/2005/8/layout/vList3"/>
    <dgm:cxn modelId="{91AC0411-AF5E-4AB7-B404-92E9E910E629}" srcId="{68FAFD8B-C8BC-4869-807B-958580C1B0F6}" destId="{B94F6C4D-A2E6-45DA-84B3-208158E8DA1B}" srcOrd="3" destOrd="0" parTransId="{319EA045-50F4-4B75-A5BD-5CBB9EFD080E}" sibTransId="{83903A73-9ECC-48FF-A3DB-539FA11FEB41}"/>
    <dgm:cxn modelId="{CE896571-ADCD-424A-9090-DBCAA0593D0F}" type="presOf" srcId="{B94F6C4D-A2E6-45DA-84B3-208158E8DA1B}" destId="{7A30AB11-5807-4ACA-9480-7E72D5D90ED5}" srcOrd="0" destOrd="0" presId="urn:microsoft.com/office/officeart/2005/8/layout/vList3"/>
    <dgm:cxn modelId="{10DBC9A1-9F51-492D-8C3D-3CE77EB4D171}" srcId="{68FAFD8B-C8BC-4869-807B-958580C1B0F6}" destId="{9C364B26-DE81-4BD7-8BF7-81A61133B505}" srcOrd="1" destOrd="0" parTransId="{52FEB0CE-D5ED-4E64-B834-DC51E7F586AD}" sibTransId="{03D49EB2-B428-48E0-BD96-9DBB19E2E7C3}"/>
    <dgm:cxn modelId="{BCB3B0AF-F76D-4C96-B99D-E9B994466FCB}" srcId="{68FAFD8B-C8BC-4869-807B-958580C1B0F6}" destId="{28A4294B-81E9-4AFC-B430-D050A450EDD9}" srcOrd="0" destOrd="0" parTransId="{E718D7AE-14B2-4E4A-ADC7-0812ED4A34EE}" sibTransId="{5A969834-6771-4B6E-9B67-3DFD4C2F2058}"/>
    <dgm:cxn modelId="{9CA22FB8-DE02-4948-9F89-7B172E7938D5}" srcId="{68FAFD8B-C8BC-4869-807B-958580C1B0F6}" destId="{3B1AF6A3-DBD0-4F27-B63A-A99506B8C94E}" srcOrd="2" destOrd="0" parTransId="{959967FC-AE22-4DCD-95C5-A2F31644E32C}" sibTransId="{37649CFA-D1B8-4100-A8F6-D0E211FDFA79}"/>
    <dgm:cxn modelId="{F4EBC0C3-77D9-4D9A-87B6-B07EA9B51657}" type="presOf" srcId="{68FAFD8B-C8BC-4869-807B-958580C1B0F6}" destId="{A8F450B4-2563-492C-8603-4CA9D73695DD}" srcOrd="0" destOrd="0" presId="urn:microsoft.com/office/officeart/2005/8/layout/vList3"/>
    <dgm:cxn modelId="{556DABE4-385D-413A-B10F-9E790DDBCB5B}" type="presOf" srcId="{3B1AF6A3-DBD0-4F27-B63A-A99506B8C94E}" destId="{1461ECB0-BC93-4317-8A47-0C3026F9F6EB}" srcOrd="0" destOrd="0" presId="urn:microsoft.com/office/officeart/2005/8/layout/vList3"/>
    <dgm:cxn modelId="{E04F09FB-7424-474D-8D3E-F9877DE13BFF}" type="presOf" srcId="{28A4294B-81E9-4AFC-B430-D050A450EDD9}" destId="{1B450421-73DB-4234-ADEC-BF91A9DF5E6A}" srcOrd="0" destOrd="0" presId="urn:microsoft.com/office/officeart/2005/8/layout/vList3"/>
    <dgm:cxn modelId="{B502309D-2F2D-453E-9BE5-7DE4C014BDAF}" type="presParOf" srcId="{A8F450B4-2563-492C-8603-4CA9D73695DD}" destId="{970EA9C7-2763-47FB-B85B-8A32BFCCD98A}" srcOrd="0" destOrd="0" presId="urn:microsoft.com/office/officeart/2005/8/layout/vList3"/>
    <dgm:cxn modelId="{0952D364-E1DD-48CA-9B0D-5A595F5E957E}" type="presParOf" srcId="{970EA9C7-2763-47FB-B85B-8A32BFCCD98A}" destId="{EF76DC91-750C-4391-830F-F2AF694B0474}" srcOrd="0" destOrd="0" presId="urn:microsoft.com/office/officeart/2005/8/layout/vList3"/>
    <dgm:cxn modelId="{86C23654-03D8-489E-9DEF-63F80CF3F8BB}" type="presParOf" srcId="{970EA9C7-2763-47FB-B85B-8A32BFCCD98A}" destId="{1B450421-73DB-4234-ADEC-BF91A9DF5E6A}" srcOrd="1" destOrd="0" presId="urn:microsoft.com/office/officeart/2005/8/layout/vList3"/>
    <dgm:cxn modelId="{33A5841A-51C0-4CD3-997B-191299AD10FA}" type="presParOf" srcId="{A8F450B4-2563-492C-8603-4CA9D73695DD}" destId="{068507FE-7E2C-4C63-98FC-9E0AC2BC2F00}" srcOrd="1" destOrd="0" presId="urn:microsoft.com/office/officeart/2005/8/layout/vList3"/>
    <dgm:cxn modelId="{451C4363-17AC-4505-9D37-AACFC4E15038}" type="presParOf" srcId="{A8F450B4-2563-492C-8603-4CA9D73695DD}" destId="{D6741B44-0D3D-4928-B732-20BCACCF046B}" srcOrd="2" destOrd="0" presId="urn:microsoft.com/office/officeart/2005/8/layout/vList3"/>
    <dgm:cxn modelId="{309F16B2-71B4-40C8-971A-D8B2ECE6BE9E}" type="presParOf" srcId="{D6741B44-0D3D-4928-B732-20BCACCF046B}" destId="{B7D019EB-FD15-4C19-8C7E-7D3D8CAD6250}" srcOrd="0" destOrd="0" presId="urn:microsoft.com/office/officeart/2005/8/layout/vList3"/>
    <dgm:cxn modelId="{8BF71A54-E4E7-42C6-938A-F62C1B999B56}" type="presParOf" srcId="{D6741B44-0D3D-4928-B732-20BCACCF046B}" destId="{35834F9A-D60B-4FFD-907B-79EFC58DCC19}" srcOrd="1" destOrd="0" presId="urn:microsoft.com/office/officeart/2005/8/layout/vList3"/>
    <dgm:cxn modelId="{5B32217F-79F9-4D42-92DC-FA53980C1DAD}" type="presParOf" srcId="{A8F450B4-2563-492C-8603-4CA9D73695DD}" destId="{BEFCE28F-5AFE-4BC7-A320-D1FC125C12BB}" srcOrd="3" destOrd="0" presId="urn:microsoft.com/office/officeart/2005/8/layout/vList3"/>
    <dgm:cxn modelId="{2DC3D29D-6A41-4899-89F9-3B770C59CAA1}" type="presParOf" srcId="{A8F450B4-2563-492C-8603-4CA9D73695DD}" destId="{4D9F727C-58DB-4C6C-B53F-2B18B1FBEB26}" srcOrd="4" destOrd="0" presId="urn:microsoft.com/office/officeart/2005/8/layout/vList3"/>
    <dgm:cxn modelId="{159CB0E9-18EE-4786-8629-BCA68CD6BF11}" type="presParOf" srcId="{4D9F727C-58DB-4C6C-B53F-2B18B1FBEB26}" destId="{BB86A752-53F3-4629-A754-0E04798CA92A}" srcOrd="0" destOrd="0" presId="urn:microsoft.com/office/officeart/2005/8/layout/vList3"/>
    <dgm:cxn modelId="{C0C2FAFC-892C-4275-A7DD-DB5FDA560A0B}" type="presParOf" srcId="{4D9F727C-58DB-4C6C-B53F-2B18B1FBEB26}" destId="{1461ECB0-BC93-4317-8A47-0C3026F9F6EB}" srcOrd="1" destOrd="0" presId="urn:microsoft.com/office/officeart/2005/8/layout/vList3"/>
    <dgm:cxn modelId="{DBD2BEC4-5A26-4AB6-8602-76CECC462C10}" type="presParOf" srcId="{A8F450B4-2563-492C-8603-4CA9D73695DD}" destId="{B70F355C-8EFE-4B0B-AB8B-0B3F1E952DE6}" srcOrd="5" destOrd="0" presId="urn:microsoft.com/office/officeart/2005/8/layout/vList3"/>
    <dgm:cxn modelId="{46159434-2CB7-4D7C-A078-60A5E091D636}" type="presParOf" srcId="{A8F450B4-2563-492C-8603-4CA9D73695DD}" destId="{8A86BBEE-5575-4CA1-8439-5F0F6DEB636C}" srcOrd="6" destOrd="0" presId="urn:microsoft.com/office/officeart/2005/8/layout/vList3"/>
    <dgm:cxn modelId="{F5A85095-BD6A-4075-8DB7-3C65408397B9}" type="presParOf" srcId="{8A86BBEE-5575-4CA1-8439-5F0F6DEB636C}" destId="{F6AC302C-A54C-4B36-B71C-D7C877C3D576}" srcOrd="0" destOrd="0" presId="urn:microsoft.com/office/officeart/2005/8/layout/vList3"/>
    <dgm:cxn modelId="{1339709D-E131-4088-9991-4ABCE03FF236}" type="presParOf" srcId="{8A86BBEE-5575-4CA1-8439-5F0F6DEB636C}" destId="{7A30AB11-5807-4ACA-9480-7E72D5D90ED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0DC51E-EBEB-4600-B369-A6D6DE0D7B1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614FA5C-38DE-44DF-9091-58DEA22B0E3F}">
      <dgm:prSet/>
      <dgm:spPr/>
      <dgm:t>
        <a:bodyPr/>
        <a:lstStyle/>
        <a:p>
          <a:r>
            <a:rPr lang="es-ES" dirty="0"/>
            <a:t>Origen-Destino</a:t>
          </a:r>
        </a:p>
      </dgm:t>
    </dgm:pt>
    <dgm:pt modelId="{9E7C00C8-F64C-4BFF-9894-7A9381C5004C}" type="parTrans" cxnId="{79C6D63A-C3AC-4C0D-B4C4-9E80FA8B3364}">
      <dgm:prSet/>
      <dgm:spPr/>
      <dgm:t>
        <a:bodyPr/>
        <a:lstStyle/>
        <a:p>
          <a:endParaRPr lang="es-ES"/>
        </a:p>
      </dgm:t>
    </dgm:pt>
    <dgm:pt modelId="{08941223-33DA-46E3-9A18-6029A791275C}" type="sibTrans" cxnId="{79C6D63A-C3AC-4C0D-B4C4-9E80FA8B3364}">
      <dgm:prSet/>
      <dgm:spPr/>
      <dgm:t>
        <a:bodyPr/>
        <a:lstStyle/>
        <a:p>
          <a:endParaRPr lang="es-ES"/>
        </a:p>
      </dgm:t>
    </dgm:pt>
    <dgm:pt modelId="{8B48983C-B361-4586-9CC9-B33E7EF1F249}">
      <dgm:prSet/>
      <dgm:spPr/>
      <dgm:t>
        <a:bodyPr/>
        <a:lstStyle/>
        <a:p>
          <a:r>
            <a:rPr lang="es-ES" dirty="0"/>
            <a:t>Listar vuelos</a:t>
          </a:r>
        </a:p>
      </dgm:t>
    </dgm:pt>
    <dgm:pt modelId="{D8E83FAE-0FAC-41CD-AD76-03FD1F00BF80}" type="parTrans" cxnId="{CE3BBA05-D9E4-48C8-B7F8-3665FF2D89C7}">
      <dgm:prSet/>
      <dgm:spPr/>
      <dgm:t>
        <a:bodyPr/>
        <a:lstStyle/>
        <a:p>
          <a:endParaRPr lang="es-ES"/>
        </a:p>
      </dgm:t>
    </dgm:pt>
    <dgm:pt modelId="{EA6DE724-2D9C-4719-BCF0-96233EE7D58E}" type="sibTrans" cxnId="{CE3BBA05-D9E4-48C8-B7F8-3665FF2D89C7}">
      <dgm:prSet/>
      <dgm:spPr/>
      <dgm:t>
        <a:bodyPr/>
        <a:lstStyle/>
        <a:p>
          <a:endParaRPr lang="es-ES"/>
        </a:p>
      </dgm:t>
    </dgm:pt>
    <dgm:pt modelId="{460E600A-3CF1-4257-BDC5-5E72341C2411}">
      <dgm:prSet/>
      <dgm:spPr/>
      <dgm:t>
        <a:bodyPr/>
        <a:lstStyle/>
        <a:p>
          <a:r>
            <a:rPr lang="es-ES"/>
            <a:t>Salir</a:t>
          </a:r>
        </a:p>
      </dgm:t>
    </dgm:pt>
    <dgm:pt modelId="{243B3D6A-442E-4FAC-A41D-F17439DA2943}" type="parTrans" cxnId="{34D968A3-AB03-4B1F-BCF4-AE5AC249C137}">
      <dgm:prSet/>
      <dgm:spPr/>
      <dgm:t>
        <a:bodyPr/>
        <a:lstStyle/>
        <a:p>
          <a:endParaRPr lang="es-ES"/>
        </a:p>
      </dgm:t>
    </dgm:pt>
    <dgm:pt modelId="{11DD7128-3F07-4E29-A090-9C4EA0FC4BF7}" type="sibTrans" cxnId="{34D968A3-AB03-4B1F-BCF4-AE5AC249C137}">
      <dgm:prSet/>
      <dgm:spPr/>
      <dgm:t>
        <a:bodyPr/>
        <a:lstStyle/>
        <a:p>
          <a:endParaRPr lang="es-ES"/>
        </a:p>
      </dgm:t>
    </dgm:pt>
    <dgm:pt modelId="{BE3382E2-053D-4C9E-A82D-26181845B465}" type="pres">
      <dgm:prSet presAssocID="{120DC51E-EBEB-4600-B369-A6D6DE0D7B1A}" presName="linearFlow" presStyleCnt="0">
        <dgm:presLayoutVars>
          <dgm:dir/>
          <dgm:resizeHandles val="exact"/>
        </dgm:presLayoutVars>
      </dgm:prSet>
      <dgm:spPr/>
    </dgm:pt>
    <dgm:pt modelId="{2814E414-15FA-4878-AE9A-B57AD44BE0F8}" type="pres">
      <dgm:prSet presAssocID="{7614FA5C-38DE-44DF-9091-58DEA22B0E3F}" presName="composite" presStyleCnt="0"/>
      <dgm:spPr/>
    </dgm:pt>
    <dgm:pt modelId="{30184AC1-790D-4F6E-893A-BE15CA851B35}" type="pres">
      <dgm:prSet presAssocID="{7614FA5C-38DE-44DF-9091-58DEA22B0E3F}" presName="imgShp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35000" r="-35000"/>
          </a:stretch>
        </a:blipFill>
      </dgm:spPr>
    </dgm:pt>
    <dgm:pt modelId="{DC3CEEAD-890C-4359-A360-38AF1602F8BE}" type="pres">
      <dgm:prSet presAssocID="{7614FA5C-38DE-44DF-9091-58DEA22B0E3F}" presName="txShp" presStyleLbl="node1" presStyleIdx="0" presStyleCnt="3">
        <dgm:presLayoutVars>
          <dgm:bulletEnabled val="1"/>
        </dgm:presLayoutVars>
      </dgm:prSet>
      <dgm:spPr/>
    </dgm:pt>
    <dgm:pt modelId="{11F3730A-0A43-4321-9576-82A2B5930078}" type="pres">
      <dgm:prSet presAssocID="{08941223-33DA-46E3-9A18-6029A791275C}" presName="spacing" presStyleCnt="0"/>
      <dgm:spPr/>
    </dgm:pt>
    <dgm:pt modelId="{C333FA15-A78E-426B-B272-3C3D55A34476}" type="pres">
      <dgm:prSet presAssocID="{8B48983C-B361-4586-9CC9-B33E7EF1F249}" presName="composite" presStyleCnt="0"/>
      <dgm:spPr/>
    </dgm:pt>
    <dgm:pt modelId="{6EE91264-8797-4D31-A96C-06C3E685A519}" type="pres">
      <dgm:prSet presAssocID="{8B48983C-B361-4586-9CC9-B33E7EF1F249}" presName="imgShp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3000" b="-3000"/>
          </a:stretch>
        </a:blipFill>
      </dgm:spPr>
    </dgm:pt>
    <dgm:pt modelId="{81D423B2-1948-42E4-88B7-C2E8FF75C972}" type="pres">
      <dgm:prSet presAssocID="{8B48983C-B361-4586-9CC9-B33E7EF1F249}" presName="txShp" presStyleLbl="node1" presStyleIdx="1" presStyleCnt="3">
        <dgm:presLayoutVars>
          <dgm:bulletEnabled val="1"/>
        </dgm:presLayoutVars>
      </dgm:prSet>
      <dgm:spPr/>
    </dgm:pt>
    <dgm:pt modelId="{764090FA-AC2A-46E3-B803-1D09DE0B3B28}" type="pres">
      <dgm:prSet presAssocID="{EA6DE724-2D9C-4719-BCF0-96233EE7D58E}" presName="spacing" presStyleCnt="0"/>
      <dgm:spPr/>
    </dgm:pt>
    <dgm:pt modelId="{08B1955C-6906-4C1A-AE4C-FF61264E076A}" type="pres">
      <dgm:prSet presAssocID="{460E600A-3CF1-4257-BDC5-5E72341C2411}" presName="composite" presStyleCnt="0"/>
      <dgm:spPr/>
    </dgm:pt>
    <dgm:pt modelId="{6223CE83-F0CC-4BF2-B75B-949A8B3F6670}" type="pres">
      <dgm:prSet presAssocID="{460E600A-3CF1-4257-BDC5-5E72341C2411}" presName="imgShp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A238D5B4-94E3-47CF-B59A-6100C3FE544F}" type="pres">
      <dgm:prSet presAssocID="{460E600A-3CF1-4257-BDC5-5E72341C2411}" presName="txShp" presStyleLbl="node1" presStyleIdx="2" presStyleCnt="3">
        <dgm:presLayoutVars>
          <dgm:bulletEnabled val="1"/>
        </dgm:presLayoutVars>
      </dgm:prSet>
      <dgm:spPr/>
    </dgm:pt>
  </dgm:ptLst>
  <dgm:cxnLst>
    <dgm:cxn modelId="{CE3BBA05-D9E4-48C8-B7F8-3665FF2D89C7}" srcId="{120DC51E-EBEB-4600-B369-A6D6DE0D7B1A}" destId="{8B48983C-B361-4586-9CC9-B33E7EF1F249}" srcOrd="1" destOrd="0" parTransId="{D8E83FAE-0FAC-41CD-AD76-03FD1F00BF80}" sibTransId="{EA6DE724-2D9C-4719-BCF0-96233EE7D58E}"/>
    <dgm:cxn modelId="{79C6D63A-C3AC-4C0D-B4C4-9E80FA8B3364}" srcId="{120DC51E-EBEB-4600-B369-A6D6DE0D7B1A}" destId="{7614FA5C-38DE-44DF-9091-58DEA22B0E3F}" srcOrd="0" destOrd="0" parTransId="{9E7C00C8-F64C-4BFF-9894-7A9381C5004C}" sibTransId="{08941223-33DA-46E3-9A18-6029A791275C}"/>
    <dgm:cxn modelId="{EBDB525D-4453-47F6-9185-01EAFD26095C}" type="presOf" srcId="{7614FA5C-38DE-44DF-9091-58DEA22B0E3F}" destId="{DC3CEEAD-890C-4359-A360-38AF1602F8BE}" srcOrd="0" destOrd="0" presId="urn:microsoft.com/office/officeart/2005/8/layout/vList3"/>
    <dgm:cxn modelId="{11F14549-9926-4380-A201-556524BEC9E0}" type="presOf" srcId="{120DC51E-EBEB-4600-B369-A6D6DE0D7B1A}" destId="{BE3382E2-053D-4C9E-A82D-26181845B465}" srcOrd="0" destOrd="0" presId="urn:microsoft.com/office/officeart/2005/8/layout/vList3"/>
    <dgm:cxn modelId="{9D16164B-C1D7-4BE7-B03A-EC208FED7ADE}" type="presOf" srcId="{8B48983C-B361-4586-9CC9-B33E7EF1F249}" destId="{81D423B2-1948-42E4-88B7-C2E8FF75C972}" srcOrd="0" destOrd="0" presId="urn:microsoft.com/office/officeart/2005/8/layout/vList3"/>
    <dgm:cxn modelId="{B0832497-B736-4584-A20C-285A143F803A}" type="presOf" srcId="{460E600A-3CF1-4257-BDC5-5E72341C2411}" destId="{A238D5B4-94E3-47CF-B59A-6100C3FE544F}" srcOrd="0" destOrd="0" presId="urn:microsoft.com/office/officeart/2005/8/layout/vList3"/>
    <dgm:cxn modelId="{34D968A3-AB03-4B1F-BCF4-AE5AC249C137}" srcId="{120DC51E-EBEB-4600-B369-A6D6DE0D7B1A}" destId="{460E600A-3CF1-4257-BDC5-5E72341C2411}" srcOrd="2" destOrd="0" parTransId="{243B3D6A-442E-4FAC-A41D-F17439DA2943}" sibTransId="{11DD7128-3F07-4E29-A090-9C4EA0FC4BF7}"/>
    <dgm:cxn modelId="{1B53508E-F238-4346-9D9E-53DA4112E4B7}" type="presParOf" srcId="{BE3382E2-053D-4C9E-A82D-26181845B465}" destId="{2814E414-15FA-4878-AE9A-B57AD44BE0F8}" srcOrd="0" destOrd="0" presId="urn:microsoft.com/office/officeart/2005/8/layout/vList3"/>
    <dgm:cxn modelId="{B101956D-59E3-498F-804A-9DBC181F4161}" type="presParOf" srcId="{2814E414-15FA-4878-AE9A-B57AD44BE0F8}" destId="{30184AC1-790D-4F6E-893A-BE15CA851B35}" srcOrd="0" destOrd="0" presId="urn:microsoft.com/office/officeart/2005/8/layout/vList3"/>
    <dgm:cxn modelId="{80E24B1E-E1ED-42E4-BE48-20ECBC1B3D03}" type="presParOf" srcId="{2814E414-15FA-4878-AE9A-B57AD44BE0F8}" destId="{DC3CEEAD-890C-4359-A360-38AF1602F8BE}" srcOrd="1" destOrd="0" presId="urn:microsoft.com/office/officeart/2005/8/layout/vList3"/>
    <dgm:cxn modelId="{82A36036-F2F2-4751-9D47-ACC2ABCF9039}" type="presParOf" srcId="{BE3382E2-053D-4C9E-A82D-26181845B465}" destId="{11F3730A-0A43-4321-9576-82A2B5930078}" srcOrd="1" destOrd="0" presId="urn:microsoft.com/office/officeart/2005/8/layout/vList3"/>
    <dgm:cxn modelId="{38C5C094-2E4F-45D6-AB89-C8FB13C5056D}" type="presParOf" srcId="{BE3382E2-053D-4C9E-A82D-26181845B465}" destId="{C333FA15-A78E-426B-B272-3C3D55A34476}" srcOrd="2" destOrd="0" presId="urn:microsoft.com/office/officeart/2005/8/layout/vList3"/>
    <dgm:cxn modelId="{F4E50E5C-E1F4-43D5-9E98-4A96E1948749}" type="presParOf" srcId="{C333FA15-A78E-426B-B272-3C3D55A34476}" destId="{6EE91264-8797-4D31-A96C-06C3E685A519}" srcOrd="0" destOrd="0" presId="urn:microsoft.com/office/officeart/2005/8/layout/vList3"/>
    <dgm:cxn modelId="{2E41F0BC-11C7-49FC-9098-D04C6035BE52}" type="presParOf" srcId="{C333FA15-A78E-426B-B272-3C3D55A34476}" destId="{81D423B2-1948-42E4-88B7-C2E8FF75C972}" srcOrd="1" destOrd="0" presId="urn:microsoft.com/office/officeart/2005/8/layout/vList3"/>
    <dgm:cxn modelId="{428B938C-8248-458B-9F5D-9DD4B436D0FB}" type="presParOf" srcId="{BE3382E2-053D-4C9E-A82D-26181845B465}" destId="{764090FA-AC2A-46E3-B803-1D09DE0B3B28}" srcOrd="3" destOrd="0" presId="urn:microsoft.com/office/officeart/2005/8/layout/vList3"/>
    <dgm:cxn modelId="{D2487535-46F8-429F-BE49-8868789DBABF}" type="presParOf" srcId="{BE3382E2-053D-4C9E-A82D-26181845B465}" destId="{08B1955C-6906-4C1A-AE4C-FF61264E076A}" srcOrd="4" destOrd="0" presId="urn:microsoft.com/office/officeart/2005/8/layout/vList3"/>
    <dgm:cxn modelId="{3832834E-531B-4FB3-974E-3A11A0749BBB}" type="presParOf" srcId="{08B1955C-6906-4C1A-AE4C-FF61264E076A}" destId="{6223CE83-F0CC-4BF2-B75B-949A8B3F6670}" srcOrd="0" destOrd="0" presId="urn:microsoft.com/office/officeart/2005/8/layout/vList3"/>
    <dgm:cxn modelId="{8799578B-D8E6-496C-85F9-82896DDF4116}" type="presParOf" srcId="{08B1955C-6906-4C1A-AE4C-FF61264E076A}" destId="{A238D5B4-94E3-47CF-B59A-6100C3FE544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D149EB-DF42-40EA-BD16-7ED6B1F518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E2EDA10-9B2F-493F-A7C7-DA821D503418}">
      <dgm:prSet/>
      <dgm:spPr/>
      <dgm:t>
        <a:bodyPr/>
        <a:lstStyle/>
        <a:p>
          <a:r>
            <a:rPr lang="es-ES" dirty="0"/>
            <a:t>Elegir</a:t>
          </a:r>
          <a:r>
            <a:rPr lang="es-ES" baseline="0" dirty="0"/>
            <a:t> tipo asiento</a:t>
          </a:r>
          <a:endParaRPr lang="es-ES" dirty="0"/>
        </a:p>
      </dgm:t>
    </dgm:pt>
    <dgm:pt modelId="{F93C6F90-9485-4FFE-9DDE-08A1172E390C}" type="parTrans" cxnId="{85641245-F697-4FD9-BBA7-07A5B908E975}">
      <dgm:prSet/>
      <dgm:spPr/>
      <dgm:t>
        <a:bodyPr/>
        <a:lstStyle/>
        <a:p>
          <a:endParaRPr lang="es-ES"/>
        </a:p>
      </dgm:t>
    </dgm:pt>
    <dgm:pt modelId="{76E009AA-A49C-4917-AECB-3F02C7EAFC4D}" type="sibTrans" cxnId="{85641245-F697-4FD9-BBA7-07A5B908E975}">
      <dgm:prSet/>
      <dgm:spPr/>
      <dgm:t>
        <a:bodyPr/>
        <a:lstStyle/>
        <a:p>
          <a:endParaRPr lang="es-ES"/>
        </a:p>
      </dgm:t>
    </dgm:pt>
    <dgm:pt modelId="{D807675C-FE4C-4B29-9D24-1EB251461F60}">
      <dgm:prSet/>
      <dgm:spPr/>
      <dgm:t>
        <a:bodyPr/>
        <a:lstStyle/>
        <a:p>
          <a:r>
            <a:rPr lang="es-ES" dirty="0"/>
            <a:t>Elegir</a:t>
          </a:r>
          <a:r>
            <a:rPr lang="es-ES" baseline="0" dirty="0"/>
            <a:t> asiento</a:t>
          </a:r>
          <a:endParaRPr lang="es-ES" dirty="0"/>
        </a:p>
      </dgm:t>
    </dgm:pt>
    <dgm:pt modelId="{C862D9D9-F99B-4DA8-AB1D-5E8A341DFB33}" type="parTrans" cxnId="{AFC408EE-2586-4B84-98D8-3EF535F89CA3}">
      <dgm:prSet/>
      <dgm:spPr/>
      <dgm:t>
        <a:bodyPr/>
        <a:lstStyle/>
        <a:p>
          <a:endParaRPr lang="es-ES"/>
        </a:p>
      </dgm:t>
    </dgm:pt>
    <dgm:pt modelId="{4B189F74-140D-411F-81D8-728795031D6F}" type="sibTrans" cxnId="{AFC408EE-2586-4B84-98D8-3EF535F89CA3}">
      <dgm:prSet/>
      <dgm:spPr/>
      <dgm:t>
        <a:bodyPr/>
        <a:lstStyle/>
        <a:p>
          <a:endParaRPr lang="es-ES"/>
        </a:p>
      </dgm:t>
    </dgm:pt>
    <dgm:pt modelId="{05CBE2FF-79AC-4B26-8CC4-44759F53C4DD}">
      <dgm:prSet/>
      <dgm:spPr/>
      <dgm:t>
        <a:bodyPr/>
        <a:lstStyle/>
        <a:p>
          <a:r>
            <a:rPr lang="es-ES" baseline="0" dirty="0"/>
            <a:t>Precio	</a:t>
          </a:r>
          <a:endParaRPr lang="es-ES" dirty="0"/>
        </a:p>
      </dgm:t>
    </dgm:pt>
    <dgm:pt modelId="{BF4B4A65-6303-4222-836E-76F060694E7C}" type="parTrans" cxnId="{558F095F-71A0-497E-8034-D84379E632D5}">
      <dgm:prSet/>
      <dgm:spPr/>
      <dgm:t>
        <a:bodyPr/>
        <a:lstStyle/>
        <a:p>
          <a:endParaRPr lang="es-ES"/>
        </a:p>
      </dgm:t>
    </dgm:pt>
    <dgm:pt modelId="{0E32389E-AC56-48FF-B011-88AAA5A8E99B}" type="sibTrans" cxnId="{558F095F-71A0-497E-8034-D84379E632D5}">
      <dgm:prSet/>
      <dgm:spPr/>
      <dgm:t>
        <a:bodyPr/>
        <a:lstStyle/>
        <a:p>
          <a:endParaRPr lang="es-ES"/>
        </a:p>
      </dgm:t>
    </dgm:pt>
    <dgm:pt modelId="{EF17DF3F-810F-4086-98A8-664610834E90}">
      <dgm:prSet/>
      <dgm:spPr/>
      <dgm:t>
        <a:bodyPr/>
        <a:lstStyle/>
        <a:p>
          <a:r>
            <a:rPr lang="es-ES" dirty="0"/>
            <a:t>Pagar</a:t>
          </a:r>
        </a:p>
      </dgm:t>
    </dgm:pt>
    <dgm:pt modelId="{3777228F-520B-4419-A870-FDA3504DCE8A}" type="parTrans" cxnId="{56094A35-C265-482F-B4E6-39F766048EF4}">
      <dgm:prSet/>
      <dgm:spPr/>
      <dgm:t>
        <a:bodyPr/>
        <a:lstStyle/>
        <a:p>
          <a:endParaRPr lang="es-ES"/>
        </a:p>
      </dgm:t>
    </dgm:pt>
    <dgm:pt modelId="{ABFCA583-5A1D-4144-9154-3E3FDB311F32}" type="sibTrans" cxnId="{56094A35-C265-482F-B4E6-39F766048EF4}">
      <dgm:prSet/>
      <dgm:spPr/>
      <dgm:t>
        <a:bodyPr/>
        <a:lstStyle/>
        <a:p>
          <a:endParaRPr lang="es-ES"/>
        </a:p>
      </dgm:t>
    </dgm:pt>
    <dgm:pt modelId="{F134C68B-5636-4DB0-9E27-604555298883}">
      <dgm:prSet/>
      <dgm:spPr/>
      <dgm:t>
        <a:bodyPr/>
        <a:lstStyle/>
        <a:p>
          <a:r>
            <a:rPr lang="es-ES" dirty="0"/>
            <a:t>Codigo de reserva</a:t>
          </a:r>
        </a:p>
      </dgm:t>
    </dgm:pt>
    <dgm:pt modelId="{2F49986E-944E-41D7-AF76-1DEAE64FD795}" type="parTrans" cxnId="{45DE4ED0-B8C1-4CC3-8233-0BE3AF642314}">
      <dgm:prSet/>
      <dgm:spPr/>
      <dgm:t>
        <a:bodyPr/>
        <a:lstStyle/>
        <a:p>
          <a:endParaRPr lang="es-ES"/>
        </a:p>
      </dgm:t>
    </dgm:pt>
    <dgm:pt modelId="{2C8F671D-BA70-450A-A701-3066391D8277}" type="sibTrans" cxnId="{45DE4ED0-B8C1-4CC3-8233-0BE3AF642314}">
      <dgm:prSet/>
      <dgm:spPr/>
      <dgm:t>
        <a:bodyPr/>
        <a:lstStyle/>
        <a:p>
          <a:endParaRPr lang="es-ES"/>
        </a:p>
      </dgm:t>
    </dgm:pt>
    <dgm:pt modelId="{DCA74729-8C47-4310-9910-BE71800E5972}" type="pres">
      <dgm:prSet presAssocID="{96D149EB-DF42-40EA-BD16-7ED6B1F518F8}" presName="linear" presStyleCnt="0">
        <dgm:presLayoutVars>
          <dgm:animLvl val="lvl"/>
          <dgm:resizeHandles val="exact"/>
        </dgm:presLayoutVars>
      </dgm:prSet>
      <dgm:spPr/>
    </dgm:pt>
    <dgm:pt modelId="{0BF792FF-9400-4AD2-904A-FE2655FFB8B5}" type="pres">
      <dgm:prSet presAssocID="{1E2EDA10-9B2F-493F-A7C7-DA821D50341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5538BB1-D426-4DD9-A77E-1968FEA8BA97}" type="pres">
      <dgm:prSet presAssocID="{76E009AA-A49C-4917-AECB-3F02C7EAFC4D}" presName="spacer" presStyleCnt="0"/>
      <dgm:spPr/>
    </dgm:pt>
    <dgm:pt modelId="{2E6A48D4-BD75-4BFF-8CF4-47023E2DCBE5}" type="pres">
      <dgm:prSet presAssocID="{D807675C-FE4C-4B29-9D24-1EB251461F6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B19BD08-159C-4419-A16C-AE79B6378B85}" type="pres">
      <dgm:prSet presAssocID="{4B189F74-140D-411F-81D8-728795031D6F}" presName="spacer" presStyleCnt="0"/>
      <dgm:spPr/>
    </dgm:pt>
    <dgm:pt modelId="{272C5B94-8533-4CBA-ACC5-DE3E4A5E51E3}" type="pres">
      <dgm:prSet presAssocID="{05CBE2FF-79AC-4B26-8CC4-44759F53C4D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975CC7B-7592-4F69-B3E6-36E01363B8E7}" type="pres">
      <dgm:prSet presAssocID="{0E32389E-AC56-48FF-B011-88AAA5A8E99B}" presName="spacer" presStyleCnt="0"/>
      <dgm:spPr/>
    </dgm:pt>
    <dgm:pt modelId="{3A00D2DB-E5B0-4C2D-B038-820F2C677927}" type="pres">
      <dgm:prSet presAssocID="{EF17DF3F-810F-4086-98A8-664610834E9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938319F-E4BB-4E51-A491-A998E41A8136}" type="pres">
      <dgm:prSet presAssocID="{ABFCA583-5A1D-4144-9154-3E3FDB311F32}" presName="spacer" presStyleCnt="0"/>
      <dgm:spPr/>
    </dgm:pt>
    <dgm:pt modelId="{1C279862-15A0-41F6-A675-BAA68BA02810}" type="pres">
      <dgm:prSet presAssocID="{F134C68B-5636-4DB0-9E27-60455529888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6CB222E-8C6F-4D83-B463-FBC342600B68}" type="presOf" srcId="{D807675C-FE4C-4B29-9D24-1EB251461F60}" destId="{2E6A48D4-BD75-4BFF-8CF4-47023E2DCBE5}" srcOrd="0" destOrd="0" presId="urn:microsoft.com/office/officeart/2005/8/layout/vList2"/>
    <dgm:cxn modelId="{56094A35-C265-482F-B4E6-39F766048EF4}" srcId="{96D149EB-DF42-40EA-BD16-7ED6B1F518F8}" destId="{EF17DF3F-810F-4086-98A8-664610834E90}" srcOrd="3" destOrd="0" parTransId="{3777228F-520B-4419-A870-FDA3504DCE8A}" sibTransId="{ABFCA583-5A1D-4144-9154-3E3FDB311F32}"/>
    <dgm:cxn modelId="{558F095F-71A0-497E-8034-D84379E632D5}" srcId="{96D149EB-DF42-40EA-BD16-7ED6B1F518F8}" destId="{05CBE2FF-79AC-4B26-8CC4-44759F53C4DD}" srcOrd="2" destOrd="0" parTransId="{BF4B4A65-6303-4222-836E-76F060694E7C}" sibTransId="{0E32389E-AC56-48FF-B011-88AAA5A8E99B}"/>
    <dgm:cxn modelId="{6A294D42-4BC5-4DB7-8400-60B1AB6F0CF5}" type="presOf" srcId="{EF17DF3F-810F-4086-98A8-664610834E90}" destId="{3A00D2DB-E5B0-4C2D-B038-820F2C677927}" srcOrd="0" destOrd="0" presId="urn:microsoft.com/office/officeart/2005/8/layout/vList2"/>
    <dgm:cxn modelId="{85641245-F697-4FD9-BBA7-07A5B908E975}" srcId="{96D149EB-DF42-40EA-BD16-7ED6B1F518F8}" destId="{1E2EDA10-9B2F-493F-A7C7-DA821D503418}" srcOrd="0" destOrd="0" parTransId="{F93C6F90-9485-4FFE-9DDE-08A1172E390C}" sibTransId="{76E009AA-A49C-4917-AECB-3F02C7EAFC4D}"/>
    <dgm:cxn modelId="{43BE6B7E-FC8F-4E2B-91F0-6446E5144375}" type="presOf" srcId="{96D149EB-DF42-40EA-BD16-7ED6B1F518F8}" destId="{DCA74729-8C47-4310-9910-BE71800E5972}" srcOrd="0" destOrd="0" presId="urn:microsoft.com/office/officeart/2005/8/layout/vList2"/>
    <dgm:cxn modelId="{E4482F8E-0EDF-45B0-894C-AB0E8165F0C4}" type="presOf" srcId="{1E2EDA10-9B2F-493F-A7C7-DA821D503418}" destId="{0BF792FF-9400-4AD2-904A-FE2655FFB8B5}" srcOrd="0" destOrd="0" presId="urn:microsoft.com/office/officeart/2005/8/layout/vList2"/>
    <dgm:cxn modelId="{2E3841B9-97FA-40DF-A17B-5048AB08A912}" type="presOf" srcId="{F134C68B-5636-4DB0-9E27-604555298883}" destId="{1C279862-15A0-41F6-A675-BAA68BA02810}" srcOrd="0" destOrd="0" presId="urn:microsoft.com/office/officeart/2005/8/layout/vList2"/>
    <dgm:cxn modelId="{45DE4ED0-B8C1-4CC3-8233-0BE3AF642314}" srcId="{96D149EB-DF42-40EA-BD16-7ED6B1F518F8}" destId="{F134C68B-5636-4DB0-9E27-604555298883}" srcOrd="4" destOrd="0" parTransId="{2F49986E-944E-41D7-AF76-1DEAE64FD795}" sibTransId="{2C8F671D-BA70-450A-A701-3066391D8277}"/>
    <dgm:cxn modelId="{AFC408EE-2586-4B84-98D8-3EF535F89CA3}" srcId="{96D149EB-DF42-40EA-BD16-7ED6B1F518F8}" destId="{D807675C-FE4C-4B29-9D24-1EB251461F60}" srcOrd="1" destOrd="0" parTransId="{C862D9D9-F99B-4DA8-AB1D-5E8A341DFB33}" sibTransId="{4B189F74-140D-411F-81D8-728795031D6F}"/>
    <dgm:cxn modelId="{40782EF2-D9D8-412F-8E67-2EC2AE711AF0}" type="presOf" srcId="{05CBE2FF-79AC-4B26-8CC4-44759F53C4DD}" destId="{272C5B94-8533-4CBA-ACC5-DE3E4A5E51E3}" srcOrd="0" destOrd="0" presId="urn:microsoft.com/office/officeart/2005/8/layout/vList2"/>
    <dgm:cxn modelId="{1593E45F-B164-4206-BEB8-DA5A1C1EC3BA}" type="presParOf" srcId="{DCA74729-8C47-4310-9910-BE71800E5972}" destId="{0BF792FF-9400-4AD2-904A-FE2655FFB8B5}" srcOrd="0" destOrd="0" presId="urn:microsoft.com/office/officeart/2005/8/layout/vList2"/>
    <dgm:cxn modelId="{BE8BEE5E-7CA3-4A51-A82A-D17DD12DA854}" type="presParOf" srcId="{DCA74729-8C47-4310-9910-BE71800E5972}" destId="{D5538BB1-D426-4DD9-A77E-1968FEA8BA97}" srcOrd="1" destOrd="0" presId="urn:microsoft.com/office/officeart/2005/8/layout/vList2"/>
    <dgm:cxn modelId="{1197C90D-B267-41C2-A857-2298AFEEA215}" type="presParOf" srcId="{DCA74729-8C47-4310-9910-BE71800E5972}" destId="{2E6A48D4-BD75-4BFF-8CF4-47023E2DCBE5}" srcOrd="2" destOrd="0" presId="urn:microsoft.com/office/officeart/2005/8/layout/vList2"/>
    <dgm:cxn modelId="{536DC1E7-F5CD-423B-B4A7-F6EABBBD7DAD}" type="presParOf" srcId="{DCA74729-8C47-4310-9910-BE71800E5972}" destId="{1B19BD08-159C-4419-A16C-AE79B6378B85}" srcOrd="3" destOrd="0" presId="urn:microsoft.com/office/officeart/2005/8/layout/vList2"/>
    <dgm:cxn modelId="{9D106241-1FE2-4EC0-89D4-8803F716ABB1}" type="presParOf" srcId="{DCA74729-8C47-4310-9910-BE71800E5972}" destId="{272C5B94-8533-4CBA-ACC5-DE3E4A5E51E3}" srcOrd="4" destOrd="0" presId="urn:microsoft.com/office/officeart/2005/8/layout/vList2"/>
    <dgm:cxn modelId="{52864974-606F-4FC4-8CB6-DF2EF2BA3456}" type="presParOf" srcId="{DCA74729-8C47-4310-9910-BE71800E5972}" destId="{7975CC7B-7592-4F69-B3E6-36E01363B8E7}" srcOrd="5" destOrd="0" presId="urn:microsoft.com/office/officeart/2005/8/layout/vList2"/>
    <dgm:cxn modelId="{134A5039-B8FD-49BD-80C9-10476421104E}" type="presParOf" srcId="{DCA74729-8C47-4310-9910-BE71800E5972}" destId="{3A00D2DB-E5B0-4C2D-B038-820F2C677927}" srcOrd="6" destOrd="0" presId="urn:microsoft.com/office/officeart/2005/8/layout/vList2"/>
    <dgm:cxn modelId="{C30BC402-55C6-4B51-96FE-125533562EAD}" type="presParOf" srcId="{DCA74729-8C47-4310-9910-BE71800E5972}" destId="{5938319F-E4BB-4E51-A491-A998E41A8136}" srcOrd="7" destOrd="0" presId="urn:microsoft.com/office/officeart/2005/8/layout/vList2"/>
    <dgm:cxn modelId="{0B424A48-C92B-46A7-80D4-058D6EB20E9A}" type="presParOf" srcId="{DCA74729-8C47-4310-9910-BE71800E5972}" destId="{1C279862-15A0-41F6-A675-BAA68BA0281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34DFF-0FD0-4D4B-9643-CD10EB5868FC}">
      <dsp:nvSpPr>
        <dsp:cNvPr id="0" name=""/>
        <dsp:cNvSpPr/>
      </dsp:nvSpPr>
      <dsp:spPr>
        <a:xfrm>
          <a:off x="0" y="0"/>
          <a:ext cx="9518399" cy="1031354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baseline="0" dirty="0"/>
            <a:t>1. Registrarse</a:t>
          </a:r>
          <a:endParaRPr lang="es-ES" sz="4300" kern="1200" dirty="0"/>
        </a:p>
      </dsp:txBody>
      <dsp:txXfrm>
        <a:off x="50347" y="50347"/>
        <a:ext cx="9417705" cy="930660"/>
      </dsp:txXfrm>
    </dsp:sp>
    <dsp:sp modelId="{9E9BE20D-9631-4C06-8CFE-11A6943324FC}">
      <dsp:nvSpPr>
        <dsp:cNvPr id="0" name=""/>
        <dsp:cNvSpPr/>
      </dsp:nvSpPr>
      <dsp:spPr>
        <a:xfrm>
          <a:off x="0" y="1164640"/>
          <a:ext cx="9518399" cy="1031354"/>
        </a:xfrm>
        <a:prstGeom prst="roundRect">
          <a:avLst/>
        </a:prstGeom>
        <a:solidFill>
          <a:schemeClr val="accent5">
            <a:shade val="80000"/>
            <a:hueOff val="102610"/>
            <a:satOff val="-1119"/>
            <a:lumOff val="127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baseline="0" dirty="0"/>
            <a:t>2. Iniciar sesión</a:t>
          </a:r>
          <a:endParaRPr lang="es-ES" sz="4300" kern="1200" dirty="0"/>
        </a:p>
      </dsp:txBody>
      <dsp:txXfrm>
        <a:off x="50347" y="1214987"/>
        <a:ext cx="9417705" cy="930660"/>
      </dsp:txXfrm>
    </dsp:sp>
    <dsp:sp modelId="{D206B8F7-1591-40F3-88A3-2CD761C66552}">
      <dsp:nvSpPr>
        <dsp:cNvPr id="0" name=""/>
        <dsp:cNvSpPr/>
      </dsp:nvSpPr>
      <dsp:spPr>
        <a:xfrm>
          <a:off x="0" y="2319835"/>
          <a:ext cx="9518399" cy="1031354"/>
        </a:xfrm>
        <a:prstGeom prst="roundRect">
          <a:avLst/>
        </a:prstGeom>
        <a:solidFill>
          <a:schemeClr val="accent5">
            <a:shade val="80000"/>
            <a:hueOff val="205221"/>
            <a:satOff val="-2238"/>
            <a:lumOff val="255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3. Salir</a:t>
          </a:r>
        </a:p>
      </dsp:txBody>
      <dsp:txXfrm>
        <a:off x="50347" y="2370182"/>
        <a:ext cx="9417705" cy="93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792FF-9400-4AD2-904A-FE2655FFB8B5}">
      <dsp:nvSpPr>
        <dsp:cNvPr id="0" name=""/>
        <dsp:cNvSpPr/>
      </dsp:nvSpPr>
      <dsp:spPr>
        <a:xfrm>
          <a:off x="0" y="69353"/>
          <a:ext cx="1110113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Nombre</a:t>
          </a:r>
        </a:p>
      </dsp:txBody>
      <dsp:txXfrm>
        <a:off x="26930" y="96283"/>
        <a:ext cx="11047276" cy="497795"/>
      </dsp:txXfrm>
    </dsp:sp>
    <dsp:sp modelId="{2E6A48D4-BD75-4BFF-8CF4-47023E2DCBE5}">
      <dsp:nvSpPr>
        <dsp:cNvPr id="0" name=""/>
        <dsp:cNvSpPr/>
      </dsp:nvSpPr>
      <dsp:spPr>
        <a:xfrm>
          <a:off x="0" y="687248"/>
          <a:ext cx="1110113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 dirty="0"/>
            <a:t>Apellido</a:t>
          </a:r>
          <a:endParaRPr lang="es-ES" sz="2300" kern="1200" dirty="0"/>
        </a:p>
      </dsp:txBody>
      <dsp:txXfrm>
        <a:off x="26930" y="714178"/>
        <a:ext cx="11047276" cy="497795"/>
      </dsp:txXfrm>
    </dsp:sp>
    <dsp:sp modelId="{272C5B94-8533-4CBA-ACC5-DE3E4A5E51E3}">
      <dsp:nvSpPr>
        <dsp:cNvPr id="0" name=""/>
        <dsp:cNvSpPr/>
      </dsp:nvSpPr>
      <dsp:spPr>
        <a:xfrm>
          <a:off x="0" y="1305143"/>
          <a:ext cx="1110113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 dirty="0"/>
            <a:t>DNI</a:t>
          </a:r>
          <a:endParaRPr lang="es-ES" sz="2300" kern="1200" dirty="0"/>
        </a:p>
      </dsp:txBody>
      <dsp:txXfrm>
        <a:off x="26930" y="1332073"/>
        <a:ext cx="11047276" cy="497795"/>
      </dsp:txXfrm>
    </dsp:sp>
    <dsp:sp modelId="{3A00D2DB-E5B0-4C2D-B038-820F2C677927}">
      <dsp:nvSpPr>
        <dsp:cNvPr id="0" name=""/>
        <dsp:cNvSpPr/>
      </dsp:nvSpPr>
      <dsp:spPr>
        <a:xfrm>
          <a:off x="0" y="1923038"/>
          <a:ext cx="1110113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Email</a:t>
          </a:r>
        </a:p>
      </dsp:txBody>
      <dsp:txXfrm>
        <a:off x="26930" y="1949968"/>
        <a:ext cx="11047276" cy="497795"/>
      </dsp:txXfrm>
    </dsp:sp>
    <dsp:sp modelId="{1C279862-15A0-41F6-A675-BAA68BA02810}">
      <dsp:nvSpPr>
        <dsp:cNvPr id="0" name=""/>
        <dsp:cNvSpPr/>
      </dsp:nvSpPr>
      <dsp:spPr>
        <a:xfrm>
          <a:off x="0" y="2540933"/>
          <a:ext cx="1110113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Contraseña</a:t>
          </a:r>
        </a:p>
      </dsp:txBody>
      <dsp:txXfrm>
        <a:off x="26930" y="2567863"/>
        <a:ext cx="11047276" cy="497795"/>
      </dsp:txXfrm>
    </dsp:sp>
    <dsp:sp modelId="{FEB5C983-E373-48E8-A875-55706710FA96}">
      <dsp:nvSpPr>
        <dsp:cNvPr id="0" name=""/>
        <dsp:cNvSpPr/>
      </dsp:nvSpPr>
      <dsp:spPr>
        <a:xfrm>
          <a:off x="0" y="3158828"/>
          <a:ext cx="1110113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Rol (Cliente o Empleado)</a:t>
          </a:r>
        </a:p>
      </dsp:txBody>
      <dsp:txXfrm>
        <a:off x="26930" y="3185758"/>
        <a:ext cx="11047276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CEEAD-890C-4359-A360-38AF1602F8BE}">
      <dsp:nvSpPr>
        <dsp:cNvPr id="0" name=""/>
        <dsp:cNvSpPr/>
      </dsp:nvSpPr>
      <dsp:spPr>
        <a:xfrm rot="10800000">
          <a:off x="1601716" y="1406"/>
          <a:ext cx="5439991" cy="925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8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/>
            <a:t>Empresario</a:t>
          </a:r>
        </a:p>
      </dsp:txBody>
      <dsp:txXfrm rot="10800000">
        <a:off x="1833209" y="1406"/>
        <a:ext cx="5208498" cy="925971"/>
      </dsp:txXfrm>
    </dsp:sp>
    <dsp:sp modelId="{30184AC1-790D-4F6E-893A-BE15CA851B35}">
      <dsp:nvSpPr>
        <dsp:cNvPr id="0" name=""/>
        <dsp:cNvSpPr/>
      </dsp:nvSpPr>
      <dsp:spPr>
        <a:xfrm>
          <a:off x="1138730" y="1406"/>
          <a:ext cx="925971" cy="925971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5000" r="-3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423B2-1948-42E4-88B7-C2E8FF75C972}">
      <dsp:nvSpPr>
        <dsp:cNvPr id="0" name=""/>
        <dsp:cNvSpPr/>
      </dsp:nvSpPr>
      <dsp:spPr>
        <a:xfrm rot="10800000">
          <a:off x="1601716" y="1203787"/>
          <a:ext cx="5439991" cy="925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8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/>
            <a:t>Cliente</a:t>
          </a:r>
        </a:p>
      </dsp:txBody>
      <dsp:txXfrm rot="10800000">
        <a:off x="1833209" y="1203787"/>
        <a:ext cx="5208498" cy="925971"/>
      </dsp:txXfrm>
    </dsp:sp>
    <dsp:sp modelId="{6EE91264-8797-4D31-A96C-06C3E685A519}">
      <dsp:nvSpPr>
        <dsp:cNvPr id="0" name=""/>
        <dsp:cNvSpPr/>
      </dsp:nvSpPr>
      <dsp:spPr>
        <a:xfrm>
          <a:off x="1138730" y="1203787"/>
          <a:ext cx="925971" cy="925971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8D5B4-94E3-47CF-B59A-6100C3FE544F}">
      <dsp:nvSpPr>
        <dsp:cNvPr id="0" name=""/>
        <dsp:cNvSpPr/>
      </dsp:nvSpPr>
      <dsp:spPr>
        <a:xfrm rot="10800000">
          <a:off x="1601716" y="2406167"/>
          <a:ext cx="5439991" cy="925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8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/>
            <a:t>Salir</a:t>
          </a:r>
        </a:p>
      </dsp:txBody>
      <dsp:txXfrm rot="10800000">
        <a:off x="1833209" y="2406167"/>
        <a:ext cx="5208498" cy="925971"/>
      </dsp:txXfrm>
    </dsp:sp>
    <dsp:sp modelId="{6223CE83-F0CC-4BF2-B75B-949A8B3F6670}">
      <dsp:nvSpPr>
        <dsp:cNvPr id="0" name=""/>
        <dsp:cNvSpPr/>
      </dsp:nvSpPr>
      <dsp:spPr>
        <a:xfrm>
          <a:off x="1138730" y="2406167"/>
          <a:ext cx="925971" cy="925971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792FF-9400-4AD2-904A-FE2655FFB8B5}">
      <dsp:nvSpPr>
        <dsp:cNvPr id="0" name=""/>
        <dsp:cNvSpPr/>
      </dsp:nvSpPr>
      <dsp:spPr>
        <a:xfrm>
          <a:off x="0" y="98131"/>
          <a:ext cx="1110113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baseline="0" dirty="0"/>
            <a:t>1. Consultar información Aeropuerto</a:t>
          </a:r>
          <a:endParaRPr lang="es-ES" sz="1500" kern="1200" dirty="0"/>
        </a:p>
      </dsp:txBody>
      <dsp:txXfrm>
        <a:off x="17563" y="115694"/>
        <a:ext cx="11066010" cy="324648"/>
      </dsp:txXfrm>
    </dsp:sp>
    <dsp:sp modelId="{2E6A48D4-BD75-4BFF-8CF4-47023E2DCBE5}">
      <dsp:nvSpPr>
        <dsp:cNvPr id="0" name=""/>
        <dsp:cNvSpPr/>
      </dsp:nvSpPr>
      <dsp:spPr>
        <a:xfrm>
          <a:off x="0" y="501106"/>
          <a:ext cx="1110113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baseline="0" dirty="0"/>
            <a:t>2. Listar vuelos	</a:t>
          </a:r>
          <a:endParaRPr lang="es-ES" sz="1500" kern="1200" dirty="0"/>
        </a:p>
      </dsp:txBody>
      <dsp:txXfrm>
        <a:off x="17563" y="518669"/>
        <a:ext cx="11066010" cy="324648"/>
      </dsp:txXfrm>
    </dsp:sp>
    <dsp:sp modelId="{272C5B94-8533-4CBA-ACC5-DE3E4A5E51E3}">
      <dsp:nvSpPr>
        <dsp:cNvPr id="0" name=""/>
        <dsp:cNvSpPr/>
      </dsp:nvSpPr>
      <dsp:spPr>
        <a:xfrm>
          <a:off x="0" y="904081"/>
          <a:ext cx="1110113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baseline="0" dirty="0"/>
            <a:t>3. Consultar vuelo por id</a:t>
          </a:r>
          <a:endParaRPr lang="es-ES" sz="1500" kern="1200" dirty="0"/>
        </a:p>
      </dsp:txBody>
      <dsp:txXfrm>
        <a:off x="17563" y="921644"/>
        <a:ext cx="11066010" cy="324648"/>
      </dsp:txXfrm>
    </dsp:sp>
    <dsp:sp modelId="{86AEC000-B895-4558-8435-EEDFDDCBEEBE}">
      <dsp:nvSpPr>
        <dsp:cNvPr id="0" name=""/>
        <dsp:cNvSpPr/>
      </dsp:nvSpPr>
      <dsp:spPr>
        <a:xfrm>
          <a:off x="0" y="1307056"/>
          <a:ext cx="1110113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baseline="0" dirty="0"/>
            <a:t>4. Añadir vuelo</a:t>
          </a:r>
          <a:endParaRPr lang="es-ES" sz="1500" kern="1200" dirty="0"/>
        </a:p>
      </dsp:txBody>
      <dsp:txXfrm>
        <a:off x="17563" y="1324619"/>
        <a:ext cx="11066010" cy="324648"/>
      </dsp:txXfrm>
    </dsp:sp>
    <dsp:sp modelId="{0E8CE4F4-08DC-4866-8FAE-323FEC8DCBF9}">
      <dsp:nvSpPr>
        <dsp:cNvPr id="0" name=""/>
        <dsp:cNvSpPr/>
      </dsp:nvSpPr>
      <dsp:spPr>
        <a:xfrm>
          <a:off x="0" y="1710031"/>
          <a:ext cx="1110113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baseline="0" dirty="0"/>
            <a:t>5. Retrasar vuelo</a:t>
          </a:r>
          <a:endParaRPr lang="es-ES" sz="1500" kern="1200" dirty="0"/>
        </a:p>
      </dsp:txBody>
      <dsp:txXfrm>
        <a:off x="17563" y="1727594"/>
        <a:ext cx="11066010" cy="324648"/>
      </dsp:txXfrm>
    </dsp:sp>
    <dsp:sp modelId="{6D3B7E9C-757B-4FB7-844F-57EF654CE9C1}">
      <dsp:nvSpPr>
        <dsp:cNvPr id="0" name=""/>
        <dsp:cNvSpPr/>
      </dsp:nvSpPr>
      <dsp:spPr>
        <a:xfrm>
          <a:off x="0" y="2113006"/>
          <a:ext cx="1110113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baseline="0" dirty="0"/>
            <a:t>6. Añadir compañía</a:t>
          </a:r>
          <a:endParaRPr lang="es-ES" sz="1500" kern="1200" dirty="0"/>
        </a:p>
      </dsp:txBody>
      <dsp:txXfrm>
        <a:off x="17563" y="2130569"/>
        <a:ext cx="11066010" cy="324648"/>
      </dsp:txXfrm>
    </dsp:sp>
    <dsp:sp modelId="{62EC66DD-EFCC-466E-9A3C-B791BE1760D0}">
      <dsp:nvSpPr>
        <dsp:cNvPr id="0" name=""/>
        <dsp:cNvSpPr/>
      </dsp:nvSpPr>
      <dsp:spPr>
        <a:xfrm>
          <a:off x="0" y="2515981"/>
          <a:ext cx="1110113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baseline="0" dirty="0"/>
            <a:t>7. Listar empleado</a:t>
          </a:r>
          <a:endParaRPr lang="es-ES" sz="1500" kern="1200" dirty="0"/>
        </a:p>
      </dsp:txBody>
      <dsp:txXfrm>
        <a:off x="17563" y="2533544"/>
        <a:ext cx="11066010" cy="324648"/>
      </dsp:txXfrm>
    </dsp:sp>
    <dsp:sp modelId="{70A9D627-5F4A-4C6F-B890-6E40F81C34EE}">
      <dsp:nvSpPr>
        <dsp:cNvPr id="0" name=""/>
        <dsp:cNvSpPr/>
      </dsp:nvSpPr>
      <dsp:spPr>
        <a:xfrm>
          <a:off x="0" y="2918956"/>
          <a:ext cx="1110113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baseline="0" dirty="0"/>
            <a:t>8. Añadir/Eliminar empleado</a:t>
          </a:r>
          <a:endParaRPr lang="es-ES" sz="1500" kern="1200" dirty="0"/>
        </a:p>
      </dsp:txBody>
      <dsp:txXfrm>
        <a:off x="17563" y="2936519"/>
        <a:ext cx="11066010" cy="324648"/>
      </dsp:txXfrm>
    </dsp:sp>
    <dsp:sp modelId="{3A00D2DB-E5B0-4C2D-B038-820F2C677927}">
      <dsp:nvSpPr>
        <dsp:cNvPr id="0" name=""/>
        <dsp:cNvSpPr/>
      </dsp:nvSpPr>
      <dsp:spPr>
        <a:xfrm>
          <a:off x="0" y="3321931"/>
          <a:ext cx="11101136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9. Salir</a:t>
          </a:r>
        </a:p>
      </dsp:txBody>
      <dsp:txXfrm>
        <a:off x="17563" y="3339494"/>
        <a:ext cx="11066010" cy="324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50421-73DB-4234-ADEC-BF91A9DF5E6A}">
      <dsp:nvSpPr>
        <dsp:cNvPr id="0" name=""/>
        <dsp:cNvSpPr/>
      </dsp:nvSpPr>
      <dsp:spPr>
        <a:xfrm rot="10800000">
          <a:off x="2057822" y="405"/>
          <a:ext cx="7382255" cy="79353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92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baseline="0" dirty="0"/>
            <a:t>1.Consultar mis billetes</a:t>
          </a:r>
          <a:endParaRPr lang="es-ES" sz="3600" kern="1200" dirty="0"/>
        </a:p>
      </dsp:txBody>
      <dsp:txXfrm rot="10800000">
        <a:off x="2256204" y="405"/>
        <a:ext cx="7183873" cy="793530"/>
      </dsp:txXfrm>
    </dsp:sp>
    <dsp:sp modelId="{EF76DC91-750C-4391-830F-F2AF694B0474}">
      <dsp:nvSpPr>
        <dsp:cNvPr id="0" name=""/>
        <dsp:cNvSpPr/>
      </dsp:nvSpPr>
      <dsp:spPr>
        <a:xfrm>
          <a:off x="1661057" y="405"/>
          <a:ext cx="793530" cy="7935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34F9A-D60B-4FFD-907B-79EFC58DCC19}">
      <dsp:nvSpPr>
        <dsp:cNvPr id="0" name=""/>
        <dsp:cNvSpPr/>
      </dsp:nvSpPr>
      <dsp:spPr>
        <a:xfrm rot="10800000">
          <a:off x="2057822" y="995570"/>
          <a:ext cx="7382255" cy="79353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92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baseline="0" dirty="0"/>
            <a:t>2. Comprar billetes</a:t>
          </a:r>
          <a:endParaRPr lang="es-ES" sz="3600" kern="1200" dirty="0"/>
        </a:p>
      </dsp:txBody>
      <dsp:txXfrm rot="10800000">
        <a:off x="2256204" y="995570"/>
        <a:ext cx="7183873" cy="793530"/>
      </dsp:txXfrm>
    </dsp:sp>
    <dsp:sp modelId="{B7D019EB-FD15-4C19-8C7E-7D3D8CAD6250}">
      <dsp:nvSpPr>
        <dsp:cNvPr id="0" name=""/>
        <dsp:cNvSpPr/>
      </dsp:nvSpPr>
      <dsp:spPr>
        <a:xfrm>
          <a:off x="1661057" y="995570"/>
          <a:ext cx="793530" cy="793530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1ECB0-BC93-4317-8A47-0C3026F9F6EB}">
      <dsp:nvSpPr>
        <dsp:cNvPr id="0" name=""/>
        <dsp:cNvSpPr/>
      </dsp:nvSpPr>
      <dsp:spPr>
        <a:xfrm rot="10800000">
          <a:off x="2057822" y="1990735"/>
          <a:ext cx="7382255" cy="79353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92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3. Mi perfil</a:t>
          </a:r>
        </a:p>
      </dsp:txBody>
      <dsp:txXfrm rot="10800000">
        <a:off x="2256204" y="1990735"/>
        <a:ext cx="7183873" cy="793530"/>
      </dsp:txXfrm>
    </dsp:sp>
    <dsp:sp modelId="{BB86A752-53F3-4629-A754-0E04798CA92A}">
      <dsp:nvSpPr>
        <dsp:cNvPr id="0" name=""/>
        <dsp:cNvSpPr/>
      </dsp:nvSpPr>
      <dsp:spPr>
        <a:xfrm>
          <a:off x="1661057" y="1990735"/>
          <a:ext cx="793530" cy="793530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0AB11-5807-4ACA-9480-7E72D5D90ED5}">
      <dsp:nvSpPr>
        <dsp:cNvPr id="0" name=""/>
        <dsp:cNvSpPr/>
      </dsp:nvSpPr>
      <dsp:spPr>
        <a:xfrm rot="10800000">
          <a:off x="2057822" y="2985900"/>
          <a:ext cx="7382255" cy="79353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925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baseline="0" dirty="0"/>
            <a:t>4.Salir</a:t>
          </a:r>
          <a:endParaRPr lang="es-ES" sz="3600" kern="1200" dirty="0"/>
        </a:p>
      </dsp:txBody>
      <dsp:txXfrm rot="10800000">
        <a:off x="2256204" y="2985900"/>
        <a:ext cx="7183873" cy="793530"/>
      </dsp:txXfrm>
    </dsp:sp>
    <dsp:sp modelId="{F6AC302C-A54C-4B36-B71C-D7C877C3D576}">
      <dsp:nvSpPr>
        <dsp:cNvPr id="0" name=""/>
        <dsp:cNvSpPr/>
      </dsp:nvSpPr>
      <dsp:spPr>
        <a:xfrm>
          <a:off x="1661057" y="2985900"/>
          <a:ext cx="793530" cy="793530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CEEAD-890C-4359-A360-38AF1602F8BE}">
      <dsp:nvSpPr>
        <dsp:cNvPr id="0" name=""/>
        <dsp:cNvSpPr/>
      </dsp:nvSpPr>
      <dsp:spPr>
        <a:xfrm rot="10800000">
          <a:off x="1601716" y="1406"/>
          <a:ext cx="5439991" cy="925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8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Origen-Destino</a:t>
          </a:r>
        </a:p>
      </dsp:txBody>
      <dsp:txXfrm rot="10800000">
        <a:off x="1833209" y="1406"/>
        <a:ext cx="5208498" cy="925971"/>
      </dsp:txXfrm>
    </dsp:sp>
    <dsp:sp modelId="{30184AC1-790D-4F6E-893A-BE15CA851B35}">
      <dsp:nvSpPr>
        <dsp:cNvPr id="0" name=""/>
        <dsp:cNvSpPr/>
      </dsp:nvSpPr>
      <dsp:spPr>
        <a:xfrm>
          <a:off x="1138730" y="1406"/>
          <a:ext cx="925971" cy="925971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5000" r="-3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423B2-1948-42E4-88B7-C2E8FF75C972}">
      <dsp:nvSpPr>
        <dsp:cNvPr id="0" name=""/>
        <dsp:cNvSpPr/>
      </dsp:nvSpPr>
      <dsp:spPr>
        <a:xfrm rot="10800000">
          <a:off x="1601716" y="1203787"/>
          <a:ext cx="5439991" cy="925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8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Listar vuelos</a:t>
          </a:r>
        </a:p>
      </dsp:txBody>
      <dsp:txXfrm rot="10800000">
        <a:off x="1833209" y="1203787"/>
        <a:ext cx="5208498" cy="925971"/>
      </dsp:txXfrm>
    </dsp:sp>
    <dsp:sp modelId="{6EE91264-8797-4D31-A96C-06C3E685A519}">
      <dsp:nvSpPr>
        <dsp:cNvPr id="0" name=""/>
        <dsp:cNvSpPr/>
      </dsp:nvSpPr>
      <dsp:spPr>
        <a:xfrm>
          <a:off x="1138730" y="1203787"/>
          <a:ext cx="925971" cy="925971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8D5B4-94E3-47CF-B59A-6100C3FE544F}">
      <dsp:nvSpPr>
        <dsp:cNvPr id="0" name=""/>
        <dsp:cNvSpPr/>
      </dsp:nvSpPr>
      <dsp:spPr>
        <a:xfrm rot="10800000">
          <a:off x="1601716" y="2406167"/>
          <a:ext cx="5439991" cy="925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8328" tIns="163830" rIns="305816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/>
            <a:t>Salir</a:t>
          </a:r>
        </a:p>
      </dsp:txBody>
      <dsp:txXfrm rot="10800000">
        <a:off x="1833209" y="2406167"/>
        <a:ext cx="5208498" cy="925971"/>
      </dsp:txXfrm>
    </dsp:sp>
    <dsp:sp modelId="{6223CE83-F0CC-4BF2-B75B-949A8B3F6670}">
      <dsp:nvSpPr>
        <dsp:cNvPr id="0" name=""/>
        <dsp:cNvSpPr/>
      </dsp:nvSpPr>
      <dsp:spPr>
        <a:xfrm>
          <a:off x="1138730" y="2406167"/>
          <a:ext cx="925971" cy="925971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792FF-9400-4AD2-904A-FE2655FFB8B5}">
      <dsp:nvSpPr>
        <dsp:cNvPr id="0" name=""/>
        <dsp:cNvSpPr/>
      </dsp:nvSpPr>
      <dsp:spPr>
        <a:xfrm>
          <a:off x="0" y="49688"/>
          <a:ext cx="1110113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Elegir</a:t>
          </a:r>
          <a:r>
            <a:rPr lang="es-ES" sz="2800" kern="1200" baseline="0" dirty="0"/>
            <a:t> tipo asiento</a:t>
          </a:r>
          <a:endParaRPr lang="es-ES" sz="2800" kern="1200" dirty="0"/>
        </a:p>
      </dsp:txBody>
      <dsp:txXfrm>
        <a:off x="32784" y="82472"/>
        <a:ext cx="11035568" cy="606012"/>
      </dsp:txXfrm>
    </dsp:sp>
    <dsp:sp modelId="{2E6A48D4-BD75-4BFF-8CF4-47023E2DCBE5}">
      <dsp:nvSpPr>
        <dsp:cNvPr id="0" name=""/>
        <dsp:cNvSpPr/>
      </dsp:nvSpPr>
      <dsp:spPr>
        <a:xfrm>
          <a:off x="0" y="801908"/>
          <a:ext cx="1110113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Elegir</a:t>
          </a:r>
          <a:r>
            <a:rPr lang="es-ES" sz="2800" kern="1200" baseline="0" dirty="0"/>
            <a:t> asiento</a:t>
          </a:r>
          <a:endParaRPr lang="es-ES" sz="2800" kern="1200" dirty="0"/>
        </a:p>
      </dsp:txBody>
      <dsp:txXfrm>
        <a:off x="32784" y="834692"/>
        <a:ext cx="11035568" cy="606012"/>
      </dsp:txXfrm>
    </dsp:sp>
    <dsp:sp modelId="{272C5B94-8533-4CBA-ACC5-DE3E4A5E51E3}">
      <dsp:nvSpPr>
        <dsp:cNvPr id="0" name=""/>
        <dsp:cNvSpPr/>
      </dsp:nvSpPr>
      <dsp:spPr>
        <a:xfrm>
          <a:off x="0" y="1554128"/>
          <a:ext cx="1110113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baseline="0" dirty="0"/>
            <a:t>Precio	</a:t>
          </a:r>
          <a:endParaRPr lang="es-ES" sz="2800" kern="1200" dirty="0"/>
        </a:p>
      </dsp:txBody>
      <dsp:txXfrm>
        <a:off x="32784" y="1586912"/>
        <a:ext cx="11035568" cy="606012"/>
      </dsp:txXfrm>
    </dsp:sp>
    <dsp:sp modelId="{3A00D2DB-E5B0-4C2D-B038-820F2C677927}">
      <dsp:nvSpPr>
        <dsp:cNvPr id="0" name=""/>
        <dsp:cNvSpPr/>
      </dsp:nvSpPr>
      <dsp:spPr>
        <a:xfrm>
          <a:off x="0" y="2306348"/>
          <a:ext cx="1110113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Pagar</a:t>
          </a:r>
        </a:p>
      </dsp:txBody>
      <dsp:txXfrm>
        <a:off x="32784" y="2339132"/>
        <a:ext cx="11035568" cy="606012"/>
      </dsp:txXfrm>
    </dsp:sp>
    <dsp:sp modelId="{1C279862-15A0-41F6-A675-BAA68BA02810}">
      <dsp:nvSpPr>
        <dsp:cNvPr id="0" name=""/>
        <dsp:cNvSpPr/>
      </dsp:nvSpPr>
      <dsp:spPr>
        <a:xfrm>
          <a:off x="0" y="3058568"/>
          <a:ext cx="1110113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Codigo de reserva</a:t>
          </a:r>
        </a:p>
      </dsp:txBody>
      <dsp:txXfrm>
        <a:off x="32784" y="3091352"/>
        <a:ext cx="11035568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642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91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144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680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012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663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205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701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945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2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Vista posterior de un avión">
            <a:extLst>
              <a:ext uri="{FF2B5EF4-FFF2-40B4-BE49-F238E27FC236}">
                <a16:creationId xmlns:a16="http://schemas.microsoft.com/office/drawing/2014/main" id="{7EEBE861-BEBF-D984-F559-31F4FFFFC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49" r="-1" b="205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FAD272-2768-F75A-001F-75DB9F829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MODO AVIÓN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B471DE-6476-F11A-E53E-310A58877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Cristina Hernando, Ignacio Sáez y Francisco Pérez.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1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75785-8525-4625-AB2E-71192318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0000"/>
            <a:ext cx="12064181" cy="1809500"/>
          </a:xfrm>
        </p:spPr>
        <p:txBody>
          <a:bodyPr/>
          <a:lstStyle/>
          <a:p>
            <a:pPr algn="ctr"/>
            <a:r>
              <a:rPr lang="es-ES" dirty="0"/>
              <a:t>MENU PRINCIPAL </a:t>
            </a:r>
            <a:br>
              <a:rPr lang="es-ES" dirty="0"/>
            </a:br>
            <a:r>
              <a:rPr lang="es-ES" dirty="0"/>
              <a:t>EMPLEADO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C93C3B8-4924-4158-B92E-735EB9DF5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37354"/>
              </p:ext>
            </p:extLst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4A268657-C765-423C-A1C1-131CACC9C6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841" r="21668"/>
          <a:stretch/>
        </p:blipFill>
        <p:spPr>
          <a:xfrm>
            <a:off x="9727097" y="485548"/>
            <a:ext cx="1793977" cy="18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BA9DD-7F41-4AB6-8996-77E9F449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26" y="540000"/>
            <a:ext cx="12260826" cy="1809500"/>
          </a:xfrm>
        </p:spPr>
        <p:txBody>
          <a:bodyPr/>
          <a:lstStyle/>
          <a:p>
            <a:pPr algn="ctr"/>
            <a:r>
              <a:rPr lang="es-ES" dirty="0"/>
              <a:t>MENU PRINCIPAL </a:t>
            </a:r>
            <a:br>
              <a:rPr lang="es-ES" dirty="0"/>
            </a:br>
            <a:r>
              <a:rPr lang="es-ES" dirty="0"/>
              <a:t>USUARIO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E43879B-43FB-4A38-9725-9DFE37EDC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076694"/>
              </p:ext>
            </p:extLst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4EDB1CB2-8E99-4F55-9604-554583BEAC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83" t="6165" r="13363" b="10968"/>
          <a:stretch/>
        </p:blipFill>
        <p:spPr>
          <a:xfrm>
            <a:off x="10215716" y="398873"/>
            <a:ext cx="1425420" cy="16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9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C450B-B049-4FD7-AD6C-2B4093D8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MENU COMPRAR BILLETES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AFAA0CE2-9A26-442F-AFAB-5A85772FB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602415"/>
              </p:ext>
            </p:extLst>
          </p:nvPr>
        </p:nvGraphicFramePr>
        <p:xfrm>
          <a:off x="1976285" y="2349499"/>
          <a:ext cx="8180438" cy="3333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67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75785-8525-4625-AB2E-71192318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0000"/>
            <a:ext cx="12064181" cy="1809500"/>
          </a:xfrm>
        </p:spPr>
        <p:txBody>
          <a:bodyPr/>
          <a:lstStyle/>
          <a:p>
            <a:pPr algn="ctr"/>
            <a:r>
              <a:rPr lang="es-ES" dirty="0"/>
              <a:t>MENU COMPRAR BILLETES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C93C3B8-4924-4158-B92E-735EB9DF5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162243"/>
              </p:ext>
            </p:extLst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94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DEB8A1-0BB8-48FD-8739-36D42B5F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45620" y="-2164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6400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E888BFA-FA2E-44AF-9D7B-16D609CD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52911"/>
            <a:ext cx="4238069" cy="400509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C96370-4983-3666-62C7-F484CF8F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0" y="1122363"/>
            <a:ext cx="6539274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PRESENTACIÓN DEL PROYECTO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7CE019E-45F4-43D5-9AB7-9B668C6E6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458881" y="3428995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480AF2-3BB1-4050-B21E-AB449FE50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E90887-79C9-41C0-B858-2F1BBDB0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8C19F66-7FD5-40E7-9815-B07EFECA6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D5C72724-3286-4EB9-9914-3494FBE1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32523A8-D1B0-4E30-B39D-0D5333498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FA0DBAA-ACBC-42C4-88B2-1EBB6EC0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1AE6197-E637-4088-81E6-76DCE41A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563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5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6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4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5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0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C5CBE-48A8-4CDC-8A37-8E034637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DIAGRAMA UML – CASOS DE USO</a:t>
            </a:r>
          </a:p>
        </p:txBody>
      </p:sp>
      <p:sp>
        <p:nvSpPr>
          <p:cNvPr id="71" name="Freeform: Shape 3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E97A6A3-2FD2-7EF4-E0AA-A4A146EA2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72" y="1109140"/>
            <a:ext cx="5677184" cy="4570134"/>
          </a:xfrm>
          <a:prstGeom prst="rect">
            <a:avLst/>
          </a:prstGeom>
        </p:spPr>
      </p:pic>
      <p:sp>
        <p:nvSpPr>
          <p:cNvPr id="78" name="Freeform: Shape 4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9" name="Group 4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0" name="Freeform: Shape 4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Freeform: Shape 4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2" name="Freeform: Shape 4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5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577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3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4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8" name="Rectangle 3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43AAB-DCA0-7029-81C1-05F4EE2F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DIAGRAMA ENTIDAD - RELACIÓN</a:t>
            </a:r>
          </a:p>
        </p:txBody>
      </p: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0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5" name="Freeform: Shape 40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6" name="Group 42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7" name="Freeform: Shape 43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8" name="Freeform: Shape 44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Freeform: Shape 45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49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n 8" descr="Diagrama, Esquemático&#10;&#10;Descripción generada automáticamente">
            <a:extLst>
              <a:ext uri="{FF2B5EF4-FFF2-40B4-BE49-F238E27FC236}">
                <a16:creationId xmlns:a16="http://schemas.microsoft.com/office/drawing/2014/main" id="{7946A276-A5D9-5532-3B18-51B74C17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" y="2749429"/>
            <a:ext cx="12192000" cy="268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9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BF7000-8AEC-78FC-E6D8-2E44C5E1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932" y="308207"/>
            <a:ext cx="5383698" cy="22111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PASO A TABLAS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771255" y="0"/>
            <a:ext cx="2438970" cy="890284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4459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230476" y="48040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C2C99FB7-0562-7C17-4130-BA4CD97F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27" y="1594978"/>
            <a:ext cx="3508496" cy="115051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81E81F5-FF2C-EFED-6781-A3347662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18" y="1600892"/>
            <a:ext cx="5612048" cy="9400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A2ED79-BB8C-073B-3B39-DC33A7C32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7" y="3190826"/>
            <a:ext cx="5258985" cy="8414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87D12A-1A04-382E-29FE-19AE6D8C4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715" y="3192228"/>
            <a:ext cx="4954583" cy="78034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67ACA79-CB91-A0A2-4917-F2D897CC6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01" y="4488941"/>
            <a:ext cx="6172376" cy="9378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2C712CF-31D5-D528-BEEB-4DF047F3C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3021" y="5593477"/>
            <a:ext cx="5744826" cy="89926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9B85960-1943-F692-5DA4-207D87ECAB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7837" y="5798141"/>
            <a:ext cx="3472796" cy="7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4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Vista posterior de un avión">
            <a:extLst>
              <a:ext uri="{FF2B5EF4-FFF2-40B4-BE49-F238E27FC236}">
                <a16:creationId xmlns:a16="http://schemas.microsoft.com/office/drawing/2014/main" id="{7EEBE861-BEBF-D984-F559-31F4FFFFC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649" r="-1" b="205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FAD272-2768-F75A-001F-75DB9F829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Interfaz de texto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412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FFBCD1F-26A3-46E3-9FFF-533261CCF0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2052" y="2519057"/>
          <a:ext cx="9518400" cy="3360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553A3AFD-5007-2C4C-5AAD-FC3F8A7F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/>
          <a:lstStyle/>
          <a:p>
            <a:r>
              <a:rPr lang="es-ES" dirty="0"/>
              <a:t>MENU PRINCIPAL</a:t>
            </a:r>
          </a:p>
        </p:txBody>
      </p:sp>
    </p:spTree>
    <p:extLst>
      <p:ext uri="{BB962C8B-B14F-4D97-AF65-F5344CB8AC3E}">
        <p14:creationId xmlns:p14="http://schemas.microsoft.com/office/powerpoint/2010/main" val="417603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75785-8525-4625-AB2E-71192318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0000"/>
            <a:ext cx="12064181" cy="1809500"/>
          </a:xfrm>
        </p:spPr>
        <p:txBody>
          <a:bodyPr/>
          <a:lstStyle/>
          <a:p>
            <a:pPr algn="ctr"/>
            <a:r>
              <a:rPr lang="es-ES" dirty="0"/>
              <a:t>MENU REGISTRARSE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C93C3B8-4924-4158-B92E-735EB9DF5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904080"/>
              </p:ext>
            </p:extLst>
          </p:nvPr>
        </p:nvGraphicFramePr>
        <p:xfrm>
          <a:off x="540000" y="2528887"/>
          <a:ext cx="11101136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7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C450B-B049-4FD7-AD6C-2B4093D8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MENU PRINCIPAL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AFAA0CE2-9A26-442F-AFAB-5A85772FBB40}"/>
              </a:ext>
            </a:extLst>
          </p:cNvPr>
          <p:cNvGraphicFramePr/>
          <p:nvPr/>
        </p:nvGraphicFramePr>
        <p:xfrm>
          <a:off x="1976285" y="2349499"/>
          <a:ext cx="8180438" cy="3333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38209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146</Words>
  <Application>Microsoft Office PowerPoint</Application>
  <PresentationFormat>Panorámica</PresentationFormat>
  <Paragraphs>47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Georgia Pro Semibold</vt:lpstr>
      <vt:lpstr>RocaVTI</vt:lpstr>
      <vt:lpstr>MODO AVIÓN</vt:lpstr>
      <vt:lpstr>PRESENTACIÓN DEL PROYECTO</vt:lpstr>
      <vt:lpstr>DIAGRAMA UML – CASOS DE USO</vt:lpstr>
      <vt:lpstr>DIAGRAMA ENTIDAD - RELACIÓN</vt:lpstr>
      <vt:lpstr>PASO A TABLAS</vt:lpstr>
      <vt:lpstr>Interfaz de texto</vt:lpstr>
      <vt:lpstr>MENU PRINCIPAL</vt:lpstr>
      <vt:lpstr>MENU REGISTRARSE</vt:lpstr>
      <vt:lpstr>MENU PRINCIPAL</vt:lpstr>
      <vt:lpstr>MENU PRINCIPAL  EMPLEADO</vt:lpstr>
      <vt:lpstr>MENU PRINCIPAL  USUARIO</vt:lpstr>
      <vt:lpstr>MENU COMPRAR BILLETES</vt:lpstr>
      <vt:lpstr>MENU COMPRAR BILLETES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MODO AVIÓN</dc:title>
  <dc:creator>NACHO SAEZ</dc:creator>
  <cp:lastModifiedBy>Pérez Martín, Francisco</cp:lastModifiedBy>
  <cp:revision>3</cp:revision>
  <dcterms:created xsi:type="dcterms:W3CDTF">2023-03-27T14:47:40Z</dcterms:created>
  <dcterms:modified xsi:type="dcterms:W3CDTF">2023-03-29T06:51:58Z</dcterms:modified>
</cp:coreProperties>
</file>