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b59a3ef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b59a3ef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8b59a3ef6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8b59a3ef6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8b59a3ef68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8b59a3ef6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8b59a3ef68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8b59a3ef6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b59a3ef6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b59a3ef6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C61DD-558D-439A-B121-BBBD0EE660AC}" type="datetimeFigureOut">
              <a:rPr lang="en-IN" smtClean="0"/>
              <a:t>11-10-2023</a:t>
            </a:fld>
            <a:endParaRPr lang="en-IN"/>
          </a:p>
        </p:txBody>
      </p:sp>
      <p:sp>
        <p:nvSpPr>
          <p:cNvPr id="5" name="Footer Placeholder 4"/>
          <p:cNvSpPr>
            <a:spLocks noGrp="1"/>
          </p:cNvSpPr>
          <p:nvPr>
            <p:ph type="ftr" sz="quarter" idx="11"/>
          </p:nvPr>
        </p:nvSpPr>
        <p:spPr>
          <a:xfrm>
            <a:off x="1812376" y="246981"/>
            <a:ext cx="3730436" cy="231901"/>
          </a:xfrm>
        </p:spPr>
        <p:txBody>
          <a:bodyPr/>
          <a:lstStyle/>
          <a:p>
            <a:endParaRPr lang="en-IN"/>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16392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C61DD-558D-439A-B121-BBBD0EE660A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19854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C61DD-558D-439A-B121-BBBD0EE660A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7044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C61DD-558D-439A-B121-BBBD0EE660A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21082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C61DD-558D-439A-B121-BBBD0EE660A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6595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C61DD-558D-439A-B121-BBBD0EE660A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6070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C61DD-558D-439A-B121-BBBD0EE660A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1983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C61DD-558D-439A-B121-BBBD0EE660A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1004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61DD-558D-439A-B121-BBBD0EE660A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921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1BC61DD-558D-439A-B121-BBBD0EE660A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18636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1BC61DD-558D-439A-B121-BBBD0EE660AC}" type="datetimeFigureOut">
              <a:rPr lang="en-IN" smtClean="0"/>
              <a:t>11-10-2023</a:t>
            </a:fld>
            <a:endParaRPr lang="en-IN"/>
          </a:p>
        </p:txBody>
      </p:sp>
      <p:sp>
        <p:nvSpPr>
          <p:cNvPr id="6" name="Footer Placeholder 5"/>
          <p:cNvSpPr>
            <a:spLocks noGrp="1"/>
          </p:cNvSpPr>
          <p:nvPr>
            <p:ph type="ftr" sz="quarter" idx="11"/>
          </p:nvPr>
        </p:nvSpPr>
        <p:spPr>
          <a:xfrm>
            <a:off x="1085537" y="238981"/>
            <a:ext cx="4155753" cy="240698"/>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6191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1BC61DD-558D-439A-B121-BBBD0EE660AC}" type="datetimeFigureOut">
              <a:rPr lang="en-IN" smtClean="0"/>
              <a:t>11-10-2023</a:t>
            </a:fld>
            <a:endParaRPr lang="en-IN"/>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5503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43761" y="0"/>
            <a:ext cx="1182532" cy="1051904"/>
          </a:xfrm>
          <a:prstGeom prst="rect">
            <a:avLst/>
          </a:prstGeom>
          <a:noFill/>
          <a:ln>
            <a:noFill/>
          </a:ln>
        </p:spPr>
      </p:pic>
      <p:sp>
        <p:nvSpPr>
          <p:cNvPr id="55" name="Google Shape;55;p13"/>
          <p:cNvSpPr txBox="1"/>
          <p:nvPr/>
        </p:nvSpPr>
        <p:spPr>
          <a:xfrm>
            <a:off x="1251284" y="283275"/>
            <a:ext cx="7892666" cy="113874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200"/>
              </a:spcAft>
              <a:buNone/>
            </a:pPr>
            <a:r>
              <a:rPr lang="en" sz="2600" b="1" dirty="0">
                <a:solidFill>
                  <a:schemeClr val="dk1"/>
                </a:solidFill>
                <a:latin typeface="Times New Roman"/>
                <a:ea typeface="Times New Roman"/>
                <a:cs typeface="Times New Roman"/>
                <a:sym typeface="Times New Roman"/>
              </a:rPr>
              <a:t>ANNA UNIVERSITY REGIONAL CAMPUS , COIMBATORE - </a:t>
            </a:r>
            <a:r>
              <a:rPr lang="en" sz="2600" b="1">
                <a:solidFill>
                  <a:schemeClr val="dk1"/>
                </a:solidFill>
                <a:latin typeface="Times New Roman"/>
                <a:ea typeface="Times New Roman"/>
                <a:cs typeface="Times New Roman"/>
                <a:sym typeface="Times New Roman"/>
              </a:rPr>
              <a:t>641 041</a:t>
            </a:r>
            <a:endParaRPr sz="2600" b="1" dirty="0">
              <a:solidFill>
                <a:schemeClr val="dk1"/>
              </a:solidFill>
              <a:latin typeface="Times New Roman"/>
              <a:ea typeface="Times New Roman"/>
              <a:cs typeface="Times New Roman"/>
              <a:sym typeface="Times New Roman"/>
            </a:endParaRPr>
          </a:p>
        </p:txBody>
      </p:sp>
      <p:sp>
        <p:nvSpPr>
          <p:cNvPr id="56" name="Google Shape;56;p13"/>
          <p:cNvSpPr txBox="1"/>
          <p:nvPr/>
        </p:nvSpPr>
        <p:spPr>
          <a:xfrm>
            <a:off x="2009691" y="1139942"/>
            <a:ext cx="5484263" cy="13387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rgbClr val="EC1212"/>
                </a:solidFill>
                <a:latin typeface="Times New Roman"/>
                <a:ea typeface="Times New Roman"/>
                <a:cs typeface="Times New Roman"/>
                <a:sym typeface="Times New Roman"/>
              </a:rPr>
              <a:t>DEPARTMENT OF ELECTRONICS AND COMMUNICATION ENGINEERING </a:t>
            </a:r>
            <a:endParaRPr sz="1800" b="1" dirty="0">
              <a:solidFill>
                <a:srgbClr val="EC1212"/>
              </a:solidFill>
              <a:latin typeface="Times New Roman"/>
              <a:ea typeface="Times New Roman"/>
              <a:cs typeface="Times New Roman"/>
              <a:sym typeface="Times New Roman"/>
            </a:endParaRPr>
          </a:p>
          <a:p>
            <a:pPr marL="0" lvl="0" indent="0" algn="ctr" rtl="0">
              <a:spcBef>
                <a:spcPts val="1200"/>
              </a:spcBef>
              <a:spcAft>
                <a:spcPts val="1200"/>
              </a:spcAft>
              <a:buNone/>
            </a:pPr>
            <a:r>
              <a:rPr lang="en" sz="1900" b="1" dirty="0">
                <a:solidFill>
                  <a:srgbClr val="000AEF"/>
                </a:solidFill>
                <a:latin typeface="Times New Roman"/>
                <a:ea typeface="Times New Roman"/>
                <a:cs typeface="Times New Roman"/>
                <a:sym typeface="Times New Roman"/>
              </a:rPr>
              <a:t>ACADEMIC YEAR 2023-2024 (SEMESTER 5)</a:t>
            </a:r>
            <a:endParaRPr sz="1800" b="1" dirty="0">
              <a:latin typeface="Times New Roman"/>
              <a:ea typeface="Times New Roman"/>
              <a:cs typeface="Times New Roman"/>
              <a:sym typeface="Times New Roman"/>
            </a:endParaRPr>
          </a:p>
        </p:txBody>
      </p:sp>
      <p:sp>
        <p:nvSpPr>
          <p:cNvPr id="57" name="Google Shape;57;p13"/>
          <p:cNvSpPr txBox="1"/>
          <p:nvPr/>
        </p:nvSpPr>
        <p:spPr>
          <a:xfrm>
            <a:off x="5907347" y="3288878"/>
            <a:ext cx="2812500" cy="11387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rgbClr val="FF0000"/>
                </a:solidFill>
                <a:latin typeface="Times New Roman"/>
                <a:ea typeface="Times New Roman"/>
                <a:cs typeface="Times New Roman"/>
                <a:sym typeface="Times New Roman"/>
              </a:rPr>
              <a:t>PRESENTED BY</a:t>
            </a:r>
            <a:endParaRPr sz="24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2000" b="1" dirty="0">
                <a:latin typeface="Times New Roman"/>
                <a:ea typeface="Times New Roman"/>
                <a:cs typeface="Times New Roman"/>
                <a:sym typeface="Times New Roman"/>
              </a:rPr>
              <a:t>G.Naveen kumar</a:t>
            </a:r>
          </a:p>
          <a:p>
            <a:pPr marL="0" lvl="0" indent="0" algn="l" rtl="0">
              <a:spcBef>
                <a:spcPts val="0"/>
              </a:spcBef>
              <a:spcAft>
                <a:spcPts val="0"/>
              </a:spcAft>
              <a:buNone/>
            </a:pPr>
            <a:r>
              <a:rPr lang="en" sz="2000" b="1" dirty="0">
                <a:latin typeface="Times New Roman"/>
                <a:ea typeface="Times New Roman"/>
                <a:cs typeface="Times New Roman"/>
                <a:sym typeface="Times New Roman"/>
              </a:rPr>
              <a:t>  710021106302</a:t>
            </a:r>
            <a:endParaRPr sz="2000" b="1" dirty="0">
              <a:latin typeface="Times New Roman"/>
              <a:ea typeface="Times New Roman"/>
              <a:cs typeface="Times New Roman"/>
              <a:sym typeface="Times New Roman"/>
            </a:endParaRPr>
          </a:p>
        </p:txBody>
      </p:sp>
      <p:sp>
        <p:nvSpPr>
          <p:cNvPr id="58" name="Google Shape;58;p13"/>
          <p:cNvSpPr txBox="1"/>
          <p:nvPr/>
        </p:nvSpPr>
        <p:spPr>
          <a:xfrm>
            <a:off x="424153" y="2358461"/>
            <a:ext cx="8106025" cy="104641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sz="1800" b="1" dirty="0">
                <a:latin typeface="Times New Roman"/>
                <a:ea typeface="Times New Roman"/>
                <a:cs typeface="Times New Roman"/>
                <a:sym typeface="Times New Roman"/>
              </a:rPr>
              <a:t>    IBM NAAN MUDHALVAN ARTIFICIAL INTELLIGENCE</a:t>
            </a:r>
            <a:endParaRPr sz="1800" b="1" dirty="0">
              <a:latin typeface="Times New Roman"/>
              <a:ea typeface="Times New Roman"/>
              <a:cs typeface="Times New Roman"/>
              <a:sym typeface="Times New Roman"/>
            </a:endParaRPr>
          </a:p>
          <a:p>
            <a:pPr marL="457200" lvl="0" indent="0" algn="ctr" rtl="0">
              <a:spcBef>
                <a:spcPts val="1200"/>
              </a:spcBef>
              <a:spcAft>
                <a:spcPts val="1200"/>
              </a:spcAft>
              <a:buNone/>
            </a:pPr>
            <a:r>
              <a:rPr lang="en" sz="1800" b="1" dirty="0">
                <a:solidFill>
                  <a:srgbClr val="EC1212"/>
                </a:solidFill>
                <a:latin typeface="Times New Roman"/>
                <a:ea typeface="Times New Roman"/>
                <a:cs typeface="Times New Roman"/>
                <a:sym typeface="Times New Roman"/>
              </a:rPr>
              <a:t>PROJECT 3: CREATE A CHATBOT IN PYTHON </a:t>
            </a:r>
            <a:endParaRPr sz="1800" b="1" dirty="0">
              <a:solidFill>
                <a:srgbClr val="000AE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itle 1">
            <a:extLst>
              <a:ext uri="{FF2B5EF4-FFF2-40B4-BE49-F238E27FC236}">
                <a16:creationId xmlns:a16="http://schemas.microsoft.com/office/drawing/2014/main" id="{3A236196-3BF7-63D1-812B-E7A4C0B3A6B3}"/>
              </a:ext>
            </a:extLst>
          </p:cNvPr>
          <p:cNvSpPr>
            <a:spLocks noGrp="1"/>
          </p:cNvSpPr>
          <p:nvPr>
            <p:ph type="title"/>
          </p:nvPr>
        </p:nvSpPr>
        <p:spPr/>
        <p:txBody>
          <a:bodyPr/>
          <a:lstStyle/>
          <a:p>
            <a:r>
              <a:rPr lang="en-US" dirty="0"/>
              <a:t>Table of content:</a:t>
            </a:r>
            <a:endParaRPr lang="en-IN" dirty="0"/>
          </a:p>
        </p:txBody>
      </p:sp>
      <p:sp>
        <p:nvSpPr>
          <p:cNvPr id="4" name="TextBox 3">
            <a:extLst>
              <a:ext uri="{FF2B5EF4-FFF2-40B4-BE49-F238E27FC236}">
                <a16:creationId xmlns:a16="http://schemas.microsoft.com/office/drawing/2014/main" id="{A73FE3A2-D50E-53A2-8ECB-67414E08B922}"/>
              </a:ext>
            </a:extLst>
          </p:cNvPr>
          <p:cNvSpPr txBox="1"/>
          <p:nvPr/>
        </p:nvSpPr>
        <p:spPr>
          <a:xfrm>
            <a:off x="287040" y="1464247"/>
            <a:ext cx="5460618" cy="2933752"/>
          </a:xfrm>
          <a:prstGeom prst="rect">
            <a:avLst/>
          </a:prstGeom>
          <a:noFill/>
        </p:spPr>
        <p:txBody>
          <a:bodyPr wrap="square">
            <a:spAutoFit/>
          </a:bodyPr>
          <a:lstStyle/>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1. Introduction to Diabetes</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2. Managing Blood Sugar Levels</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3. Healthy Eating</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4. Physical Activity</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5. Medications and Insulin</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6. Monitoring and Self-Care</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7. Preventing Complications</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8. Tips for Everyday Living</a:t>
            </a:r>
          </a:p>
          <a:p>
            <a:pPr marL="914400" marR="0" lvl="0" indent="0" algn="just"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9. Frequently Asked Questions (FAQs)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47173" y="158295"/>
            <a:ext cx="8344200" cy="443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1. </a:t>
            </a:r>
            <a:r>
              <a:rPr lang="en" sz="2000" dirty="0">
                <a:solidFill>
                  <a:srgbClr val="002060"/>
                </a:solidFill>
                <a:latin typeface="Times New Roman"/>
                <a:ea typeface="Times New Roman"/>
                <a:cs typeface="Times New Roman"/>
                <a:sym typeface="Times New Roman"/>
              </a:rPr>
              <a:t>Introduction to Diabetes:</a:t>
            </a:r>
            <a:endParaRPr sz="18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Diabetes is a chronic condition that affects how your body regulates blood sugar. There are different types of diabetes, including Type 1, Type 2, and gestational diabetes. Understanding the basics of diabetes is essential for managing your condition effectively.</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2. </a:t>
            </a:r>
            <a:r>
              <a:rPr lang="en" sz="2000" dirty="0">
                <a:solidFill>
                  <a:srgbClr val="002060"/>
                </a:solidFill>
                <a:latin typeface="Times New Roman"/>
                <a:ea typeface="Times New Roman"/>
                <a:cs typeface="Times New Roman"/>
                <a:sym typeface="Times New Roman"/>
              </a:rPr>
              <a:t>Managing Blood Sugar Levels:</a:t>
            </a:r>
            <a:endParaRPr sz="18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Maintaining stable blood sugar levels is crucial for managing diabetes. Learn about the importance of monitoring blood sugar, target ranges, and how to interpret the results. I can also provide reminders for medication or insulin injections.</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3. </a:t>
            </a:r>
            <a:r>
              <a:rPr lang="en" sz="2000" dirty="0">
                <a:solidFill>
                  <a:srgbClr val="002060"/>
                </a:solidFill>
                <a:latin typeface="Times New Roman"/>
                <a:ea typeface="Times New Roman"/>
                <a:cs typeface="Times New Roman"/>
                <a:sym typeface="Times New Roman"/>
              </a:rPr>
              <a:t>Healthy Eating:</a:t>
            </a:r>
            <a:endParaRPr sz="20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Proper nutrition plays a vital role in managing diabetes. Discover the principles of a balanced diet, portion control, managing carbohydrates, and making healthier food choices. We can even develop personalized meal plans based on your preferences and dietary restrictions.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99749" y="74644"/>
            <a:ext cx="8445300" cy="443195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4. </a:t>
            </a:r>
            <a:r>
              <a:rPr lang="en" sz="2000" dirty="0">
                <a:solidFill>
                  <a:srgbClr val="002060"/>
                </a:solidFill>
                <a:latin typeface="Times New Roman"/>
                <a:ea typeface="Times New Roman"/>
                <a:cs typeface="Times New Roman"/>
                <a:sym typeface="Times New Roman"/>
              </a:rPr>
              <a:t>Physical Activity:</a:t>
            </a:r>
            <a:endParaRPr sz="20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Regular physical activity is beneficial for everyone, including those with diabetes. Discover the best exercises for managing diabetes, safety precautions, and tips for staying active. I can even provide reminders for exercise sessions.</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5. </a:t>
            </a:r>
            <a:r>
              <a:rPr lang="en" sz="2000" dirty="0">
                <a:solidFill>
                  <a:srgbClr val="002060"/>
                </a:solidFill>
                <a:latin typeface="Times New Roman"/>
                <a:ea typeface="Times New Roman"/>
                <a:cs typeface="Times New Roman"/>
                <a:sym typeface="Times New Roman"/>
              </a:rPr>
              <a:t>Medications and Insulin:</a:t>
            </a:r>
            <a:endParaRPr sz="20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Many individuals with diabetes require medications or insulin to manage their blood sugar levels. Understand the different types of diabetes medications, their uses, and potential side effects. Learn how to administer insulin and the importance of proper dosage.</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6. </a:t>
            </a:r>
            <a:r>
              <a:rPr lang="en" sz="2000" dirty="0">
                <a:solidFill>
                  <a:srgbClr val="002060"/>
                </a:solidFill>
                <a:latin typeface="Times New Roman"/>
                <a:ea typeface="Times New Roman"/>
                <a:cs typeface="Times New Roman"/>
                <a:sym typeface="Times New Roman"/>
              </a:rPr>
              <a:t>Monitoring and Self-Care:</a:t>
            </a:r>
            <a:endParaRPr sz="20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Diabetes requires regular monitoring and self-care to ensure good health. Get familiar with blood glucose monitoring, A1C tests, and the importance of regular check-ups with healthcare professionals. I can even help you set reminders for appointments.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384075" y="420025"/>
            <a:ext cx="8422800" cy="4155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7. </a:t>
            </a:r>
            <a:r>
              <a:rPr lang="en" sz="2000" dirty="0">
                <a:solidFill>
                  <a:srgbClr val="002060"/>
                </a:solidFill>
                <a:latin typeface="Times New Roman"/>
                <a:ea typeface="Times New Roman"/>
                <a:cs typeface="Times New Roman"/>
                <a:sym typeface="Times New Roman"/>
              </a:rPr>
              <a:t>Preventing Complications:</a:t>
            </a:r>
            <a:endParaRPr sz="20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Managing diabetes effectively can help prevent long-term complications. Learn about potential complications, such as diabetic neuropathy, retinopathy, and cardiovascular diseases. Explore strategies for reducing risk factors and tips for self-care.</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8. </a:t>
            </a:r>
            <a:r>
              <a:rPr lang="en" sz="2000" dirty="0">
                <a:solidFill>
                  <a:srgbClr val="002060"/>
                </a:solidFill>
                <a:latin typeface="Times New Roman"/>
                <a:ea typeface="Times New Roman"/>
                <a:cs typeface="Times New Roman"/>
                <a:sym typeface="Times New Roman"/>
              </a:rPr>
              <a:t>Tips for Everyday Living</a:t>
            </a:r>
            <a:r>
              <a:rPr lang="en" sz="2000" dirty="0">
                <a:solidFill>
                  <a:srgbClr val="EC1212"/>
                </a:solidFill>
                <a:latin typeface="Times New Roman"/>
                <a:ea typeface="Times New Roman"/>
                <a:cs typeface="Times New Roman"/>
                <a:sym typeface="Times New Roman"/>
              </a:rPr>
              <a:t>:</a:t>
            </a:r>
            <a:endParaRPr sz="2000" dirty="0">
              <a:solidFill>
                <a:srgbClr val="EC1212"/>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Living with diabetes doesn't mean life has to be limited. Discover practical tips for managing diabetes during holidays, traveling, and social events. Learn how to navigate dining out, handle sick days, and manage stress effectively.</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2000" dirty="0">
                <a:solidFill>
                  <a:srgbClr val="EC1212"/>
                </a:solidFill>
                <a:latin typeface="Times New Roman"/>
                <a:ea typeface="Times New Roman"/>
                <a:cs typeface="Times New Roman"/>
                <a:sym typeface="Times New Roman"/>
              </a:rPr>
              <a:t>9. </a:t>
            </a:r>
            <a:r>
              <a:rPr lang="en" sz="2000" dirty="0">
                <a:solidFill>
                  <a:srgbClr val="002060"/>
                </a:solidFill>
                <a:latin typeface="Times New Roman"/>
                <a:ea typeface="Times New Roman"/>
                <a:cs typeface="Times New Roman"/>
                <a:sym typeface="Times New Roman"/>
              </a:rPr>
              <a:t>Frequently Asked Questions (FAQs):</a:t>
            </a:r>
            <a:endParaRPr sz="2000" dirty="0">
              <a:solidFill>
                <a:srgbClr val="002060"/>
              </a:solidFill>
              <a:latin typeface="Times New Roman"/>
              <a:ea typeface="Times New Roman"/>
              <a:cs typeface="Times New Roman"/>
              <a:sym typeface="Times New Roman"/>
            </a:endParaRPr>
          </a:p>
          <a:p>
            <a:pPr marL="0" lvl="0" indent="457200" algn="just" rtl="0">
              <a:spcBef>
                <a:spcPts val="0"/>
              </a:spcBef>
              <a:spcAft>
                <a:spcPts val="0"/>
              </a:spcAft>
              <a:buNone/>
            </a:pPr>
            <a:r>
              <a:rPr lang="en" sz="1800" dirty="0">
                <a:solidFill>
                  <a:schemeClr val="dk1"/>
                </a:solidFill>
                <a:latin typeface="Times New Roman"/>
                <a:ea typeface="Times New Roman"/>
                <a:cs typeface="Times New Roman"/>
                <a:sym typeface="Times New Roman"/>
              </a:rPr>
              <a:t>Explore frequently asked questions about diabetes, including topics like diet soda, alcohol consumption, insulin resistance, and more. I can provide reliable answers and support your understanding of diabetes.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007A-69B5-0F79-9F2A-5423BF24AE5B}"/>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411C1892-69D9-D2F6-2CB2-EA421706E8B9}"/>
              </a:ext>
            </a:extLst>
          </p:cNvPr>
          <p:cNvSpPr txBox="1"/>
          <p:nvPr/>
        </p:nvSpPr>
        <p:spPr>
          <a:xfrm>
            <a:off x="797522" y="1390316"/>
            <a:ext cx="7425203" cy="2862322"/>
          </a:xfrm>
          <a:prstGeom prst="rect">
            <a:avLst/>
          </a:prstGeom>
          <a:noFill/>
        </p:spPr>
        <p:txBody>
          <a:bodyPr wrap="square">
            <a:spAutoFit/>
          </a:bodyPr>
          <a:lstStyle/>
          <a:p>
            <a:pPr marL="285750" indent="-285750">
              <a:buFont typeface="Wingdings" panose="05000000000000000000" pitchFamily="2" charset="2"/>
              <a:buChar char="§"/>
            </a:pPr>
            <a:r>
              <a:rPr lang="en-IN" dirty="0"/>
              <a:t>Building a chatbot using Python for diabetes management can offer significant benefits to both healthcare providers and patients. Such a chatbot can provide real-time information, answer questions, offer reminders for medication and appointments, and assist in tracking glucose levels and lifestyle choices. By leveraging machine learning and natural language processing, it can continuously improve its ability to provide personalized and helpful guidance, ultimately contributing to better diabetes care and patient outcomes. As technology and AI continue to advance, chatbots in healthcare, including diabetes management, have the potential to play an increasingly vital role in the future</a:t>
            </a:r>
          </a:p>
        </p:txBody>
      </p:sp>
    </p:spTree>
    <p:extLst>
      <p:ext uri="{BB962C8B-B14F-4D97-AF65-F5344CB8AC3E}">
        <p14:creationId xmlns:p14="http://schemas.microsoft.com/office/powerpoint/2010/main" val="23973280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11</TotalTime>
  <Words>624</Words>
  <Application>Microsoft Office PowerPoint</Application>
  <PresentationFormat>On-screen Show (16:9)</PresentationFormat>
  <Paragraphs>44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Gill Sans MT</vt:lpstr>
      <vt:lpstr>Times New Roman</vt:lpstr>
      <vt:lpstr>Wingdings</vt:lpstr>
      <vt:lpstr>Gallery</vt:lpstr>
      <vt:lpstr>PowerPoint Presentation</vt:lpstr>
      <vt:lpstr>Table of content:</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ruthrak828@gmail.com</cp:lastModifiedBy>
  <cp:revision>5</cp:revision>
  <dcterms:modified xsi:type="dcterms:W3CDTF">2023-10-11T10:43:10Z</dcterms:modified>
</cp:coreProperties>
</file>