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7" r:id="rId7"/>
    <p:sldId id="270" r:id="rId8"/>
    <p:sldId id="271" r:id="rId9"/>
    <p:sldId id="272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6750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Test project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Антон Нехаев</a:t>
            </a:r>
          </a:p>
        </p:txBody>
      </p:sp>
      <p:pic>
        <p:nvPicPr>
          <p:cNvPr id="96" name="photodraw.ru-73231.png" descr="photodraw.ru-732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4291913"/>
            <a:ext cx="4117014" cy="222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38" y="3940935"/>
            <a:ext cx="2898063" cy="30993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пасибо за внимание!"/>
          <p:cNvSpPr txBox="1">
            <a:spLocks noGrp="1"/>
          </p:cNvSpPr>
          <p:nvPr>
            <p:ph type="title"/>
          </p:nvPr>
        </p:nvSpPr>
        <p:spPr>
          <a:xfrm>
            <a:off x="225549" y="2855118"/>
            <a:ext cx="11740902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Меню"/>
          <p:cNvSpPr txBox="1">
            <a:spLocks noGrp="1"/>
          </p:cNvSpPr>
          <p:nvPr>
            <p:ph type="title"/>
          </p:nvPr>
        </p:nvSpPr>
        <p:spPr>
          <a:xfrm>
            <a:off x="306109" y="1840529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Предыстория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69"/>
            <a:ext cx="12192000" cy="6219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Регистрация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7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Список задач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47" y="800100"/>
            <a:ext cx="12192000" cy="66142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Задача </a:t>
            </a:r>
            <a:r>
              <a:rPr lang="en-US" dirty="0" smtClean="0"/>
              <a:t>A + B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4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2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Статус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6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25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ЛК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" y="800100"/>
            <a:ext cx="1201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00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 smtClean="0"/>
              <a:t>API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4" y="886119"/>
            <a:ext cx="3547057" cy="46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72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19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Тема Office</vt:lpstr>
      <vt:lpstr>Test project</vt:lpstr>
      <vt:lpstr>Предыстория</vt:lpstr>
      <vt:lpstr>Презентация PowerPoint</vt:lpstr>
      <vt:lpstr>Регистрация</vt:lpstr>
      <vt:lpstr>Список задач</vt:lpstr>
      <vt:lpstr>Задача A + B</vt:lpstr>
      <vt:lpstr>Статус</vt:lpstr>
      <vt:lpstr>ЛК</vt:lpstr>
      <vt:lpstr>API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project</dc:title>
  <dc:creator>Антон Нехаев</dc:creator>
  <cp:lastModifiedBy>Антон Нехаев</cp:lastModifiedBy>
  <cp:revision>16</cp:revision>
  <dcterms:modified xsi:type="dcterms:W3CDTF">2020-04-21T04:59:29Z</dcterms:modified>
</cp:coreProperties>
</file>