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59" r:id="rId6"/>
    <p:sldId id="267" r:id="rId7"/>
    <p:sldId id="270" r:id="rId8"/>
    <p:sldId id="271" r:id="rId9"/>
    <p:sldId id="272" r:id="rId10"/>
    <p:sldId id="273" r:id="rId11"/>
    <p:sldId id="266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67500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Test project</a:t>
            </a:r>
            <a:endParaRPr dirty="0"/>
          </a:p>
        </p:txBody>
      </p:sp>
      <p:sp>
        <p:nvSpPr>
          <p:cNvPr id="95" name="Подзаголовок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Антон Нехаев</a:t>
            </a:r>
          </a:p>
        </p:txBody>
      </p:sp>
      <p:pic>
        <p:nvPicPr>
          <p:cNvPr id="96" name="photodraw.ru-73231.png" descr="photodraw.ru-732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999" y="4291913"/>
            <a:ext cx="4117014" cy="2223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938" y="3940935"/>
            <a:ext cx="2898063" cy="309931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"/>
          </p:nvPr>
        </p:nvSpPr>
        <p:spPr>
          <a:xfrm>
            <a:off x="4612842" y="1952369"/>
            <a:ext cx="1821727" cy="170523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Packages</a:t>
            </a:r>
            <a:endParaRPr lang="ru-RU" sz="2800" dirty="0"/>
          </a:p>
        </p:txBody>
      </p:sp>
      <p:sp>
        <p:nvSpPr>
          <p:cNvPr id="6" name="Настройки"/>
          <p:cNvSpPr txBox="1">
            <a:spLocks noGrp="1"/>
          </p:cNvSpPr>
          <p:nvPr>
            <p:ph type="title"/>
          </p:nvPr>
        </p:nvSpPr>
        <p:spPr>
          <a:xfrm>
            <a:off x="3557588" y="325438"/>
            <a:ext cx="3932237" cy="52305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/>
          </a:lstStyle>
          <a:p>
            <a:r>
              <a:rPr lang="ru-RU" dirty="0" smtClean="0"/>
              <a:t>Сущности базы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0492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пасибо за внимание!"/>
          <p:cNvSpPr txBox="1">
            <a:spLocks noGrp="1"/>
          </p:cNvSpPr>
          <p:nvPr>
            <p:ph type="title"/>
          </p:nvPr>
        </p:nvSpPr>
        <p:spPr>
          <a:xfrm>
            <a:off x="225549" y="2855118"/>
            <a:ext cx="11740902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Спасибо за внимание!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Меню"/>
          <p:cNvSpPr txBox="1">
            <a:spLocks noGrp="1"/>
          </p:cNvSpPr>
          <p:nvPr>
            <p:ph type="title"/>
          </p:nvPr>
        </p:nvSpPr>
        <p:spPr>
          <a:xfrm>
            <a:off x="306109" y="1840529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 smtClean="0"/>
              <a:t>Предыстория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069"/>
            <a:ext cx="12192000" cy="62198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Настройки"/>
          <p:cNvSpPr txBox="1">
            <a:spLocks noGrp="1"/>
          </p:cNvSpPr>
          <p:nvPr>
            <p:ph type="title"/>
          </p:nvPr>
        </p:nvSpPr>
        <p:spPr>
          <a:xfrm>
            <a:off x="331866" y="-800101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 smtClean="0"/>
              <a:t>Регистрация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12192000" cy="63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17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Настройки"/>
          <p:cNvSpPr txBox="1">
            <a:spLocks noGrp="1"/>
          </p:cNvSpPr>
          <p:nvPr>
            <p:ph type="title"/>
          </p:nvPr>
        </p:nvSpPr>
        <p:spPr>
          <a:xfrm>
            <a:off x="331866" y="-800101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 smtClean="0"/>
              <a:t>Список задач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847" y="800100"/>
            <a:ext cx="12192000" cy="661428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Настройки"/>
          <p:cNvSpPr txBox="1">
            <a:spLocks noGrp="1"/>
          </p:cNvSpPr>
          <p:nvPr>
            <p:ph type="title"/>
          </p:nvPr>
        </p:nvSpPr>
        <p:spPr>
          <a:xfrm>
            <a:off x="331866" y="-800101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 smtClean="0"/>
              <a:t>Задача </a:t>
            </a:r>
            <a:r>
              <a:rPr lang="en-US" dirty="0" smtClean="0"/>
              <a:t>A + B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12192000" cy="64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220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Настройки"/>
          <p:cNvSpPr txBox="1">
            <a:spLocks noGrp="1"/>
          </p:cNvSpPr>
          <p:nvPr>
            <p:ph type="title"/>
          </p:nvPr>
        </p:nvSpPr>
        <p:spPr>
          <a:xfrm>
            <a:off x="331866" y="-800101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 smtClean="0"/>
              <a:t>Статус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12192000" cy="660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825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Настройки"/>
          <p:cNvSpPr txBox="1">
            <a:spLocks noGrp="1"/>
          </p:cNvSpPr>
          <p:nvPr>
            <p:ph type="title"/>
          </p:nvPr>
        </p:nvSpPr>
        <p:spPr>
          <a:xfrm>
            <a:off x="331866" y="-800101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 smtClean="0"/>
              <a:t>ЛК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8" y="800100"/>
            <a:ext cx="12019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000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Настройки"/>
          <p:cNvSpPr txBox="1">
            <a:spLocks noGrp="1"/>
          </p:cNvSpPr>
          <p:nvPr>
            <p:ph type="title"/>
          </p:nvPr>
        </p:nvSpPr>
        <p:spPr>
          <a:xfrm>
            <a:off x="331866" y="-800101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US" dirty="0" smtClean="0"/>
              <a:t>API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24" y="886119"/>
            <a:ext cx="3547057" cy="46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7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25</Words>
  <Application>Microsoft Office PowerPoint</Application>
  <PresentationFormat>Широкоэкранный</PresentationFormat>
  <Paragraphs>14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Тема Office</vt:lpstr>
      <vt:lpstr>Test project</vt:lpstr>
      <vt:lpstr>Предыстория</vt:lpstr>
      <vt:lpstr>Презентация PowerPoint</vt:lpstr>
      <vt:lpstr>Регистрация</vt:lpstr>
      <vt:lpstr>Список задач</vt:lpstr>
      <vt:lpstr>Задача A + B</vt:lpstr>
      <vt:lpstr>Статус</vt:lpstr>
      <vt:lpstr>ЛК</vt:lpstr>
      <vt:lpstr>API</vt:lpstr>
      <vt:lpstr>Сущности базы данных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project</dc:title>
  <dc:creator>Антон Нехаев</dc:creator>
  <cp:lastModifiedBy>Антон Нехаев</cp:lastModifiedBy>
  <cp:revision>17</cp:revision>
  <dcterms:modified xsi:type="dcterms:W3CDTF">2020-04-21T11:06:18Z</dcterms:modified>
</cp:coreProperties>
</file>