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8" r:id="rId5"/>
    <p:sldId id="259" r:id="rId6"/>
    <p:sldId id="267" r:id="rId7"/>
    <p:sldId id="270" r:id="rId8"/>
    <p:sldId id="271" r:id="rId9"/>
    <p:sldId id="266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67500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effectLst>
                  <a:outerShdw blurRad="38100" dist="25400" dir="5400000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Test project</a:t>
            </a:r>
            <a:endParaRPr dirty="0"/>
          </a:p>
        </p:txBody>
      </p:sp>
      <p:sp>
        <p:nvSpPr>
          <p:cNvPr id="95" name="Подзаголовок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Антон Нехаев</a:t>
            </a:r>
          </a:p>
        </p:txBody>
      </p:sp>
      <p:pic>
        <p:nvPicPr>
          <p:cNvPr id="96" name="photodraw.ru-73231.png" descr="photodraw.ru-732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999" y="4291913"/>
            <a:ext cx="4117014" cy="2223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938" y="3940935"/>
            <a:ext cx="2898063" cy="309931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Меню"/>
          <p:cNvSpPr txBox="1">
            <a:spLocks noGrp="1"/>
          </p:cNvSpPr>
          <p:nvPr>
            <p:ph type="title"/>
          </p:nvPr>
        </p:nvSpPr>
        <p:spPr>
          <a:xfrm>
            <a:off x="306109" y="1840529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 smtClean="0"/>
              <a:t>Предыстория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069"/>
            <a:ext cx="12192000" cy="62198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Настройки"/>
          <p:cNvSpPr txBox="1">
            <a:spLocks noGrp="1"/>
          </p:cNvSpPr>
          <p:nvPr>
            <p:ph type="title"/>
          </p:nvPr>
        </p:nvSpPr>
        <p:spPr>
          <a:xfrm>
            <a:off x="331866" y="-800101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 smtClean="0"/>
              <a:t>Регистрация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12192000" cy="63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17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Настройки"/>
          <p:cNvSpPr txBox="1">
            <a:spLocks noGrp="1"/>
          </p:cNvSpPr>
          <p:nvPr>
            <p:ph type="title"/>
          </p:nvPr>
        </p:nvSpPr>
        <p:spPr>
          <a:xfrm>
            <a:off x="331866" y="-800101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 smtClean="0"/>
              <a:t>Список задач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847" y="800100"/>
            <a:ext cx="12192000" cy="661428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Настройки"/>
          <p:cNvSpPr txBox="1">
            <a:spLocks noGrp="1"/>
          </p:cNvSpPr>
          <p:nvPr>
            <p:ph type="title"/>
          </p:nvPr>
        </p:nvSpPr>
        <p:spPr>
          <a:xfrm>
            <a:off x="331866" y="-800101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 smtClean="0"/>
              <a:t>Задача </a:t>
            </a:r>
            <a:r>
              <a:rPr lang="en-US" dirty="0" smtClean="0"/>
              <a:t>A + B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12192000" cy="64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220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Настройки"/>
          <p:cNvSpPr txBox="1">
            <a:spLocks noGrp="1"/>
          </p:cNvSpPr>
          <p:nvPr>
            <p:ph type="title"/>
          </p:nvPr>
        </p:nvSpPr>
        <p:spPr>
          <a:xfrm>
            <a:off x="331866" y="-800101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 smtClean="0"/>
              <a:t>Статус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00"/>
            <a:ext cx="12192000" cy="660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825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Настройки"/>
          <p:cNvSpPr txBox="1">
            <a:spLocks noGrp="1"/>
          </p:cNvSpPr>
          <p:nvPr>
            <p:ph type="title"/>
          </p:nvPr>
        </p:nvSpPr>
        <p:spPr>
          <a:xfrm>
            <a:off x="331866" y="-800101"/>
            <a:ext cx="11414574" cy="1600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 smtClean="0"/>
              <a:t>ЛК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8" y="800100"/>
            <a:ext cx="12019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000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пасибо за внимание!"/>
          <p:cNvSpPr txBox="1">
            <a:spLocks noGrp="1"/>
          </p:cNvSpPr>
          <p:nvPr>
            <p:ph type="title"/>
          </p:nvPr>
        </p:nvSpPr>
        <p:spPr>
          <a:xfrm>
            <a:off x="225549" y="2855118"/>
            <a:ext cx="11740902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Спасибо за внимание!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</Words>
  <Application>Microsoft Office PowerPoint</Application>
  <PresentationFormat>Широкоэкранный</PresentationFormat>
  <Paragraphs>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Тема Office</vt:lpstr>
      <vt:lpstr>Test project</vt:lpstr>
      <vt:lpstr>Предыстория</vt:lpstr>
      <vt:lpstr>Презентация PowerPoint</vt:lpstr>
      <vt:lpstr>Регистрация</vt:lpstr>
      <vt:lpstr>Список задач</vt:lpstr>
      <vt:lpstr>Задача A + B</vt:lpstr>
      <vt:lpstr>Статус</vt:lpstr>
      <vt:lpstr>ЛК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project</dc:title>
  <dc:creator>Антон Нехаев</dc:creator>
  <cp:lastModifiedBy>Антон Нехаев</cp:lastModifiedBy>
  <cp:revision>5</cp:revision>
  <dcterms:modified xsi:type="dcterms:W3CDTF">2020-04-15T10:51:12Z</dcterms:modified>
</cp:coreProperties>
</file>