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snapToGrid="0">
      <p:cViewPr varScale="1">
        <p:scale>
          <a:sx n="74" d="100"/>
          <a:sy n="74" d="100"/>
        </p:scale>
        <p:origin x="84" y="7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29D0D0-F031-4374-A37B-A9105120E398}"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s-GT"/>
        </a:p>
      </dgm:t>
    </dgm:pt>
    <dgm:pt modelId="{52908FC4-C07D-46CA-9FD4-D07D07F3761A}">
      <dgm:prSet phldrT="[Texto]"/>
      <dgm:spPr/>
      <dgm:t>
        <a:bodyPr/>
        <a:lstStyle/>
        <a:p>
          <a:r>
            <a:rPr lang="es-GT" dirty="0" smtClean="0"/>
            <a:t>mantenimiento</a:t>
          </a:r>
          <a:endParaRPr lang="es-GT" dirty="0"/>
        </a:p>
      </dgm:t>
    </dgm:pt>
    <dgm:pt modelId="{D695AFF3-8DC7-42E1-9D4D-F0EFF9ACEDE4}" type="parTrans" cxnId="{4947DF8B-E1B8-4D6A-B7F5-651588F8652A}">
      <dgm:prSet/>
      <dgm:spPr/>
      <dgm:t>
        <a:bodyPr/>
        <a:lstStyle/>
        <a:p>
          <a:endParaRPr lang="es-GT"/>
        </a:p>
      </dgm:t>
    </dgm:pt>
    <dgm:pt modelId="{130E2125-4D3D-4AD1-80EB-F3ADDE41AF1F}" type="sibTrans" cxnId="{4947DF8B-E1B8-4D6A-B7F5-651588F8652A}">
      <dgm:prSet/>
      <dgm:spPr/>
      <dgm:t>
        <a:bodyPr/>
        <a:lstStyle/>
        <a:p>
          <a:endParaRPr lang="es-GT"/>
        </a:p>
      </dgm:t>
    </dgm:pt>
    <dgm:pt modelId="{7574C505-589D-4D44-841A-80612AE8AD2F}">
      <dgm:prSet phldrT="[Texto]"/>
      <dgm:spPr/>
      <dgm:t>
        <a:bodyPr/>
        <a:lstStyle/>
        <a:p>
          <a:r>
            <a:rPr lang="es-GT" dirty="0" smtClean="0"/>
            <a:t>De conservacion</a:t>
          </a:r>
          <a:endParaRPr lang="es-GT" dirty="0"/>
        </a:p>
      </dgm:t>
    </dgm:pt>
    <dgm:pt modelId="{474AC66B-85BB-4A34-AA06-26D95C559C37}" type="parTrans" cxnId="{3D970C6D-3C45-4B24-8A90-1E21954E4A25}">
      <dgm:prSet/>
      <dgm:spPr/>
      <dgm:t>
        <a:bodyPr/>
        <a:lstStyle/>
        <a:p>
          <a:endParaRPr lang="es-GT"/>
        </a:p>
      </dgm:t>
    </dgm:pt>
    <dgm:pt modelId="{1F860C84-C286-426B-AFED-BFDE84B18276}" type="sibTrans" cxnId="{3D970C6D-3C45-4B24-8A90-1E21954E4A25}">
      <dgm:prSet/>
      <dgm:spPr/>
      <dgm:t>
        <a:bodyPr/>
        <a:lstStyle/>
        <a:p>
          <a:endParaRPr lang="es-GT"/>
        </a:p>
      </dgm:t>
    </dgm:pt>
    <dgm:pt modelId="{3E6AE321-C69E-4D25-90C1-57B66624260D}">
      <dgm:prSet phldrT="[Texto]"/>
      <dgm:spPr/>
      <dgm:t>
        <a:bodyPr/>
        <a:lstStyle/>
        <a:p>
          <a:r>
            <a:rPr lang="es-GT" dirty="0" smtClean="0"/>
            <a:t>inmediato </a:t>
          </a:r>
          <a:endParaRPr lang="es-GT" dirty="0"/>
        </a:p>
      </dgm:t>
    </dgm:pt>
    <dgm:pt modelId="{1EC76960-DDC8-4382-818F-683B769D26DC}" type="parTrans" cxnId="{02627390-361D-4902-AB5A-4E652DA838ED}">
      <dgm:prSet/>
      <dgm:spPr/>
      <dgm:t>
        <a:bodyPr/>
        <a:lstStyle/>
        <a:p>
          <a:endParaRPr lang="es-GT"/>
        </a:p>
      </dgm:t>
    </dgm:pt>
    <dgm:pt modelId="{E8661FA1-5C83-4F7A-A3C8-2507A1296E05}" type="sibTrans" cxnId="{02627390-361D-4902-AB5A-4E652DA838ED}">
      <dgm:prSet/>
      <dgm:spPr/>
      <dgm:t>
        <a:bodyPr/>
        <a:lstStyle/>
        <a:p>
          <a:endParaRPr lang="es-GT"/>
        </a:p>
      </dgm:t>
    </dgm:pt>
    <dgm:pt modelId="{74CDD05F-96C3-40A1-A46E-BDF27D1E118D}">
      <dgm:prSet phldrT="[Texto]"/>
      <dgm:spPr/>
      <dgm:t>
        <a:bodyPr/>
        <a:lstStyle/>
        <a:p>
          <a:r>
            <a:rPr lang="es-GT" dirty="0" smtClean="0"/>
            <a:t>De actualización </a:t>
          </a:r>
          <a:endParaRPr lang="es-GT" dirty="0"/>
        </a:p>
      </dgm:t>
    </dgm:pt>
    <dgm:pt modelId="{17DDAEDA-F10B-4466-B55C-99AD56D9CCD0}" type="parTrans" cxnId="{3EF65DB4-1B26-4E56-85E2-A9CE259AAD61}">
      <dgm:prSet/>
      <dgm:spPr/>
      <dgm:t>
        <a:bodyPr/>
        <a:lstStyle/>
        <a:p>
          <a:endParaRPr lang="es-GT"/>
        </a:p>
      </dgm:t>
    </dgm:pt>
    <dgm:pt modelId="{E9410C35-A05D-43E5-A0C7-6081E810166C}" type="sibTrans" cxnId="{3EF65DB4-1B26-4E56-85E2-A9CE259AAD61}">
      <dgm:prSet/>
      <dgm:spPr/>
      <dgm:t>
        <a:bodyPr/>
        <a:lstStyle/>
        <a:p>
          <a:endParaRPr lang="es-GT"/>
        </a:p>
      </dgm:t>
    </dgm:pt>
    <dgm:pt modelId="{DE8B663C-B0CB-43FF-81DC-C8A081A94B27}">
      <dgm:prSet/>
      <dgm:spPr/>
      <dgm:t>
        <a:bodyPr/>
        <a:lstStyle/>
        <a:p>
          <a:r>
            <a:rPr lang="es-GT" dirty="0" smtClean="0"/>
            <a:t>Correctivo</a:t>
          </a:r>
          <a:endParaRPr lang="es-GT" dirty="0"/>
        </a:p>
      </dgm:t>
    </dgm:pt>
    <dgm:pt modelId="{847088D9-F6EB-4CEC-A1DA-25856907C92F}" type="parTrans" cxnId="{B0BCAD13-5DC6-44F8-80DA-E3538D1FA1F7}">
      <dgm:prSet/>
      <dgm:spPr/>
      <dgm:t>
        <a:bodyPr/>
        <a:lstStyle/>
        <a:p>
          <a:endParaRPr lang="es-GT"/>
        </a:p>
      </dgm:t>
    </dgm:pt>
    <dgm:pt modelId="{5657A349-9FFC-4A6A-975F-C06FC59F1C5A}" type="sibTrans" cxnId="{B0BCAD13-5DC6-44F8-80DA-E3538D1FA1F7}">
      <dgm:prSet/>
      <dgm:spPr/>
      <dgm:t>
        <a:bodyPr/>
        <a:lstStyle/>
        <a:p>
          <a:endParaRPr lang="es-GT"/>
        </a:p>
      </dgm:t>
    </dgm:pt>
    <dgm:pt modelId="{5732331B-AE8C-4E27-B933-95DB79705FF9}">
      <dgm:prSet/>
      <dgm:spPr/>
      <dgm:t>
        <a:bodyPr/>
        <a:lstStyle/>
        <a:p>
          <a:r>
            <a:rPr lang="es-GT" dirty="0" smtClean="0"/>
            <a:t>Diferido</a:t>
          </a:r>
          <a:endParaRPr lang="es-GT" dirty="0"/>
        </a:p>
      </dgm:t>
    </dgm:pt>
    <dgm:pt modelId="{44E352A0-F481-4A39-9A51-2FD75C1011DF}" type="parTrans" cxnId="{D820BC27-D1FE-4B39-B424-B48EB8B1457D}">
      <dgm:prSet/>
      <dgm:spPr/>
      <dgm:t>
        <a:bodyPr/>
        <a:lstStyle/>
        <a:p>
          <a:endParaRPr lang="es-GT"/>
        </a:p>
      </dgm:t>
    </dgm:pt>
    <dgm:pt modelId="{D4A5D8F5-8BD2-4AFE-A2B0-B90A05BFE7B0}" type="sibTrans" cxnId="{D820BC27-D1FE-4B39-B424-B48EB8B1457D}">
      <dgm:prSet/>
      <dgm:spPr/>
      <dgm:t>
        <a:bodyPr/>
        <a:lstStyle/>
        <a:p>
          <a:endParaRPr lang="es-GT"/>
        </a:p>
      </dgm:t>
    </dgm:pt>
    <dgm:pt modelId="{0AAF5843-6173-45DD-ABC6-E92FFCE31CBC}">
      <dgm:prSet/>
      <dgm:spPr/>
      <dgm:t>
        <a:bodyPr/>
        <a:lstStyle/>
        <a:p>
          <a:r>
            <a:rPr lang="es-GT" dirty="0" smtClean="0"/>
            <a:t>Preventivo</a:t>
          </a:r>
          <a:endParaRPr lang="es-GT" dirty="0"/>
        </a:p>
      </dgm:t>
    </dgm:pt>
    <dgm:pt modelId="{0ADCDBF8-0BB2-4278-9C36-9A227642D3EB}" type="parTrans" cxnId="{4E6173A3-E215-4E09-BB23-6A2D962C8250}">
      <dgm:prSet/>
      <dgm:spPr/>
      <dgm:t>
        <a:bodyPr/>
        <a:lstStyle/>
        <a:p>
          <a:endParaRPr lang="es-GT"/>
        </a:p>
      </dgm:t>
    </dgm:pt>
    <dgm:pt modelId="{4AA74560-E42A-4C20-9F5A-774E2D74EBD1}" type="sibTrans" cxnId="{4E6173A3-E215-4E09-BB23-6A2D962C8250}">
      <dgm:prSet/>
      <dgm:spPr/>
      <dgm:t>
        <a:bodyPr/>
        <a:lstStyle/>
        <a:p>
          <a:endParaRPr lang="es-GT"/>
        </a:p>
      </dgm:t>
    </dgm:pt>
    <dgm:pt modelId="{9FEB683C-7F02-4D20-B756-C90479ADF292}">
      <dgm:prSet/>
      <dgm:spPr/>
      <dgm:t>
        <a:bodyPr/>
        <a:lstStyle/>
        <a:p>
          <a:r>
            <a:rPr lang="es-GT" dirty="0" smtClean="0"/>
            <a:t>Programado</a:t>
          </a:r>
          <a:endParaRPr lang="es-GT" dirty="0"/>
        </a:p>
      </dgm:t>
    </dgm:pt>
    <dgm:pt modelId="{CE3CE8CE-0002-4304-9049-ADB0D387FB85}" type="parTrans" cxnId="{E075285F-411F-464D-B500-0B67CEBE6408}">
      <dgm:prSet/>
      <dgm:spPr/>
      <dgm:t>
        <a:bodyPr/>
        <a:lstStyle/>
        <a:p>
          <a:endParaRPr lang="es-GT"/>
        </a:p>
      </dgm:t>
    </dgm:pt>
    <dgm:pt modelId="{EBA2B1B2-60F6-4E73-966B-D6FE523A5939}" type="sibTrans" cxnId="{E075285F-411F-464D-B500-0B67CEBE6408}">
      <dgm:prSet/>
      <dgm:spPr/>
      <dgm:t>
        <a:bodyPr/>
        <a:lstStyle/>
        <a:p>
          <a:endParaRPr lang="es-GT"/>
        </a:p>
      </dgm:t>
    </dgm:pt>
    <dgm:pt modelId="{B7A973E4-FA0A-4996-8299-BEBAEC40C5BE}">
      <dgm:prSet/>
      <dgm:spPr/>
      <dgm:t>
        <a:bodyPr/>
        <a:lstStyle/>
        <a:p>
          <a:r>
            <a:rPr lang="es-GT" dirty="0" smtClean="0"/>
            <a:t>De oportunidad</a:t>
          </a:r>
          <a:endParaRPr lang="es-GT" dirty="0"/>
        </a:p>
      </dgm:t>
    </dgm:pt>
    <dgm:pt modelId="{BA50F58A-8AD9-43A8-8567-D0D5C05067BB}" type="parTrans" cxnId="{2261A7AC-0BAD-41CB-925E-47EB48AA3975}">
      <dgm:prSet/>
      <dgm:spPr/>
      <dgm:t>
        <a:bodyPr/>
        <a:lstStyle/>
        <a:p>
          <a:endParaRPr lang="es-GT"/>
        </a:p>
      </dgm:t>
    </dgm:pt>
    <dgm:pt modelId="{14F231F6-7330-4754-BDEF-8539FBFF7A2D}" type="sibTrans" cxnId="{2261A7AC-0BAD-41CB-925E-47EB48AA3975}">
      <dgm:prSet/>
      <dgm:spPr/>
      <dgm:t>
        <a:bodyPr/>
        <a:lstStyle/>
        <a:p>
          <a:endParaRPr lang="es-GT"/>
        </a:p>
      </dgm:t>
    </dgm:pt>
    <dgm:pt modelId="{5FB354CC-8D71-439D-9D98-F17F92671AFD}">
      <dgm:prSet/>
      <dgm:spPr/>
      <dgm:t>
        <a:bodyPr/>
        <a:lstStyle/>
        <a:p>
          <a:r>
            <a:rPr lang="es-GT" dirty="0" smtClean="0"/>
            <a:t>Predictivo</a:t>
          </a:r>
          <a:endParaRPr lang="es-GT" dirty="0"/>
        </a:p>
      </dgm:t>
    </dgm:pt>
    <dgm:pt modelId="{DB42A057-F3F7-470B-853D-27AEFCA634B9}" type="parTrans" cxnId="{A15E4BB1-5A83-4564-85C7-CD17A93EED15}">
      <dgm:prSet/>
      <dgm:spPr/>
      <dgm:t>
        <a:bodyPr/>
        <a:lstStyle/>
        <a:p>
          <a:endParaRPr lang="es-GT"/>
        </a:p>
      </dgm:t>
    </dgm:pt>
    <dgm:pt modelId="{3D3592E0-CE5C-465F-A9C7-8E289076D516}" type="sibTrans" cxnId="{A15E4BB1-5A83-4564-85C7-CD17A93EED15}">
      <dgm:prSet/>
      <dgm:spPr/>
      <dgm:t>
        <a:bodyPr/>
        <a:lstStyle/>
        <a:p>
          <a:endParaRPr lang="es-GT"/>
        </a:p>
      </dgm:t>
    </dgm:pt>
    <dgm:pt modelId="{3E0C7EF1-91ED-4C29-A1CF-D9902B8AAF27}" type="pres">
      <dgm:prSet presAssocID="{1929D0D0-F031-4374-A37B-A9105120E398}" presName="diagram" presStyleCnt="0">
        <dgm:presLayoutVars>
          <dgm:chPref val="1"/>
          <dgm:dir/>
          <dgm:animOne val="branch"/>
          <dgm:animLvl val="lvl"/>
          <dgm:resizeHandles val="exact"/>
        </dgm:presLayoutVars>
      </dgm:prSet>
      <dgm:spPr/>
      <dgm:t>
        <a:bodyPr/>
        <a:lstStyle/>
        <a:p>
          <a:endParaRPr lang="es-GT"/>
        </a:p>
      </dgm:t>
    </dgm:pt>
    <dgm:pt modelId="{6E143AF0-70BF-402F-99C3-B0A8FB9FF771}" type="pres">
      <dgm:prSet presAssocID="{52908FC4-C07D-46CA-9FD4-D07D07F3761A}" presName="root1" presStyleCnt="0"/>
      <dgm:spPr/>
    </dgm:pt>
    <dgm:pt modelId="{788180CA-C3D5-4F98-A7FA-BFDCADC2D81C}" type="pres">
      <dgm:prSet presAssocID="{52908FC4-C07D-46CA-9FD4-D07D07F3761A}" presName="LevelOneTextNode" presStyleLbl="node0" presStyleIdx="0" presStyleCnt="1" custScaleX="58198" custScaleY="49890" custLinFactNeighborX="-32" custLinFactNeighborY="-15562">
        <dgm:presLayoutVars>
          <dgm:chPref val="3"/>
        </dgm:presLayoutVars>
      </dgm:prSet>
      <dgm:spPr/>
      <dgm:t>
        <a:bodyPr/>
        <a:lstStyle/>
        <a:p>
          <a:endParaRPr lang="es-GT"/>
        </a:p>
      </dgm:t>
    </dgm:pt>
    <dgm:pt modelId="{4A007473-888C-4ABA-934C-51E8149AF6FE}" type="pres">
      <dgm:prSet presAssocID="{52908FC4-C07D-46CA-9FD4-D07D07F3761A}" presName="level2hierChild" presStyleCnt="0"/>
      <dgm:spPr/>
    </dgm:pt>
    <dgm:pt modelId="{77B095D9-362E-4E1E-89EE-FD7110B3578C}" type="pres">
      <dgm:prSet presAssocID="{474AC66B-85BB-4A34-AA06-26D95C559C37}" presName="conn2-1" presStyleLbl="parChTrans1D2" presStyleIdx="0" presStyleCnt="2"/>
      <dgm:spPr/>
      <dgm:t>
        <a:bodyPr/>
        <a:lstStyle/>
        <a:p>
          <a:endParaRPr lang="es-GT"/>
        </a:p>
      </dgm:t>
    </dgm:pt>
    <dgm:pt modelId="{A3E0DECA-DBE5-457F-B90A-16F044DE42E3}" type="pres">
      <dgm:prSet presAssocID="{474AC66B-85BB-4A34-AA06-26D95C559C37}" presName="connTx" presStyleLbl="parChTrans1D2" presStyleIdx="0" presStyleCnt="2"/>
      <dgm:spPr/>
      <dgm:t>
        <a:bodyPr/>
        <a:lstStyle/>
        <a:p>
          <a:endParaRPr lang="es-GT"/>
        </a:p>
      </dgm:t>
    </dgm:pt>
    <dgm:pt modelId="{4F1A7ECC-6199-453C-A6E9-B14474C70EED}" type="pres">
      <dgm:prSet presAssocID="{7574C505-589D-4D44-841A-80612AE8AD2F}" presName="root2" presStyleCnt="0"/>
      <dgm:spPr/>
    </dgm:pt>
    <dgm:pt modelId="{1655F93E-02A9-45B7-BDE4-F6414349C300}" type="pres">
      <dgm:prSet presAssocID="{7574C505-589D-4D44-841A-80612AE8AD2F}" presName="LevelTwoTextNode" presStyleLbl="node2" presStyleIdx="0" presStyleCnt="2" custScaleX="57294" custScaleY="42515" custLinFactNeighborX="-33017" custLinFactNeighborY="-75776">
        <dgm:presLayoutVars>
          <dgm:chPref val="3"/>
        </dgm:presLayoutVars>
      </dgm:prSet>
      <dgm:spPr/>
      <dgm:t>
        <a:bodyPr/>
        <a:lstStyle/>
        <a:p>
          <a:endParaRPr lang="es-GT"/>
        </a:p>
      </dgm:t>
    </dgm:pt>
    <dgm:pt modelId="{7071F409-BE23-4BEF-85CE-D9E18786FC5A}" type="pres">
      <dgm:prSet presAssocID="{7574C505-589D-4D44-841A-80612AE8AD2F}" presName="level3hierChild" presStyleCnt="0"/>
      <dgm:spPr/>
    </dgm:pt>
    <dgm:pt modelId="{52FA699D-AA8F-40FB-81AB-30DE5553459F}" type="pres">
      <dgm:prSet presAssocID="{847088D9-F6EB-4CEC-A1DA-25856907C92F}" presName="conn2-1" presStyleLbl="parChTrans1D3" presStyleIdx="0" presStyleCnt="2"/>
      <dgm:spPr/>
      <dgm:t>
        <a:bodyPr/>
        <a:lstStyle/>
        <a:p>
          <a:endParaRPr lang="es-GT"/>
        </a:p>
      </dgm:t>
    </dgm:pt>
    <dgm:pt modelId="{76AFCE74-86B7-4E49-B83C-A8F91E4930DD}" type="pres">
      <dgm:prSet presAssocID="{847088D9-F6EB-4CEC-A1DA-25856907C92F}" presName="connTx" presStyleLbl="parChTrans1D3" presStyleIdx="0" presStyleCnt="2"/>
      <dgm:spPr/>
      <dgm:t>
        <a:bodyPr/>
        <a:lstStyle/>
        <a:p>
          <a:endParaRPr lang="es-GT"/>
        </a:p>
      </dgm:t>
    </dgm:pt>
    <dgm:pt modelId="{2D1EC2AA-98A0-4124-8D12-52BB7DA706C4}" type="pres">
      <dgm:prSet presAssocID="{DE8B663C-B0CB-43FF-81DC-C8A081A94B27}" presName="root2" presStyleCnt="0"/>
      <dgm:spPr/>
    </dgm:pt>
    <dgm:pt modelId="{E8F01A41-63B5-4F46-A5B4-45AC5F67339F}" type="pres">
      <dgm:prSet presAssocID="{DE8B663C-B0CB-43FF-81DC-C8A081A94B27}" presName="LevelTwoTextNode" presStyleLbl="node3" presStyleIdx="0" presStyleCnt="2" custScaleX="41409" custScaleY="32774" custLinFactNeighborX="-49995" custLinFactNeighborY="-90352">
        <dgm:presLayoutVars>
          <dgm:chPref val="3"/>
        </dgm:presLayoutVars>
      </dgm:prSet>
      <dgm:spPr/>
      <dgm:t>
        <a:bodyPr/>
        <a:lstStyle/>
        <a:p>
          <a:endParaRPr lang="es-GT"/>
        </a:p>
      </dgm:t>
    </dgm:pt>
    <dgm:pt modelId="{C9C7ABF1-9853-477D-85AB-8D0243244973}" type="pres">
      <dgm:prSet presAssocID="{DE8B663C-B0CB-43FF-81DC-C8A081A94B27}" presName="level3hierChild" presStyleCnt="0"/>
      <dgm:spPr/>
    </dgm:pt>
    <dgm:pt modelId="{C71E23B0-6A58-4D65-A4FC-DCF211C91113}" type="pres">
      <dgm:prSet presAssocID="{1EC76960-DDC8-4382-818F-683B769D26DC}" presName="conn2-1" presStyleLbl="parChTrans1D4" presStyleIdx="0" presStyleCnt="5"/>
      <dgm:spPr/>
      <dgm:t>
        <a:bodyPr/>
        <a:lstStyle/>
        <a:p>
          <a:endParaRPr lang="es-GT"/>
        </a:p>
      </dgm:t>
    </dgm:pt>
    <dgm:pt modelId="{318D4B6B-8FF1-4337-B474-F45294745FAB}" type="pres">
      <dgm:prSet presAssocID="{1EC76960-DDC8-4382-818F-683B769D26DC}" presName="connTx" presStyleLbl="parChTrans1D4" presStyleIdx="0" presStyleCnt="5"/>
      <dgm:spPr/>
      <dgm:t>
        <a:bodyPr/>
        <a:lstStyle/>
        <a:p>
          <a:endParaRPr lang="es-GT"/>
        </a:p>
      </dgm:t>
    </dgm:pt>
    <dgm:pt modelId="{479C7260-DA83-4503-94F9-981A4F8DC22B}" type="pres">
      <dgm:prSet presAssocID="{3E6AE321-C69E-4D25-90C1-57B66624260D}" presName="root2" presStyleCnt="0"/>
      <dgm:spPr/>
    </dgm:pt>
    <dgm:pt modelId="{6733CCFF-AEF1-49B6-8E9F-0AF04B3A8B16}" type="pres">
      <dgm:prSet presAssocID="{3E6AE321-C69E-4D25-90C1-57B66624260D}" presName="LevelTwoTextNode" presStyleLbl="node4" presStyleIdx="0" presStyleCnt="5" custScaleX="55954" custScaleY="19600" custLinFactY="-10995" custLinFactNeighborX="-59435" custLinFactNeighborY="-100000">
        <dgm:presLayoutVars>
          <dgm:chPref val="3"/>
        </dgm:presLayoutVars>
      </dgm:prSet>
      <dgm:spPr/>
      <dgm:t>
        <a:bodyPr/>
        <a:lstStyle/>
        <a:p>
          <a:endParaRPr lang="es-GT"/>
        </a:p>
      </dgm:t>
    </dgm:pt>
    <dgm:pt modelId="{7586C421-0127-4D01-A487-AA29237AB19A}" type="pres">
      <dgm:prSet presAssocID="{3E6AE321-C69E-4D25-90C1-57B66624260D}" presName="level3hierChild" presStyleCnt="0"/>
      <dgm:spPr/>
    </dgm:pt>
    <dgm:pt modelId="{80EF6187-96E8-471B-82D7-AA2A42259F7A}" type="pres">
      <dgm:prSet presAssocID="{44E352A0-F481-4A39-9A51-2FD75C1011DF}" presName="conn2-1" presStyleLbl="parChTrans1D4" presStyleIdx="1" presStyleCnt="5"/>
      <dgm:spPr/>
      <dgm:t>
        <a:bodyPr/>
        <a:lstStyle/>
        <a:p>
          <a:endParaRPr lang="es-GT"/>
        </a:p>
      </dgm:t>
    </dgm:pt>
    <dgm:pt modelId="{D0749A79-8A85-4632-80CC-D3ED65759F81}" type="pres">
      <dgm:prSet presAssocID="{44E352A0-F481-4A39-9A51-2FD75C1011DF}" presName="connTx" presStyleLbl="parChTrans1D4" presStyleIdx="1" presStyleCnt="5"/>
      <dgm:spPr/>
      <dgm:t>
        <a:bodyPr/>
        <a:lstStyle/>
        <a:p>
          <a:endParaRPr lang="es-GT"/>
        </a:p>
      </dgm:t>
    </dgm:pt>
    <dgm:pt modelId="{9C879D0B-4D75-4F2F-86A9-46743D3C8F7E}" type="pres">
      <dgm:prSet presAssocID="{5732331B-AE8C-4E27-B933-95DB79705FF9}" presName="root2" presStyleCnt="0"/>
      <dgm:spPr/>
    </dgm:pt>
    <dgm:pt modelId="{433116DA-A116-4C63-BECB-0677E23FDE88}" type="pres">
      <dgm:prSet presAssocID="{5732331B-AE8C-4E27-B933-95DB79705FF9}" presName="LevelTwoTextNode" presStyleLbl="node4" presStyleIdx="1" presStyleCnt="5" custScaleX="44887" custScaleY="32634" custLinFactNeighborX="-47849" custLinFactNeighborY="-74546">
        <dgm:presLayoutVars>
          <dgm:chPref val="3"/>
        </dgm:presLayoutVars>
      </dgm:prSet>
      <dgm:spPr/>
      <dgm:t>
        <a:bodyPr/>
        <a:lstStyle/>
        <a:p>
          <a:endParaRPr lang="es-GT"/>
        </a:p>
      </dgm:t>
    </dgm:pt>
    <dgm:pt modelId="{9B7C1A22-FDBA-4B68-BA87-7788666B7E03}" type="pres">
      <dgm:prSet presAssocID="{5732331B-AE8C-4E27-B933-95DB79705FF9}" presName="level3hierChild" presStyleCnt="0"/>
      <dgm:spPr/>
    </dgm:pt>
    <dgm:pt modelId="{0175C47C-F42B-425C-A861-757116DA095A}" type="pres">
      <dgm:prSet presAssocID="{0ADCDBF8-0BB2-4278-9C36-9A227642D3EB}" presName="conn2-1" presStyleLbl="parChTrans1D3" presStyleIdx="1" presStyleCnt="2"/>
      <dgm:spPr/>
      <dgm:t>
        <a:bodyPr/>
        <a:lstStyle/>
        <a:p>
          <a:endParaRPr lang="es-GT"/>
        </a:p>
      </dgm:t>
    </dgm:pt>
    <dgm:pt modelId="{AB54464C-7B22-47C8-9C5B-E4049896008C}" type="pres">
      <dgm:prSet presAssocID="{0ADCDBF8-0BB2-4278-9C36-9A227642D3EB}" presName="connTx" presStyleLbl="parChTrans1D3" presStyleIdx="1" presStyleCnt="2"/>
      <dgm:spPr/>
      <dgm:t>
        <a:bodyPr/>
        <a:lstStyle/>
        <a:p>
          <a:endParaRPr lang="es-GT"/>
        </a:p>
      </dgm:t>
    </dgm:pt>
    <dgm:pt modelId="{ED9B4DF5-8B40-412C-ABAD-BA0EB5F92302}" type="pres">
      <dgm:prSet presAssocID="{0AAF5843-6173-45DD-ABC6-E92FFCE31CBC}" presName="root2" presStyleCnt="0"/>
      <dgm:spPr/>
    </dgm:pt>
    <dgm:pt modelId="{6959EDE4-D6C5-4FC1-B5EB-1F16D03C24F5}" type="pres">
      <dgm:prSet presAssocID="{0AAF5843-6173-45DD-ABC6-E92FFCE31CBC}" presName="LevelTwoTextNode" presStyleLbl="node3" presStyleIdx="1" presStyleCnt="2" custScaleX="41351" custScaleY="62534" custLinFactNeighborX="-48273" custLinFactNeighborY="-10332">
        <dgm:presLayoutVars>
          <dgm:chPref val="3"/>
        </dgm:presLayoutVars>
      </dgm:prSet>
      <dgm:spPr/>
      <dgm:t>
        <a:bodyPr/>
        <a:lstStyle/>
        <a:p>
          <a:endParaRPr lang="es-GT"/>
        </a:p>
      </dgm:t>
    </dgm:pt>
    <dgm:pt modelId="{F567A146-FD6F-45D1-A16C-8151CDC8A056}" type="pres">
      <dgm:prSet presAssocID="{0AAF5843-6173-45DD-ABC6-E92FFCE31CBC}" presName="level3hierChild" presStyleCnt="0"/>
      <dgm:spPr/>
    </dgm:pt>
    <dgm:pt modelId="{E48E0FD2-4CB9-474D-9707-BB59D9977BF5}" type="pres">
      <dgm:prSet presAssocID="{CE3CE8CE-0002-4304-9049-ADB0D387FB85}" presName="conn2-1" presStyleLbl="parChTrans1D4" presStyleIdx="2" presStyleCnt="5"/>
      <dgm:spPr/>
      <dgm:t>
        <a:bodyPr/>
        <a:lstStyle/>
        <a:p>
          <a:endParaRPr lang="es-GT"/>
        </a:p>
      </dgm:t>
    </dgm:pt>
    <dgm:pt modelId="{A3D1A85F-5A1D-45CF-8126-25ED5E932138}" type="pres">
      <dgm:prSet presAssocID="{CE3CE8CE-0002-4304-9049-ADB0D387FB85}" presName="connTx" presStyleLbl="parChTrans1D4" presStyleIdx="2" presStyleCnt="5"/>
      <dgm:spPr/>
      <dgm:t>
        <a:bodyPr/>
        <a:lstStyle/>
        <a:p>
          <a:endParaRPr lang="es-GT"/>
        </a:p>
      </dgm:t>
    </dgm:pt>
    <dgm:pt modelId="{270D5BF0-2490-470F-8DD8-40611CF9E0F3}" type="pres">
      <dgm:prSet presAssocID="{9FEB683C-7F02-4D20-B756-C90479ADF292}" presName="root2" presStyleCnt="0"/>
      <dgm:spPr/>
    </dgm:pt>
    <dgm:pt modelId="{730570F5-1A18-4500-B162-45D1D7AB5176}" type="pres">
      <dgm:prSet presAssocID="{9FEB683C-7F02-4D20-B756-C90479ADF292}" presName="LevelTwoTextNode" presStyleLbl="node4" presStyleIdx="2" presStyleCnt="5" custScaleX="58273" custScaleY="32090" custLinFactNeighborX="-54534" custLinFactNeighborY="-39835">
        <dgm:presLayoutVars>
          <dgm:chPref val="3"/>
        </dgm:presLayoutVars>
      </dgm:prSet>
      <dgm:spPr/>
      <dgm:t>
        <a:bodyPr/>
        <a:lstStyle/>
        <a:p>
          <a:endParaRPr lang="es-GT"/>
        </a:p>
      </dgm:t>
    </dgm:pt>
    <dgm:pt modelId="{608885A4-240E-4ED6-B84A-F92D2076399C}" type="pres">
      <dgm:prSet presAssocID="{9FEB683C-7F02-4D20-B756-C90479ADF292}" presName="level3hierChild" presStyleCnt="0"/>
      <dgm:spPr/>
    </dgm:pt>
    <dgm:pt modelId="{68947DE1-3C72-457B-8620-2C01BAD3D76E}" type="pres">
      <dgm:prSet presAssocID="{DB42A057-F3F7-470B-853D-27AEFCA634B9}" presName="conn2-1" presStyleLbl="parChTrans1D4" presStyleIdx="3" presStyleCnt="5"/>
      <dgm:spPr/>
      <dgm:t>
        <a:bodyPr/>
        <a:lstStyle/>
        <a:p>
          <a:endParaRPr lang="es-GT"/>
        </a:p>
      </dgm:t>
    </dgm:pt>
    <dgm:pt modelId="{FC37CA00-1806-483B-9915-6E0DB0ABD405}" type="pres">
      <dgm:prSet presAssocID="{DB42A057-F3F7-470B-853D-27AEFCA634B9}" presName="connTx" presStyleLbl="parChTrans1D4" presStyleIdx="3" presStyleCnt="5"/>
      <dgm:spPr/>
      <dgm:t>
        <a:bodyPr/>
        <a:lstStyle/>
        <a:p>
          <a:endParaRPr lang="es-GT"/>
        </a:p>
      </dgm:t>
    </dgm:pt>
    <dgm:pt modelId="{3D9CD1D4-8B67-415D-9A6B-9044E523F96F}" type="pres">
      <dgm:prSet presAssocID="{5FB354CC-8D71-439D-9D98-F17F92671AFD}" presName="root2" presStyleCnt="0"/>
      <dgm:spPr/>
    </dgm:pt>
    <dgm:pt modelId="{E80A1F79-8F8E-4AB3-BE3C-50C7003D8901}" type="pres">
      <dgm:prSet presAssocID="{5FB354CC-8D71-439D-9D98-F17F92671AFD}" presName="LevelTwoTextNode" presStyleLbl="node4" presStyleIdx="3" presStyleCnt="5" custScaleX="52892" custScaleY="43986" custLinFactNeighborX="-29515" custLinFactNeighborY="-39755">
        <dgm:presLayoutVars>
          <dgm:chPref val="3"/>
        </dgm:presLayoutVars>
      </dgm:prSet>
      <dgm:spPr/>
      <dgm:t>
        <a:bodyPr/>
        <a:lstStyle/>
        <a:p>
          <a:endParaRPr lang="es-GT"/>
        </a:p>
      </dgm:t>
    </dgm:pt>
    <dgm:pt modelId="{3FEC47E1-FCEA-47E4-881C-B8F1CF58A92E}" type="pres">
      <dgm:prSet presAssocID="{5FB354CC-8D71-439D-9D98-F17F92671AFD}" presName="level3hierChild" presStyleCnt="0"/>
      <dgm:spPr/>
    </dgm:pt>
    <dgm:pt modelId="{023ADCD9-F20D-4435-AE99-FC2D7E6AF420}" type="pres">
      <dgm:prSet presAssocID="{BA50F58A-8AD9-43A8-8567-D0D5C05067BB}" presName="conn2-1" presStyleLbl="parChTrans1D4" presStyleIdx="4" presStyleCnt="5"/>
      <dgm:spPr/>
      <dgm:t>
        <a:bodyPr/>
        <a:lstStyle/>
        <a:p>
          <a:endParaRPr lang="es-GT"/>
        </a:p>
      </dgm:t>
    </dgm:pt>
    <dgm:pt modelId="{1F5EE76E-79B8-49ED-B837-449A04529898}" type="pres">
      <dgm:prSet presAssocID="{BA50F58A-8AD9-43A8-8567-D0D5C05067BB}" presName="connTx" presStyleLbl="parChTrans1D4" presStyleIdx="4" presStyleCnt="5"/>
      <dgm:spPr/>
      <dgm:t>
        <a:bodyPr/>
        <a:lstStyle/>
        <a:p>
          <a:endParaRPr lang="es-GT"/>
        </a:p>
      </dgm:t>
    </dgm:pt>
    <dgm:pt modelId="{027BF479-DCEA-4224-9B22-E0149ADB437B}" type="pres">
      <dgm:prSet presAssocID="{B7A973E4-FA0A-4996-8299-BEBAEC40C5BE}" presName="root2" presStyleCnt="0"/>
      <dgm:spPr/>
    </dgm:pt>
    <dgm:pt modelId="{6BF6DB2D-8645-425D-ABB6-C7B80D468A53}" type="pres">
      <dgm:prSet presAssocID="{B7A973E4-FA0A-4996-8299-BEBAEC40C5BE}" presName="LevelTwoTextNode" presStyleLbl="node4" presStyleIdx="4" presStyleCnt="5" custScaleX="72832" custScaleY="41984" custLinFactNeighborX="-46381" custLinFactNeighborY="-36140">
        <dgm:presLayoutVars>
          <dgm:chPref val="3"/>
        </dgm:presLayoutVars>
      </dgm:prSet>
      <dgm:spPr/>
      <dgm:t>
        <a:bodyPr/>
        <a:lstStyle/>
        <a:p>
          <a:endParaRPr lang="es-GT"/>
        </a:p>
      </dgm:t>
    </dgm:pt>
    <dgm:pt modelId="{1056F8A4-6F29-442C-934B-DB10435671CF}" type="pres">
      <dgm:prSet presAssocID="{B7A973E4-FA0A-4996-8299-BEBAEC40C5BE}" presName="level3hierChild" presStyleCnt="0"/>
      <dgm:spPr/>
    </dgm:pt>
    <dgm:pt modelId="{85322BCF-0E99-4C82-BDEF-2F9B83305CBD}" type="pres">
      <dgm:prSet presAssocID="{17DDAEDA-F10B-4466-B55C-99AD56D9CCD0}" presName="conn2-1" presStyleLbl="parChTrans1D2" presStyleIdx="1" presStyleCnt="2"/>
      <dgm:spPr/>
      <dgm:t>
        <a:bodyPr/>
        <a:lstStyle/>
        <a:p>
          <a:endParaRPr lang="es-GT"/>
        </a:p>
      </dgm:t>
    </dgm:pt>
    <dgm:pt modelId="{AFC6BD60-10C0-4741-86A0-B64BD09CD0AE}" type="pres">
      <dgm:prSet presAssocID="{17DDAEDA-F10B-4466-B55C-99AD56D9CCD0}" presName="connTx" presStyleLbl="parChTrans1D2" presStyleIdx="1" presStyleCnt="2"/>
      <dgm:spPr/>
      <dgm:t>
        <a:bodyPr/>
        <a:lstStyle/>
        <a:p>
          <a:endParaRPr lang="es-GT"/>
        </a:p>
      </dgm:t>
    </dgm:pt>
    <dgm:pt modelId="{05F172A7-6570-4F21-BA2A-1B8487E0DD9A}" type="pres">
      <dgm:prSet presAssocID="{74CDD05F-96C3-40A1-A46E-BDF27D1E118D}" presName="root2" presStyleCnt="0"/>
      <dgm:spPr/>
    </dgm:pt>
    <dgm:pt modelId="{AB09CE0E-54C4-441E-88EE-419EBFD5C1DF}" type="pres">
      <dgm:prSet presAssocID="{74CDD05F-96C3-40A1-A46E-BDF27D1E118D}" presName="LevelTwoTextNode" presStyleLbl="node2" presStyleIdx="1" presStyleCnt="2" custScaleX="68412" custScaleY="28359" custLinFactNeighborX="-12210" custLinFactNeighborY="98664">
        <dgm:presLayoutVars>
          <dgm:chPref val="3"/>
        </dgm:presLayoutVars>
      </dgm:prSet>
      <dgm:spPr/>
      <dgm:t>
        <a:bodyPr/>
        <a:lstStyle/>
        <a:p>
          <a:endParaRPr lang="es-GT"/>
        </a:p>
      </dgm:t>
    </dgm:pt>
    <dgm:pt modelId="{2BC5B197-07F8-4B85-B231-675510FCBD13}" type="pres">
      <dgm:prSet presAssocID="{74CDD05F-96C3-40A1-A46E-BDF27D1E118D}" presName="level3hierChild" presStyleCnt="0"/>
      <dgm:spPr/>
    </dgm:pt>
  </dgm:ptLst>
  <dgm:cxnLst>
    <dgm:cxn modelId="{E09084E2-8E24-4418-A411-62CCF4D1A7BB}" type="presOf" srcId="{0ADCDBF8-0BB2-4278-9C36-9A227642D3EB}" destId="{0175C47C-F42B-425C-A861-757116DA095A}" srcOrd="0" destOrd="0" presId="urn:microsoft.com/office/officeart/2005/8/layout/hierarchy2"/>
    <dgm:cxn modelId="{2A320BE8-8EE2-4C2A-B927-01AFD31DE339}" type="presOf" srcId="{B7A973E4-FA0A-4996-8299-BEBAEC40C5BE}" destId="{6BF6DB2D-8645-425D-ABB6-C7B80D468A53}" srcOrd="0" destOrd="0" presId="urn:microsoft.com/office/officeart/2005/8/layout/hierarchy2"/>
    <dgm:cxn modelId="{0596B64A-4FB2-4B48-8A0A-52C7CCED694D}" type="presOf" srcId="{44E352A0-F481-4A39-9A51-2FD75C1011DF}" destId="{D0749A79-8A85-4632-80CC-D3ED65759F81}" srcOrd="1" destOrd="0" presId="urn:microsoft.com/office/officeart/2005/8/layout/hierarchy2"/>
    <dgm:cxn modelId="{BFF651EC-C91F-4E36-B855-012F6667923F}" type="presOf" srcId="{847088D9-F6EB-4CEC-A1DA-25856907C92F}" destId="{52FA699D-AA8F-40FB-81AB-30DE5553459F}" srcOrd="0" destOrd="0" presId="urn:microsoft.com/office/officeart/2005/8/layout/hierarchy2"/>
    <dgm:cxn modelId="{3D970C6D-3C45-4B24-8A90-1E21954E4A25}" srcId="{52908FC4-C07D-46CA-9FD4-D07D07F3761A}" destId="{7574C505-589D-4D44-841A-80612AE8AD2F}" srcOrd="0" destOrd="0" parTransId="{474AC66B-85BB-4A34-AA06-26D95C559C37}" sibTransId="{1F860C84-C286-426B-AFED-BFDE84B18276}"/>
    <dgm:cxn modelId="{102E7D82-0671-4324-824E-5473F90823A5}" type="presOf" srcId="{7574C505-589D-4D44-841A-80612AE8AD2F}" destId="{1655F93E-02A9-45B7-BDE4-F6414349C300}" srcOrd="0" destOrd="0" presId="urn:microsoft.com/office/officeart/2005/8/layout/hierarchy2"/>
    <dgm:cxn modelId="{3EF65DB4-1B26-4E56-85E2-A9CE259AAD61}" srcId="{52908FC4-C07D-46CA-9FD4-D07D07F3761A}" destId="{74CDD05F-96C3-40A1-A46E-BDF27D1E118D}" srcOrd="1" destOrd="0" parTransId="{17DDAEDA-F10B-4466-B55C-99AD56D9CCD0}" sibTransId="{E9410C35-A05D-43E5-A0C7-6081E810166C}"/>
    <dgm:cxn modelId="{5DB69002-0958-4F0E-B9D2-362A9E08521A}" type="presOf" srcId="{CE3CE8CE-0002-4304-9049-ADB0D387FB85}" destId="{E48E0FD2-4CB9-474D-9707-BB59D9977BF5}" srcOrd="0" destOrd="0" presId="urn:microsoft.com/office/officeart/2005/8/layout/hierarchy2"/>
    <dgm:cxn modelId="{9071D2B5-5AA7-45E8-BB07-C5EF2202012D}" type="presOf" srcId="{17DDAEDA-F10B-4466-B55C-99AD56D9CCD0}" destId="{AFC6BD60-10C0-4741-86A0-B64BD09CD0AE}" srcOrd="1" destOrd="0" presId="urn:microsoft.com/office/officeart/2005/8/layout/hierarchy2"/>
    <dgm:cxn modelId="{2261A7AC-0BAD-41CB-925E-47EB48AA3975}" srcId="{0AAF5843-6173-45DD-ABC6-E92FFCE31CBC}" destId="{B7A973E4-FA0A-4996-8299-BEBAEC40C5BE}" srcOrd="2" destOrd="0" parTransId="{BA50F58A-8AD9-43A8-8567-D0D5C05067BB}" sibTransId="{14F231F6-7330-4754-BDEF-8539FBFF7A2D}"/>
    <dgm:cxn modelId="{37E7F65D-7423-4EB2-9FC2-A1AEBF432257}" type="presOf" srcId="{3E6AE321-C69E-4D25-90C1-57B66624260D}" destId="{6733CCFF-AEF1-49B6-8E9F-0AF04B3A8B16}" srcOrd="0" destOrd="0" presId="urn:microsoft.com/office/officeart/2005/8/layout/hierarchy2"/>
    <dgm:cxn modelId="{2F4648B8-6C2D-43C9-83D9-9F348A08B533}" type="presOf" srcId="{5FB354CC-8D71-439D-9D98-F17F92671AFD}" destId="{E80A1F79-8F8E-4AB3-BE3C-50C7003D8901}" srcOrd="0" destOrd="0" presId="urn:microsoft.com/office/officeart/2005/8/layout/hierarchy2"/>
    <dgm:cxn modelId="{F3A79627-3713-4ABF-9156-18CC2FDE1B27}" type="presOf" srcId="{74CDD05F-96C3-40A1-A46E-BDF27D1E118D}" destId="{AB09CE0E-54C4-441E-88EE-419EBFD5C1DF}" srcOrd="0" destOrd="0" presId="urn:microsoft.com/office/officeart/2005/8/layout/hierarchy2"/>
    <dgm:cxn modelId="{9C1DD821-82CA-40A8-BE4B-18D90220375B}" type="presOf" srcId="{0ADCDBF8-0BB2-4278-9C36-9A227642D3EB}" destId="{AB54464C-7B22-47C8-9C5B-E4049896008C}" srcOrd="1" destOrd="0" presId="urn:microsoft.com/office/officeart/2005/8/layout/hierarchy2"/>
    <dgm:cxn modelId="{F00972A4-C799-4A48-B8AF-CAB00B2878E9}" type="presOf" srcId="{0AAF5843-6173-45DD-ABC6-E92FFCE31CBC}" destId="{6959EDE4-D6C5-4FC1-B5EB-1F16D03C24F5}" srcOrd="0" destOrd="0" presId="urn:microsoft.com/office/officeart/2005/8/layout/hierarchy2"/>
    <dgm:cxn modelId="{E5F3E656-72F4-47FA-A300-3A3FDBAA05C7}" type="presOf" srcId="{DB42A057-F3F7-470B-853D-27AEFCA634B9}" destId="{FC37CA00-1806-483B-9915-6E0DB0ABD405}" srcOrd="1" destOrd="0" presId="urn:microsoft.com/office/officeart/2005/8/layout/hierarchy2"/>
    <dgm:cxn modelId="{4947DF8B-E1B8-4D6A-B7F5-651588F8652A}" srcId="{1929D0D0-F031-4374-A37B-A9105120E398}" destId="{52908FC4-C07D-46CA-9FD4-D07D07F3761A}" srcOrd="0" destOrd="0" parTransId="{D695AFF3-8DC7-42E1-9D4D-F0EFF9ACEDE4}" sibTransId="{130E2125-4D3D-4AD1-80EB-F3ADDE41AF1F}"/>
    <dgm:cxn modelId="{7AD27445-F538-4454-AB29-AB066F3576AF}" type="presOf" srcId="{CE3CE8CE-0002-4304-9049-ADB0D387FB85}" destId="{A3D1A85F-5A1D-45CF-8126-25ED5E932138}" srcOrd="1" destOrd="0" presId="urn:microsoft.com/office/officeart/2005/8/layout/hierarchy2"/>
    <dgm:cxn modelId="{8CDAF9EA-6FBC-4D76-B98B-EC9A67303ACA}" type="presOf" srcId="{BA50F58A-8AD9-43A8-8567-D0D5C05067BB}" destId="{023ADCD9-F20D-4435-AE99-FC2D7E6AF420}" srcOrd="0" destOrd="0" presId="urn:microsoft.com/office/officeart/2005/8/layout/hierarchy2"/>
    <dgm:cxn modelId="{FBBE168B-7A8B-43FF-8A28-A631B3D08F66}" type="presOf" srcId="{1EC76960-DDC8-4382-818F-683B769D26DC}" destId="{C71E23B0-6A58-4D65-A4FC-DCF211C91113}" srcOrd="0" destOrd="0" presId="urn:microsoft.com/office/officeart/2005/8/layout/hierarchy2"/>
    <dgm:cxn modelId="{ACDDAFB3-5E67-410C-A8DF-4030BFA4D765}" type="presOf" srcId="{52908FC4-C07D-46CA-9FD4-D07D07F3761A}" destId="{788180CA-C3D5-4F98-A7FA-BFDCADC2D81C}" srcOrd="0" destOrd="0" presId="urn:microsoft.com/office/officeart/2005/8/layout/hierarchy2"/>
    <dgm:cxn modelId="{D820BC27-D1FE-4B39-B424-B48EB8B1457D}" srcId="{DE8B663C-B0CB-43FF-81DC-C8A081A94B27}" destId="{5732331B-AE8C-4E27-B933-95DB79705FF9}" srcOrd="1" destOrd="0" parTransId="{44E352A0-F481-4A39-9A51-2FD75C1011DF}" sibTransId="{D4A5D8F5-8BD2-4AFE-A2B0-B90A05BFE7B0}"/>
    <dgm:cxn modelId="{1A2C45FE-C56C-45C2-A0F5-BE50A6DA90CB}" type="presOf" srcId="{44E352A0-F481-4A39-9A51-2FD75C1011DF}" destId="{80EF6187-96E8-471B-82D7-AA2A42259F7A}" srcOrd="0" destOrd="0" presId="urn:microsoft.com/office/officeart/2005/8/layout/hierarchy2"/>
    <dgm:cxn modelId="{7A487244-7945-4BAF-9042-BA5FCEACF9E5}" type="presOf" srcId="{BA50F58A-8AD9-43A8-8567-D0D5C05067BB}" destId="{1F5EE76E-79B8-49ED-B837-449A04529898}" srcOrd="1" destOrd="0" presId="urn:microsoft.com/office/officeart/2005/8/layout/hierarchy2"/>
    <dgm:cxn modelId="{E075285F-411F-464D-B500-0B67CEBE6408}" srcId="{0AAF5843-6173-45DD-ABC6-E92FFCE31CBC}" destId="{9FEB683C-7F02-4D20-B756-C90479ADF292}" srcOrd="0" destOrd="0" parTransId="{CE3CE8CE-0002-4304-9049-ADB0D387FB85}" sibTransId="{EBA2B1B2-60F6-4E73-966B-D6FE523A5939}"/>
    <dgm:cxn modelId="{1CFADDCB-8A11-4864-991C-F87C059B2CB4}" type="presOf" srcId="{1929D0D0-F031-4374-A37B-A9105120E398}" destId="{3E0C7EF1-91ED-4C29-A1CF-D9902B8AAF27}" srcOrd="0" destOrd="0" presId="urn:microsoft.com/office/officeart/2005/8/layout/hierarchy2"/>
    <dgm:cxn modelId="{7A458913-9115-46CB-A238-9976099A17E9}" type="presOf" srcId="{1EC76960-DDC8-4382-818F-683B769D26DC}" destId="{318D4B6B-8FF1-4337-B474-F45294745FAB}" srcOrd="1" destOrd="0" presId="urn:microsoft.com/office/officeart/2005/8/layout/hierarchy2"/>
    <dgm:cxn modelId="{ED6966E5-564D-458D-BEAF-EE1A15FA0EB4}" type="presOf" srcId="{474AC66B-85BB-4A34-AA06-26D95C559C37}" destId="{A3E0DECA-DBE5-457F-B90A-16F044DE42E3}" srcOrd="1" destOrd="0" presId="urn:microsoft.com/office/officeart/2005/8/layout/hierarchy2"/>
    <dgm:cxn modelId="{E708E0D1-ABEA-4EDC-86A6-261AB3A2BB0E}" type="presOf" srcId="{5732331B-AE8C-4E27-B933-95DB79705FF9}" destId="{433116DA-A116-4C63-BECB-0677E23FDE88}" srcOrd="0" destOrd="0" presId="urn:microsoft.com/office/officeart/2005/8/layout/hierarchy2"/>
    <dgm:cxn modelId="{DA8B453A-B872-4AFB-8A08-F4DD169A5E51}" type="presOf" srcId="{474AC66B-85BB-4A34-AA06-26D95C559C37}" destId="{77B095D9-362E-4E1E-89EE-FD7110B3578C}" srcOrd="0" destOrd="0" presId="urn:microsoft.com/office/officeart/2005/8/layout/hierarchy2"/>
    <dgm:cxn modelId="{B0BCAD13-5DC6-44F8-80DA-E3538D1FA1F7}" srcId="{7574C505-589D-4D44-841A-80612AE8AD2F}" destId="{DE8B663C-B0CB-43FF-81DC-C8A081A94B27}" srcOrd="0" destOrd="0" parTransId="{847088D9-F6EB-4CEC-A1DA-25856907C92F}" sibTransId="{5657A349-9FFC-4A6A-975F-C06FC59F1C5A}"/>
    <dgm:cxn modelId="{4E6173A3-E215-4E09-BB23-6A2D962C8250}" srcId="{7574C505-589D-4D44-841A-80612AE8AD2F}" destId="{0AAF5843-6173-45DD-ABC6-E92FFCE31CBC}" srcOrd="1" destOrd="0" parTransId="{0ADCDBF8-0BB2-4278-9C36-9A227642D3EB}" sibTransId="{4AA74560-E42A-4C20-9F5A-774E2D74EBD1}"/>
    <dgm:cxn modelId="{80040D81-B588-4F2D-A70F-F85F94A241A9}" type="presOf" srcId="{DE8B663C-B0CB-43FF-81DC-C8A081A94B27}" destId="{E8F01A41-63B5-4F46-A5B4-45AC5F67339F}" srcOrd="0" destOrd="0" presId="urn:microsoft.com/office/officeart/2005/8/layout/hierarchy2"/>
    <dgm:cxn modelId="{6ACF398F-6664-4FA4-AF7C-24F1A9632567}" type="presOf" srcId="{DB42A057-F3F7-470B-853D-27AEFCA634B9}" destId="{68947DE1-3C72-457B-8620-2C01BAD3D76E}" srcOrd="0" destOrd="0" presId="urn:microsoft.com/office/officeart/2005/8/layout/hierarchy2"/>
    <dgm:cxn modelId="{3A78BFC0-58B9-4230-80B4-E5A57238DD0D}" type="presOf" srcId="{847088D9-F6EB-4CEC-A1DA-25856907C92F}" destId="{76AFCE74-86B7-4E49-B83C-A8F91E4930DD}" srcOrd="1" destOrd="0" presId="urn:microsoft.com/office/officeart/2005/8/layout/hierarchy2"/>
    <dgm:cxn modelId="{02627390-361D-4902-AB5A-4E652DA838ED}" srcId="{DE8B663C-B0CB-43FF-81DC-C8A081A94B27}" destId="{3E6AE321-C69E-4D25-90C1-57B66624260D}" srcOrd="0" destOrd="0" parTransId="{1EC76960-DDC8-4382-818F-683B769D26DC}" sibTransId="{E8661FA1-5C83-4F7A-A3C8-2507A1296E05}"/>
    <dgm:cxn modelId="{D8DF4DA5-64E5-4AC9-9B5A-16D9665914C4}" type="presOf" srcId="{17DDAEDA-F10B-4466-B55C-99AD56D9CCD0}" destId="{85322BCF-0E99-4C82-BDEF-2F9B83305CBD}" srcOrd="0" destOrd="0" presId="urn:microsoft.com/office/officeart/2005/8/layout/hierarchy2"/>
    <dgm:cxn modelId="{A15E4BB1-5A83-4564-85C7-CD17A93EED15}" srcId="{0AAF5843-6173-45DD-ABC6-E92FFCE31CBC}" destId="{5FB354CC-8D71-439D-9D98-F17F92671AFD}" srcOrd="1" destOrd="0" parTransId="{DB42A057-F3F7-470B-853D-27AEFCA634B9}" sibTransId="{3D3592E0-CE5C-465F-A9C7-8E289076D516}"/>
    <dgm:cxn modelId="{D03130C1-41F7-4872-A6BB-D234ED8F4675}" type="presOf" srcId="{9FEB683C-7F02-4D20-B756-C90479ADF292}" destId="{730570F5-1A18-4500-B162-45D1D7AB5176}" srcOrd="0" destOrd="0" presId="urn:microsoft.com/office/officeart/2005/8/layout/hierarchy2"/>
    <dgm:cxn modelId="{1B223153-B3E4-4468-AE24-382F5780BF47}" type="presParOf" srcId="{3E0C7EF1-91ED-4C29-A1CF-D9902B8AAF27}" destId="{6E143AF0-70BF-402F-99C3-B0A8FB9FF771}" srcOrd="0" destOrd="0" presId="urn:microsoft.com/office/officeart/2005/8/layout/hierarchy2"/>
    <dgm:cxn modelId="{D413002A-6DD6-45B9-837B-3CA17E9A3D46}" type="presParOf" srcId="{6E143AF0-70BF-402F-99C3-B0A8FB9FF771}" destId="{788180CA-C3D5-4F98-A7FA-BFDCADC2D81C}" srcOrd="0" destOrd="0" presId="urn:microsoft.com/office/officeart/2005/8/layout/hierarchy2"/>
    <dgm:cxn modelId="{508A53EA-3952-4A54-A084-B2917A5B8F84}" type="presParOf" srcId="{6E143AF0-70BF-402F-99C3-B0A8FB9FF771}" destId="{4A007473-888C-4ABA-934C-51E8149AF6FE}" srcOrd="1" destOrd="0" presId="urn:microsoft.com/office/officeart/2005/8/layout/hierarchy2"/>
    <dgm:cxn modelId="{39996B84-3C4D-40F4-9D6B-E5310F3EDDB4}" type="presParOf" srcId="{4A007473-888C-4ABA-934C-51E8149AF6FE}" destId="{77B095D9-362E-4E1E-89EE-FD7110B3578C}" srcOrd="0" destOrd="0" presId="urn:microsoft.com/office/officeart/2005/8/layout/hierarchy2"/>
    <dgm:cxn modelId="{306AA621-CBA1-4DBD-BF01-BE5D8CB74DB9}" type="presParOf" srcId="{77B095D9-362E-4E1E-89EE-FD7110B3578C}" destId="{A3E0DECA-DBE5-457F-B90A-16F044DE42E3}" srcOrd="0" destOrd="0" presId="urn:microsoft.com/office/officeart/2005/8/layout/hierarchy2"/>
    <dgm:cxn modelId="{A8BEFE99-7C05-4762-977F-8F93455CFF30}" type="presParOf" srcId="{4A007473-888C-4ABA-934C-51E8149AF6FE}" destId="{4F1A7ECC-6199-453C-A6E9-B14474C70EED}" srcOrd="1" destOrd="0" presId="urn:microsoft.com/office/officeart/2005/8/layout/hierarchy2"/>
    <dgm:cxn modelId="{93E94C47-4218-4253-B346-8DA276081E72}" type="presParOf" srcId="{4F1A7ECC-6199-453C-A6E9-B14474C70EED}" destId="{1655F93E-02A9-45B7-BDE4-F6414349C300}" srcOrd="0" destOrd="0" presId="urn:microsoft.com/office/officeart/2005/8/layout/hierarchy2"/>
    <dgm:cxn modelId="{5356BADE-3403-4D81-A1E4-C70650D4AC7D}" type="presParOf" srcId="{4F1A7ECC-6199-453C-A6E9-B14474C70EED}" destId="{7071F409-BE23-4BEF-85CE-D9E18786FC5A}" srcOrd="1" destOrd="0" presId="urn:microsoft.com/office/officeart/2005/8/layout/hierarchy2"/>
    <dgm:cxn modelId="{80C7554A-1A03-4C56-93EA-4E432FEF13D4}" type="presParOf" srcId="{7071F409-BE23-4BEF-85CE-D9E18786FC5A}" destId="{52FA699D-AA8F-40FB-81AB-30DE5553459F}" srcOrd="0" destOrd="0" presId="urn:microsoft.com/office/officeart/2005/8/layout/hierarchy2"/>
    <dgm:cxn modelId="{F3A29D20-E209-4B20-9A3B-71C4169BADE2}" type="presParOf" srcId="{52FA699D-AA8F-40FB-81AB-30DE5553459F}" destId="{76AFCE74-86B7-4E49-B83C-A8F91E4930DD}" srcOrd="0" destOrd="0" presId="urn:microsoft.com/office/officeart/2005/8/layout/hierarchy2"/>
    <dgm:cxn modelId="{3DF9EC15-A3D7-4FBE-93A9-911272AB42B3}" type="presParOf" srcId="{7071F409-BE23-4BEF-85CE-D9E18786FC5A}" destId="{2D1EC2AA-98A0-4124-8D12-52BB7DA706C4}" srcOrd="1" destOrd="0" presId="urn:microsoft.com/office/officeart/2005/8/layout/hierarchy2"/>
    <dgm:cxn modelId="{E885440B-6746-48E9-A919-2B89C9DE2FDD}" type="presParOf" srcId="{2D1EC2AA-98A0-4124-8D12-52BB7DA706C4}" destId="{E8F01A41-63B5-4F46-A5B4-45AC5F67339F}" srcOrd="0" destOrd="0" presId="urn:microsoft.com/office/officeart/2005/8/layout/hierarchy2"/>
    <dgm:cxn modelId="{4089E792-86E2-43D5-BCB9-353E82BC6B5E}" type="presParOf" srcId="{2D1EC2AA-98A0-4124-8D12-52BB7DA706C4}" destId="{C9C7ABF1-9853-477D-85AB-8D0243244973}" srcOrd="1" destOrd="0" presId="urn:microsoft.com/office/officeart/2005/8/layout/hierarchy2"/>
    <dgm:cxn modelId="{C9EA0D8E-8D4A-485A-9D7A-A261860930D8}" type="presParOf" srcId="{C9C7ABF1-9853-477D-85AB-8D0243244973}" destId="{C71E23B0-6A58-4D65-A4FC-DCF211C91113}" srcOrd="0" destOrd="0" presId="urn:microsoft.com/office/officeart/2005/8/layout/hierarchy2"/>
    <dgm:cxn modelId="{BB5EFE38-3C7C-468A-9093-BACE6074EB12}" type="presParOf" srcId="{C71E23B0-6A58-4D65-A4FC-DCF211C91113}" destId="{318D4B6B-8FF1-4337-B474-F45294745FAB}" srcOrd="0" destOrd="0" presId="urn:microsoft.com/office/officeart/2005/8/layout/hierarchy2"/>
    <dgm:cxn modelId="{376E8E7B-BF49-4D41-951E-C56EF5D29371}" type="presParOf" srcId="{C9C7ABF1-9853-477D-85AB-8D0243244973}" destId="{479C7260-DA83-4503-94F9-981A4F8DC22B}" srcOrd="1" destOrd="0" presId="urn:microsoft.com/office/officeart/2005/8/layout/hierarchy2"/>
    <dgm:cxn modelId="{4071E9AE-12AF-40BC-93C1-59FA990A6176}" type="presParOf" srcId="{479C7260-DA83-4503-94F9-981A4F8DC22B}" destId="{6733CCFF-AEF1-49B6-8E9F-0AF04B3A8B16}" srcOrd="0" destOrd="0" presId="urn:microsoft.com/office/officeart/2005/8/layout/hierarchy2"/>
    <dgm:cxn modelId="{C0B78D7F-7CAC-40C2-ABD3-14C747B366D4}" type="presParOf" srcId="{479C7260-DA83-4503-94F9-981A4F8DC22B}" destId="{7586C421-0127-4D01-A487-AA29237AB19A}" srcOrd="1" destOrd="0" presId="urn:microsoft.com/office/officeart/2005/8/layout/hierarchy2"/>
    <dgm:cxn modelId="{F9EF6D54-CF4E-48E6-B012-D4C6481345B6}" type="presParOf" srcId="{C9C7ABF1-9853-477D-85AB-8D0243244973}" destId="{80EF6187-96E8-471B-82D7-AA2A42259F7A}" srcOrd="2" destOrd="0" presId="urn:microsoft.com/office/officeart/2005/8/layout/hierarchy2"/>
    <dgm:cxn modelId="{C69A6EF4-7C78-4D1D-B4BE-1078DDF16C4F}" type="presParOf" srcId="{80EF6187-96E8-471B-82D7-AA2A42259F7A}" destId="{D0749A79-8A85-4632-80CC-D3ED65759F81}" srcOrd="0" destOrd="0" presId="urn:microsoft.com/office/officeart/2005/8/layout/hierarchy2"/>
    <dgm:cxn modelId="{BCC842DA-071A-4CA2-B5FE-27C5F951560E}" type="presParOf" srcId="{C9C7ABF1-9853-477D-85AB-8D0243244973}" destId="{9C879D0B-4D75-4F2F-86A9-46743D3C8F7E}" srcOrd="3" destOrd="0" presId="urn:microsoft.com/office/officeart/2005/8/layout/hierarchy2"/>
    <dgm:cxn modelId="{E9B001FE-1239-425E-ABCC-A71D84B502F2}" type="presParOf" srcId="{9C879D0B-4D75-4F2F-86A9-46743D3C8F7E}" destId="{433116DA-A116-4C63-BECB-0677E23FDE88}" srcOrd="0" destOrd="0" presId="urn:microsoft.com/office/officeart/2005/8/layout/hierarchy2"/>
    <dgm:cxn modelId="{BA28A4C4-7031-4C18-AC7E-C0CFFE47D9A7}" type="presParOf" srcId="{9C879D0B-4D75-4F2F-86A9-46743D3C8F7E}" destId="{9B7C1A22-FDBA-4B68-BA87-7788666B7E03}" srcOrd="1" destOrd="0" presId="urn:microsoft.com/office/officeart/2005/8/layout/hierarchy2"/>
    <dgm:cxn modelId="{2C082A49-53FE-47DB-8D50-3442905F2921}" type="presParOf" srcId="{7071F409-BE23-4BEF-85CE-D9E18786FC5A}" destId="{0175C47C-F42B-425C-A861-757116DA095A}" srcOrd="2" destOrd="0" presId="urn:microsoft.com/office/officeart/2005/8/layout/hierarchy2"/>
    <dgm:cxn modelId="{D208737E-8A31-4EF0-9E03-DBC70F566BE7}" type="presParOf" srcId="{0175C47C-F42B-425C-A861-757116DA095A}" destId="{AB54464C-7B22-47C8-9C5B-E4049896008C}" srcOrd="0" destOrd="0" presId="urn:microsoft.com/office/officeart/2005/8/layout/hierarchy2"/>
    <dgm:cxn modelId="{64B340CF-2044-4CFD-8811-CEFF63AEEE14}" type="presParOf" srcId="{7071F409-BE23-4BEF-85CE-D9E18786FC5A}" destId="{ED9B4DF5-8B40-412C-ABAD-BA0EB5F92302}" srcOrd="3" destOrd="0" presId="urn:microsoft.com/office/officeart/2005/8/layout/hierarchy2"/>
    <dgm:cxn modelId="{BF496725-9C8D-42DD-B7CC-8CB723DE1BF0}" type="presParOf" srcId="{ED9B4DF5-8B40-412C-ABAD-BA0EB5F92302}" destId="{6959EDE4-D6C5-4FC1-B5EB-1F16D03C24F5}" srcOrd="0" destOrd="0" presId="urn:microsoft.com/office/officeart/2005/8/layout/hierarchy2"/>
    <dgm:cxn modelId="{AF3E34DC-B7E4-4BF4-8639-775D4EA85E54}" type="presParOf" srcId="{ED9B4DF5-8B40-412C-ABAD-BA0EB5F92302}" destId="{F567A146-FD6F-45D1-A16C-8151CDC8A056}" srcOrd="1" destOrd="0" presId="urn:microsoft.com/office/officeart/2005/8/layout/hierarchy2"/>
    <dgm:cxn modelId="{7E283761-044A-45ED-8C53-7FDA11ED74E9}" type="presParOf" srcId="{F567A146-FD6F-45D1-A16C-8151CDC8A056}" destId="{E48E0FD2-4CB9-474D-9707-BB59D9977BF5}" srcOrd="0" destOrd="0" presId="urn:microsoft.com/office/officeart/2005/8/layout/hierarchy2"/>
    <dgm:cxn modelId="{C64B98D8-0719-4070-90BB-3F49BC0E1456}" type="presParOf" srcId="{E48E0FD2-4CB9-474D-9707-BB59D9977BF5}" destId="{A3D1A85F-5A1D-45CF-8126-25ED5E932138}" srcOrd="0" destOrd="0" presId="urn:microsoft.com/office/officeart/2005/8/layout/hierarchy2"/>
    <dgm:cxn modelId="{74762AA4-6F46-4F0B-AB4E-1ECDEDDE5492}" type="presParOf" srcId="{F567A146-FD6F-45D1-A16C-8151CDC8A056}" destId="{270D5BF0-2490-470F-8DD8-40611CF9E0F3}" srcOrd="1" destOrd="0" presId="urn:microsoft.com/office/officeart/2005/8/layout/hierarchy2"/>
    <dgm:cxn modelId="{C32A46E9-C671-4402-B603-5B72D1234C1C}" type="presParOf" srcId="{270D5BF0-2490-470F-8DD8-40611CF9E0F3}" destId="{730570F5-1A18-4500-B162-45D1D7AB5176}" srcOrd="0" destOrd="0" presId="urn:microsoft.com/office/officeart/2005/8/layout/hierarchy2"/>
    <dgm:cxn modelId="{EF405CDC-938C-4005-8011-0948C283F90B}" type="presParOf" srcId="{270D5BF0-2490-470F-8DD8-40611CF9E0F3}" destId="{608885A4-240E-4ED6-B84A-F92D2076399C}" srcOrd="1" destOrd="0" presId="urn:microsoft.com/office/officeart/2005/8/layout/hierarchy2"/>
    <dgm:cxn modelId="{162CA211-8DD3-4E5D-AF5E-5AD189AEC088}" type="presParOf" srcId="{F567A146-FD6F-45D1-A16C-8151CDC8A056}" destId="{68947DE1-3C72-457B-8620-2C01BAD3D76E}" srcOrd="2" destOrd="0" presId="urn:microsoft.com/office/officeart/2005/8/layout/hierarchy2"/>
    <dgm:cxn modelId="{F99EDD7C-9CDB-4754-A1DE-B4E19F26126A}" type="presParOf" srcId="{68947DE1-3C72-457B-8620-2C01BAD3D76E}" destId="{FC37CA00-1806-483B-9915-6E0DB0ABD405}" srcOrd="0" destOrd="0" presId="urn:microsoft.com/office/officeart/2005/8/layout/hierarchy2"/>
    <dgm:cxn modelId="{85F351A1-393E-4D3F-94AC-BCE0A5CB7981}" type="presParOf" srcId="{F567A146-FD6F-45D1-A16C-8151CDC8A056}" destId="{3D9CD1D4-8B67-415D-9A6B-9044E523F96F}" srcOrd="3" destOrd="0" presId="urn:microsoft.com/office/officeart/2005/8/layout/hierarchy2"/>
    <dgm:cxn modelId="{F5A0EA59-49B2-420E-9317-55F4C0369B61}" type="presParOf" srcId="{3D9CD1D4-8B67-415D-9A6B-9044E523F96F}" destId="{E80A1F79-8F8E-4AB3-BE3C-50C7003D8901}" srcOrd="0" destOrd="0" presId="urn:microsoft.com/office/officeart/2005/8/layout/hierarchy2"/>
    <dgm:cxn modelId="{DF851139-0611-4BAA-BF8E-A06A27E60DAA}" type="presParOf" srcId="{3D9CD1D4-8B67-415D-9A6B-9044E523F96F}" destId="{3FEC47E1-FCEA-47E4-881C-B8F1CF58A92E}" srcOrd="1" destOrd="0" presId="urn:microsoft.com/office/officeart/2005/8/layout/hierarchy2"/>
    <dgm:cxn modelId="{982A2EDA-4EC6-4987-9EF0-C3F0BE60A5A1}" type="presParOf" srcId="{F567A146-FD6F-45D1-A16C-8151CDC8A056}" destId="{023ADCD9-F20D-4435-AE99-FC2D7E6AF420}" srcOrd="4" destOrd="0" presId="urn:microsoft.com/office/officeart/2005/8/layout/hierarchy2"/>
    <dgm:cxn modelId="{E55BE029-F5EB-4CD5-9A66-7121C14F2521}" type="presParOf" srcId="{023ADCD9-F20D-4435-AE99-FC2D7E6AF420}" destId="{1F5EE76E-79B8-49ED-B837-449A04529898}" srcOrd="0" destOrd="0" presId="urn:microsoft.com/office/officeart/2005/8/layout/hierarchy2"/>
    <dgm:cxn modelId="{C0C7546D-A6D2-4003-9FCB-C9A423786C69}" type="presParOf" srcId="{F567A146-FD6F-45D1-A16C-8151CDC8A056}" destId="{027BF479-DCEA-4224-9B22-E0149ADB437B}" srcOrd="5" destOrd="0" presId="urn:microsoft.com/office/officeart/2005/8/layout/hierarchy2"/>
    <dgm:cxn modelId="{D49BA1C8-D900-4999-89F2-5A9E82CD99D4}" type="presParOf" srcId="{027BF479-DCEA-4224-9B22-E0149ADB437B}" destId="{6BF6DB2D-8645-425D-ABB6-C7B80D468A53}" srcOrd="0" destOrd="0" presId="urn:microsoft.com/office/officeart/2005/8/layout/hierarchy2"/>
    <dgm:cxn modelId="{6FBDD8A9-13F2-45D2-82E5-4599D627E5FD}" type="presParOf" srcId="{027BF479-DCEA-4224-9B22-E0149ADB437B}" destId="{1056F8A4-6F29-442C-934B-DB10435671CF}" srcOrd="1" destOrd="0" presId="urn:microsoft.com/office/officeart/2005/8/layout/hierarchy2"/>
    <dgm:cxn modelId="{82BEF94F-FCF3-469C-BA0E-596D59F97336}" type="presParOf" srcId="{4A007473-888C-4ABA-934C-51E8149AF6FE}" destId="{85322BCF-0E99-4C82-BDEF-2F9B83305CBD}" srcOrd="2" destOrd="0" presId="urn:microsoft.com/office/officeart/2005/8/layout/hierarchy2"/>
    <dgm:cxn modelId="{12E64FD4-C37F-4250-9EC9-9B4459C13476}" type="presParOf" srcId="{85322BCF-0E99-4C82-BDEF-2F9B83305CBD}" destId="{AFC6BD60-10C0-4741-86A0-B64BD09CD0AE}" srcOrd="0" destOrd="0" presId="urn:microsoft.com/office/officeart/2005/8/layout/hierarchy2"/>
    <dgm:cxn modelId="{CA9981F4-E3D5-432F-8713-808C678B9011}" type="presParOf" srcId="{4A007473-888C-4ABA-934C-51E8149AF6FE}" destId="{05F172A7-6570-4F21-BA2A-1B8487E0DD9A}" srcOrd="3" destOrd="0" presId="urn:microsoft.com/office/officeart/2005/8/layout/hierarchy2"/>
    <dgm:cxn modelId="{8214E70B-8D7E-40C8-B900-F7B2A43322B6}" type="presParOf" srcId="{05F172A7-6570-4F21-BA2A-1B8487E0DD9A}" destId="{AB09CE0E-54C4-441E-88EE-419EBFD5C1DF}" srcOrd="0" destOrd="0" presId="urn:microsoft.com/office/officeart/2005/8/layout/hierarchy2"/>
    <dgm:cxn modelId="{483C334C-84E6-4306-A65A-80EDCFE88E54}" type="presParOf" srcId="{05F172A7-6570-4F21-BA2A-1B8487E0DD9A}" destId="{2BC5B197-07F8-4B85-B231-675510FCBD13}"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8180CA-C3D5-4F98-A7FA-BFDCADC2D81C}">
      <dsp:nvSpPr>
        <dsp:cNvPr id="0" name=""/>
        <dsp:cNvSpPr/>
      </dsp:nvSpPr>
      <dsp:spPr>
        <a:xfrm>
          <a:off x="7" y="2886262"/>
          <a:ext cx="1999507" cy="85703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GT" sz="2000" kern="1200" dirty="0" smtClean="0"/>
            <a:t>mantenimiento</a:t>
          </a:r>
          <a:endParaRPr lang="es-GT" sz="2000" kern="1200" dirty="0"/>
        </a:p>
      </dsp:txBody>
      <dsp:txXfrm>
        <a:off x="25109" y="2911364"/>
        <a:ext cx="1949303" cy="806830"/>
      </dsp:txXfrm>
    </dsp:sp>
    <dsp:sp modelId="{77B095D9-362E-4E1E-89EE-FD7110B3578C}">
      <dsp:nvSpPr>
        <dsp:cNvPr id="0" name=""/>
        <dsp:cNvSpPr/>
      </dsp:nvSpPr>
      <dsp:spPr>
        <a:xfrm rot="16783292">
          <a:off x="1406370" y="2588833"/>
          <a:ext cx="1427302" cy="45087"/>
        </a:xfrm>
        <a:custGeom>
          <a:avLst/>
          <a:gdLst/>
          <a:ahLst/>
          <a:cxnLst/>
          <a:rect l="0" t="0" r="0" b="0"/>
          <a:pathLst>
            <a:path>
              <a:moveTo>
                <a:pt x="0" y="22543"/>
              </a:moveTo>
              <a:lnTo>
                <a:pt x="1427302" y="22543"/>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GT" sz="500" kern="1200"/>
        </a:p>
      </dsp:txBody>
      <dsp:txXfrm>
        <a:off x="2084339" y="2575694"/>
        <a:ext cx="71365" cy="71365"/>
      </dsp:txXfrm>
    </dsp:sp>
    <dsp:sp modelId="{1655F93E-02A9-45B7-BDE4-F6414349C300}">
      <dsp:nvSpPr>
        <dsp:cNvPr id="0" name=""/>
        <dsp:cNvSpPr/>
      </dsp:nvSpPr>
      <dsp:spPr>
        <a:xfrm>
          <a:off x="2240529" y="1542802"/>
          <a:ext cx="1968448" cy="73034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GT" sz="2000" kern="1200" dirty="0" smtClean="0"/>
            <a:t>De conservacion</a:t>
          </a:r>
          <a:endParaRPr lang="es-GT" sz="2000" kern="1200" dirty="0"/>
        </a:p>
      </dsp:txBody>
      <dsp:txXfrm>
        <a:off x="2261920" y="1564193"/>
        <a:ext cx="1925666" cy="687561"/>
      </dsp:txXfrm>
    </dsp:sp>
    <dsp:sp modelId="{52FA699D-AA8F-40FB-81AB-30DE5553459F}">
      <dsp:nvSpPr>
        <dsp:cNvPr id="0" name=""/>
        <dsp:cNvSpPr/>
      </dsp:nvSpPr>
      <dsp:spPr>
        <a:xfrm rot="17935205">
          <a:off x="3786652" y="1169606"/>
          <a:ext cx="1635615" cy="45087"/>
        </a:xfrm>
        <a:custGeom>
          <a:avLst/>
          <a:gdLst/>
          <a:ahLst/>
          <a:cxnLst/>
          <a:rect l="0" t="0" r="0" b="0"/>
          <a:pathLst>
            <a:path>
              <a:moveTo>
                <a:pt x="0" y="22543"/>
              </a:moveTo>
              <a:lnTo>
                <a:pt x="1635615" y="22543"/>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GT" sz="500" kern="1200"/>
        </a:p>
      </dsp:txBody>
      <dsp:txXfrm>
        <a:off x="4563570" y="1151260"/>
        <a:ext cx="81780" cy="81780"/>
      </dsp:txXfrm>
    </dsp:sp>
    <dsp:sp modelId="{E8F01A41-63B5-4F46-A5B4-45AC5F67339F}">
      <dsp:nvSpPr>
        <dsp:cNvPr id="0" name=""/>
        <dsp:cNvSpPr/>
      </dsp:nvSpPr>
      <dsp:spPr>
        <a:xfrm>
          <a:off x="4999943" y="194823"/>
          <a:ext cx="1422687" cy="56300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GT" sz="2000" kern="1200" dirty="0" smtClean="0"/>
            <a:t>Correctivo</a:t>
          </a:r>
          <a:endParaRPr lang="es-GT" sz="2000" kern="1200" dirty="0"/>
        </a:p>
      </dsp:txBody>
      <dsp:txXfrm>
        <a:off x="5016433" y="211313"/>
        <a:ext cx="1389707" cy="530027"/>
      </dsp:txXfrm>
    </dsp:sp>
    <dsp:sp modelId="{C71E23B0-6A58-4D65-A4FC-DCF211C91113}">
      <dsp:nvSpPr>
        <dsp:cNvPr id="0" name=""/>
        <dsp:cNvSpPr/>
      </dsp:nvSpPr>
      <dsp:spPr>
        <a:xfrm rot="20619130">
          <a:off x="6400513" y="299794"/>
          <a:ext cx="1094186" cy="45087"/>
        </a:xfrm>
        <a:custGeom>
          <a:avLst/>
          <a:gdLst/>
          <a:ahLst/>
          <a:cxnLst/>
          <a:rect l="0" t="0" r="0" b="0"/>
          <a:pathLst>
            <a:path>
              <a:moveTo>
                <a:pt x="0" y="22543"/>
              </a:moveTo>
              <a:lnTo>
                <a:pt x="1094186" y="22543"/>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GT" sz="500" kern="1200"/>
        </a:p>
      </dsp:txBody>
      <dsp:txXfrm>
        <a:off x="6920251" y="294983"/>
        <a:ext cx="54709" cy="54709"/>
      </dsp:txXfrm>
    </dsp:sp>
    <dsp:sp modelId="{6733CCFF-AEF1-49B6-8E9F-0AF04B3A8B16}">
      <dsp:nvSpPr>
        <dsp:cNvPr id="0" name=""/>
        <dsp:cNvSpPr/>
      </dsp:nvSpPr>
      <dsp:spPr>
        <a:xfrm>
          <a:off x="7472580" y="0"/>
          <a:ext cx="1922410" cy="33669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GT" sz="2000" kern="1200" dirty="0" smtClean="0"/>
            <a:t>inmediato </a:t>
          </a:r>
          <a:endParaRPr lang="es-GT" sz="2000" kern="1200" dirty="0"/>
        </a:p>
      </dsp:txBody>
      <dsp:txXfrm>
        <a:off x="7482442" y="9862"/>
        <a:ext cx="1902686" cy="316974"/>
      </dsp:txXfrm>
    </dsp:sp>
    <dsp:sp modelId="{80EF6187-96E8-471B-82D7-AA2A42259F7A}">
      <dsp:nvSpPr>
        <dsp:cNvPr id="0" name=""/>
        <dsp:cNvSpPr/>
      </dsp:nvSpPr>
      <dsp:spPr>
        <a:xfrm rot="1286556">
          <a:off x="6368792" y="738138"/>
          <a:ext cx="1555687" cy="45087"/>
        </a:xfrm>
        <a:custGeom>
          <a:avLst/>
          <a:gdLst/>
          <a:ahLst/>
          <a:cxnLst/>
          <a:rect l="0" t="0" r="0" b="0"/>
          <a:pathLst>
            <a:path>
              <a:moveTo>
                <a:pt x="0" y="22543"/>
              </a:moveTo>
              <a:lnTo>
                <a:pt x="1555687" y="22543"/>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GT" sz="500" kern="1200"/>
        </a:p>
      </dsp:txBody>
      <dsp:txXfrm>
        <a:off x="7107743" y="721790"/>
        <a:ext cx="77784" cy="77784"/>
      </dsp:txXfrm>
    </dsp:sp>
    <dsp:sp modelId="{433116DA-A116-4C63-BECB-0677E23FDE88}">
      <dsp:nvSpPr>
        <dsp:cNvPr id="0" name=""/>
        <dsp:cNvSpPr/>
      </dsp:nvSpPr>
      <dsp:spPr>
        <a:xfrm>
          <a:off x="7870640" y="764737"/>
          <a:ext cx="1542181" cy="56060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GT" sz="2000" kern="1200" dirty="0" smtClean="0"/>
            <a:t>Diferido</a:t>
          </a:r>
          <a:endParaRPr lang="es-GT" sz="2000" kern="1200" dirty="0"/>
        </a:p>
      </dsp:txBody>
      <dsp:txXfrm>
        <a:off x="7887059" y="781156"/>
        <a:ext cx="1509343" cy="527764"/>
      </dsp:txXfrm>
    </dsp:sp>
    <dsp:sp modelId="{0175C47C-F42B-425C-A861-757116DA095A}">
      <dsp:nvSpPr>
        <dsp:cNvPr id="0" name=""/>
        <dsp:cNvSpPr/>
      </dsp:nvSpPr>
      <dsp:spPr>
        <a:xfrm rot="4048502">
          <a:off x="3524462" y="2910362"/>
          <a:ext cx="2219159" cy="45087"/>
        </a:xfrm>
        <a:custGeom>
          <a:avLst/>
          <a:gdLst/>
          <a:ahLst/>
          <a:cxnLst/>
          <a:rect l="0" t="0" r="0" b="0"/>
          <a:pathLst>
            <a:path>
              <a:moveTo>
                <a:pt x="0" y="22543"/>
              </a:moveTo>
              <a:lnTo>
                <a:pt x="2219159" y="22543"/>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s-GT" sz="700" kern="1200"/>
        </a:p>
      </dsp:txBody>
      <dsp:txXfrm>
        <a:off x="4578562" y="2877427"/>
        <a:ext cx="110957" cy="110957"/>
      </dsp:txXfrm>
    </dsp:sp>
    <dsp:sp modelId="{6959EDE4-D6C5-4FC1-B5EB-1F16D03C24F5}">
      <dsp:nvSpPr>
        <dsp:cNvPr id="0" name=""/>
        <dsp:cNvSpPr/>
      </dsp:nvSpPr>
      <dsp:spPr>
        <a:xfrm>
          <a:off x="5059106" y="3420719"/>
          <a:ext cx="1420695" cy="107423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GT" sz="2000" kern="1200" dirty="0" smtClean="0"/>
            <a:t>Preventivo</a:t>
          </a:r>
          <a:endParaRPr lang="es-GT" sz="2000" kern="1200" dirty="0"/>
        </a:p>
      </dsp:txBody>
      <dsp:txXfrm>
        <a:off x="5090569" y="3452182"/>
        <a:ext cx="1357769" cy="1011313"/>
      </dsp:txXfrm>
    </dsp:sp>
    <dsp:sp modelId="{E48E0FD2-4CB9-474D-9707-BB59D9977BF5}">
      <dsp:nvSpPr>
        <dsp:cNvPr id="0" name=""/>
        <dsp:cNvSpPr/>
      </dsp:nvSpPr>
      <dsp:spPr>
        <a:xfrm rot="18458543">
          <a:off x="6110384" y="3183840"/>
          <a:ext cx="1898003" cy="45087"/>
        </a:xfrm>
        <a:custGeom>
          <a:avLst/>
          <a:gdLst/>
          <a:ahLst/>
          <a:cxnLst/>
          <a:rect l="0" t="0" r="0" b="0"/>
          <a:pathLst>
            <a:path>
              <a:moveTo>
                <a:pt x="0" y="22543"/>
              </a:moveTo>
              <a:lnTo>
                <a:pt x="1898003" y="22543"/>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s-GT" sz="600" kern="1200"/>
        </a:p>
      </dsp:txBody>
      <dsp:txXfrm>
        <a:off x="7011936" y="3158933"/>
        <a:ext cx="94900" cy="94900"/>
      </dsp:txXfrm>
    </dsp:sp>
    <dsp:sp modelId="{730570F5-1A18-4500-B162-45D1D7AB5176}">
      <dsp:nvSpPr>
        <dsp:cNvPr id="0" name=""/>
        <dsp:cNvSpPr/>
      </dsp:nvSpPr>
      <dsp:spPr>
        <a:xfrm>
          <a:off x="7638971" y="2179299"/>
          <a:ext cx="2002083" cy="55125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GT" sz="2000" kern="1200" dirty="0" smtClean="0"/>
            <a:t>Programado</a:t>
          </a:r>
          <a:endParaRPr lang="es-GT" sz="2000" kern="1200" dirty="0"/>
        </a:p>
      </dsp:txBody>
      <dsp:txXfrm>
        <a:off x="7655117" y="2195445"/>
        <a:ext cx="1969791" cy="518965"/>
      </dsp:txXfrm>
    </dsp:sp>
    <dsp:sp modelId="{68947DE1-3C72-457B-8620-2C01BAD3D76E}">
      <dsp:nvSpPr>
        <dsp:cNvPr id="0" name=""/>
        <dsp:cNvSpPr/>
      </dsp:nvSpPr>
      <dsp:spPr>
        <a:xfrm rot="20621841">
          <a:off x="6437516" y="3640083"/>
          <a:ext cx="2103316" cy="45087"/>
        </a:xfrm>
        <a:custGeom>
          <a:avLst/>
          <a:gdLst/>
          <a:ahLst/>
          <a:cxnLst/>
          <a:rect l="0" t="0" r="0" b="0"/>
          <a:pathLst>
            <a:path>
              <a:moveTo>
                <a:pt x="0" y="22543"/>
              </a:moveTo>
              <a:lnTo>
                <a:pt x="2103316" y="22543"/>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s-GT" sz="700" kern="1200"/>
        </a:p>
      </dsp:txBody>
      <dsp:txXfrm>
        <a:off x="7436592" y="3610044"/>
        <a:ext cx="105165" cy="105165"/>
      </dsp:txXfrm>
    </dsp:sp>
    <dsp:sp modelId="{E80A1F79-8F8E-4AB3-BE3C-50C7003D8901}">
      <dsp:nvSpPr>
        <dsp:cNvPr id="0" name=""/>
        <dsp:cNvSpPr/>
      </dsp:nvSpPr>
      <dsp:spPr>
        <a:xfrm>
          <a:off x="8498548" y="2989608"/>
          <a:ext cx="1817208" cy="75561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GT" sz="2000" kern="1200" dirty="0" smtClean="0"/>
            <a:t>Predictivo</a:t>
          </a:r>
          <a:endParaRPr lang="es-GT" sz="2000" kern="1200" dirty="0"/>
        </a:p>
      </dsp:txBody>
      <dsp:txXfrm>
        <a:off x="8520679" y="3011739"/>
        <a:ext cx="1772946" cy="711350"/>
      </dsp:txXfrm>
    </dsp:sp>
    <dsp:sp modelId="{023ADCD9-F20D-4435-AE99-FC2D7E6AF420}">
      <dsp:nvSpPr>
        <dsp:cNvPr id="0" name=""/>
        <dsp:cNvSpPr/>
      </dsp:nvSpPr>
      <dsp:spPr>
        <a:xfrm rot="1080257">
          <a:off x="6442748" y="4169180"/>
          <a:ext cx="1513387" cy="45087"/>
        </a:xfrm>
        <a:custGeom>
          <a:avLst/>
          <a:gdLst/>
          <a:ahLst/>
          <a:cxnLst/>
          <a:rect l="0" t="0" r="0" b="0"/>
          <a:pathLst>
            <a:path>
              <a:moveTo>
                <a:pt x="0" y="22543"/>
              </a:moveTo>
              <a:lnTo>
                <a:pt x="1513387" y="22543"/>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GT" sz="500" kern="1200"/>
        </a:p>
      </dsp:txBody>
      <dsp:txXfrm>
        <a:off x="7161608" y="4153890"/>
        <a:ext cx="75669" cy="75669"/>
      </dsp:txXfrm>
    </dsp:sp>
    <dsp:sp modelId="{6BF6DB2D-8645-425D-ABB6-C7B80D468A53}">
      <dsp:nvSpPr>
        <dsp:cNvPr id="0" name=""/>
        <dsp:cNvSpPr/>
      </dsp:nvSpPr>
      <dsp:spPr>
        <a:xfrm>
          <a:off x="7919083" y="4064999"/>
          <a:ext cx="2502287" cy="72122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GT" sz="2000" kern="1200" dirty="0" smtClean="0"/>
            <a:t>De oportunidad</a:t>
          </a:r>
          <a:endParaRPr lang="es-GT" sz="2000" kern="1200" dirty="0"/>
        </a:p>
      </dsp:txBody>
      <dsp:txXfrm>
        <a:off x="7940207" y="4086123"/>
        <a:ext cx="2460039" cy="678973"/>
      </dsp:txXfrm>
    </dsp:sp>
    <dsp:sp modelId="{85322BCF-0E99-4C82-BDEF-2F9B83305CBD}">
      <dsp:nvSpPr>
        <dsp:cNvPr id="0" name=""/>
        <dsp:cNvSpPr/>
      </dsp:nvSpPr>
      <dsp:spPr>
        <a:xfrm rot="4124149">
          <a:off x="1159613" y="4520356"/>
          <a:ext cx="2635682" cy="45087"/>
        </a:xfrm>
        <a:custGeom>
          <a:avLst/>
          <a:gdLst/>
          <a:ahLst/>
          <a:cxnLst/>
          <a:rect l="0" t="0" r="0" b="0"/>
          <a:pathLst>
            <a:path>
              <a:moveTo>
                <a:pt x="0" y="22543"/>
              </a:moveTo>
              <a:lnTo>
                <a:pt x="2635682" y="22543"/>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GT" sz="900" kern="1200"/>
        </a:p>
      </dsp:txBody>
      <dsp:txXfrm>
        <a:off x="2411562" y="4477008"/>
        <a:ext cx="131784" cy="131784"/>
      </dsp:txXfrm>
    </dsp:sp>
    <dsp:sp modelId="{AB09CE0E-54C4-441E-88EE-419EBFD5C1DF}">
      <dsp:nvSpPr>
        <dsp:cNvPr id="0" name=""/>
        <dsp:cNvSpPr/>
      </dsp:nvSpPr>
      <dsp:spPr>
        <a:xfrm>
          <a:off x="2955394" y="5527437"/>
          <a:ext cx="2350429" cy="48716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GT" sz="2000" kern="1200" dirty="0" smtClean="0"/>
            <a:t>De actualización </a:t>
          </a:r>
          <a:endParaRPr lang="es-GT" sz="2000" kern="1200" dirty="0"/>
        </a:p>
      </dsp:txBody>
      <dsp:txXfrm>
        <a:off x="2969663" y="5541706"/>
        <a:ext cx="2321891" cy="45862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D861A01-B728-4C36-B64A-A47B97C35AC1}" type="datetimeFigureOut">
              <a:rPr lang="es-GT" smtClean="0"/>
              <a:t>20/04/2017</a:t>
            </a:fld>
            <a:endParaRPr lang="es-GT" dirty="0"/>
          </a:p>
        </p:txBody>
      </p:sp>
      <p:sp>
        <p:nvSpPr>
          <p:cNvPr id="5" name="Footer Placeholder 4"/>
          <p:cNvSpPr>
            <a:spLocks noGrp="1"/>
          </p:cNvSpPr>
          <p:nvPr>
            <p:ph type="ftr" sz="quarter" idx="11"/>
          </p:nvPr>
        </p:nvSpPr>
        <p:spPr/>
        <p:txBody>
          <a:bodyPr/>
          <a:lstStyle/>
          <a:p>
            <a:endParaRPr lang="es-GT" dirty="0"/>
          </a:p>
        </p:txBody>
      </p:sp>
      <p:sp>
        <p:nvSpPr>
          <p:cNvPr id="6" name="Slide Number Placeholder 5"/>
          <p:cNvSpPr>
            <a:spLocks noGrp="1"/>
          </p:cNvSpPr>
          <p:nvPr>
            <p:ph type="sldNum" sz="quarter" idx="12"/>
          </p:nvPr>
        </p:nvSpPr>
        <p:spPr/>
        <p:txBody>
          <a:bodyPr/>
          <a:lstStyle/>
          <a:p>
            <a:fld id="{B5F8B5A3-C636-4F1C-8392-54977433BC42}" type="slidenum">
              <a:rPr lang="es-GT" smtClean="0"/>
              <a:t>‹Nº›</a:t>
            </a:fld>
            <a:endParaRPr lang="es-GT"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4169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BD861A01-B728-4C36-B64A-A47B97C35AC1}" type="datetimeFigureOut">
              <a:rPr lang="es-GT" smtClean="0"/>
              <a:t>20/04/2017</a:t>
            </a:fld>
            <a:endParaRPr lang="es-GT" dirty="0"/>
          </a:p>
        </p:txBody>
      </p:sp>
      <p:sp>
        <p:nvSpPr>
          <p:cNvPr id="4" name="Footer Placeholder 3"/>
          <p:cNvSpPr>
            <a:spLocks noGrp="1"/>
          </p:cNvSpPr>
          <p:nvPr>
            <p:ph type="ftr" sz="quarter" idx="11"/>
          </p:nvPr>
        </p:nvSpPr>
        <p:spPr/>
        <p:txBody>
          <a:bodyPr/>
          <a:lstStyle/>
          <a:p>
            <a:endParaRPr lang="es-GT" dirty="0"/>
          </a:p>
        </p:txBody>
      </p:sp>
      <p:sp>
        <p:nvSpPr>
          <p:cNvPr id="5" name="Slide Number Placeholder 4"/>
          <p:cNvSpPr>
            <a:spLocks noGrp="1"/>
          </p:cNvSpPr>
          <p:nvPr>
            <p:ph type="sldNum" sz="quarter" idx="12"/>
          </p:nvPr>
        </p:nvSpPr>
        <p:spPr/>
        <p:txBody>
          <a:bodyPr/>
          <a:lstStyle/>
          <a:p>
            <a:fld id="{B5F8B5A3-C636-4F1C-8392-54977433BC42}" type="slidenum">
              <a:rPr lang="es-GT" smtClean="0"/>
              <a:t>‹Nº›</a:t>
            </a:fld>
            <a:endParaRPr lang="es-GT" dirty="0"/>
          </a:p>
        </p:txBody>
      </p:sp>
    </p:spTree>
    <p:extLst>
      <p:ext uri="{BB962C8B-B14F-4D97-AF65-F5344CB8AC3E}">
        <p14:creationId xmlns:p14="http://schemas.microsoft.com/office/powerpoint/2010/main" val="3353507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D861A01-B728-4C36-B64A-A47B97C35AC1}" type="datetimeFigureOut">
              <a:rPr lang="es-GT" smtClean="0"/>
              <a:t>20/04/2017</a:t>
            </a:fld>
            <a:endParaRPr lang="es-GT" dirty="0"/>
          </a:p>
        </p:txBody>
      </p:sp>
      <p:sp>
        <p:nvSpPr>
          <p:cNvPr id="5" name="Footer Placeholder 4"/>
          <p:cNvSpPr>
            <a:spLocks noGrp="1"/>
          </p:cNvSpPr>
          <p:nvPr>
            <p:ph type="ftr" sz="quarter" idx="11"/>
          </p:nvPr>
        </p:nvSpPr>
        <p:spPr/>
        <p:txBody>
          <a:bodyPr/>
          <a:lstStyle/>
          <a:p>
            <a:endParaRPr lang="es-GT" dirty="0"/>
          </a:p>
        </p:txBody>
      </p:sp>
      <p:sp>
        <p:nvSpPr>
          <p:cNvPr id="6" name="Slide Number Placeholder 5"/>
          <p:cNvSpPr>
            <a:spLocks noGrp="1"/>
          </p:cNvSpPr>
          <p:nvPr>
            <p:ph type="sldNum" sz="quarter" idx="12"/>
          </p:nvPr>
        </p:nvSpPr>
        <p:spPr/>
        <p:txBody>
          <a:bodyPr/>
          <a:lstStyle/>
          <a:p>
            <a:fld id="{B5F8B5A3-C636-4F1C-8392-54977433BC42}" type="slidenum">
              <a:rPr lang="es-GT" smtClean="0"/>
              <a:t>‹Nº›</a:t>
            </a:fld>
            <a:endParaRPr lang="es-GT" dirty="0"/>
          </a:p>
        </p:txBody>
      </p:sp>
    </p:spTree>
    <p:extLst>
      <p:ext uri="{BB962C8B-B14F-4D97-AF65-F5344CB8AC3E}">
        <p14:creationId xmlns:p14="http://schemas.microsoft.com/office/powerpoint/2010/main" val="54158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D861A01-B728-4C36-B64A-A47B97C35AC1}" type="datetimeFigureOut">
              <a:rPr lang="es-GT" smtClean="0"/>
              <a:t>20/04/2017</a:t>
            </a:fld>
            <a:endParaRPr lang="es-GT" dirty="0"/>
          </a:p>
        </p:txBody>
      </p:sp>
      <p:sp>
        <p:nvSpPr>
          <p:cNvPr id="5" name="Footer Placeholder 4"/>
          <p:cNvSpPr>
            <a:spLocks noGrp="1"/>
          </p:cNvSpPr>
          <p:nvPr>
            <p:ph type="ftr" sz="quarter" idx="11"/>
          </p:nvPr>
        </p:nvSpPr>
        <p:spPr/>
        <p:txBody>
          <a:bodyPr/>
          <a:lstStyle/>
          <a:p>
            <a:endParaRPr lang="es-GT" dirty="0"/>
          </a:p>
        </p:txBody>
      </p:sp>
      <p:sp>
        <p:nvSpPr>
          <p:cNvPr id="6" name="Slide Number Placeholder 5"/>
          <p:cNvSpPr>
            <a:spLocks noGrp="1"/>
          </p:cNvSpPr>
          <p:nvPr>
            <p:ph type="sldNum" sz="quarter" idx="12"/>
          </p:nvPr>
        </p:nvSpPr>
        <p:spPr/>
        <p:txBody>
          <a:bodyPr/>
          <a:lstStyle/>
          <a:p>
            <a:fld id="{B5F8B5A3-C636-4F1C-8392-54977433BC42}" type="slidenum">
              <a:rPr lang="es-GT" smtClean="0"/>
              <a:t>‹Nº›</a:t>
            </a:fld>
            <a:endParaRPr lang="es-GT"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77056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D861A01-B728-4C36-B64A-A47B97C35AC1}" type="datetimeFigureOut">
              <a:rPr lang="es-GT" smtClean="0"/>
              <a:t>20/04/2017</a:t>
            </a:fld>
            <a:endParaRPr lang="es-GT" dirty="0"/>
          </a:p>
        </p:txBody>
      </p:sp>
      <p:sp>
        <p:nvSpPr>
          <p:cNvPr id="5" name="Footer Placeholder 4"/>
          <p:cNvSpPr>
            <a:spLocks noGrp="1"/>
          </p:cNvSpPr>
          <p:nvPr>
            <p:ph type="ftr" sz="quarter" idx="11"/>
          </p:nvPr>
        </p:nvSpPr>
        <p:spPr/>
        <p:txBody>
          <a:bodyPr/>
          <a:lstStyle/>
          <a:p>
            <a:endParaRPr lang="es-GT" dirty="0"/>
          </a:p>
        </p:txBody>
      </p:sp>
      <p:sp>
        <p:nvSpPr>
          <p:cNvPr id="6" name="Slide Number Placeholder 5"/>
          <p:cNvSpPr>
            <a:spLocks noGrp="1"/>
          </p:cNvSpPr>
          <p:nvPr>
            <p:ph type="sldNum" sz="quarter" idx="12"/>
          </p:nvPr>
        </p:nvSpPr>
        <p:spPr/>
        <p:txBody>
          <a:bodyPr/>
          <a:lstStyle/>
          <a:p>
            <a:fld id="{B5F8B5A3-C636-4F1C-8392-54977433BC42}" type="slidenum">
              <a:rPr lang="es-GT" smtClean="0"/>
              <a:t>‹Nº›</a:t>
            </a:fld>
            <a:endParaRPr lang="es-GT" dirty="0"/>
          </a:p>
        </p:txBody>
      </p:sp>
    </p:spTree>
    <p:extLst>
      <p:ext uri="{BB962C8B-B14F-4D97-AF65-F5344CB8AC3E}">
        <p14:creationId xmlns:p14="http://schemas.microsoft.com/office/powerpoint/2010/main" val="5688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D861A01-B728-4C36-B64A-A47B97C35AC1}" type="datetimeFigureOut">
              <a:rPr lang="es-GT" smtClean="0"/>
              <a:t>20/04/2017</a:t>
            </a:fld>
            <a:endParaRPr lang="es-GT" dirty="0"/>
          </a:p>
        </p:txBody>
      </p:sp>
      <p:sp>
        <p:nvSpPr>
          <p:cNvPr id="5" name="Footer Placeholder 4"/>
          <p:cNvSpPr>
            <a:spLocks noGrp="1"/>
          </p:cNvSpPr>
          <p:nvPr>
            <p:ph type="ftr" sz="quarter" idx="11"/>
          </p:nvPr>
        </p:nvSpPr>
        <p:spPr/>
        <p:txBody>
          <a:bodyPr/>
          <a:lstStyle/>
          <a:p>
            <a:endParaRPr lang="es-GT" dirty="0"/>
          </a:p>
        </p:txBody>
      </p:sp>
      <p:sp>
        <p:nvSpPr>
          <p:cNvPr id="6" name="Slide Number Placeholder 5"/>
          <p:cNvSpPr>
            <a:spLocks noGrp="1"/>
          </p:cNvSpPr>
          <p:nvPr>
            <p:ph type="sldNum" sz="quarter" idx="12"/>
          </p:nvPr>
        </p:nvSpPr>
        <p:spPr/>
        <p:txBody>
          <a:bodyPr/>
          <a:lstStyle/>
          <a:p>
            <a:fld id="{B5F8B5A3-C636-4F1C-8392-54977433BC42}" type="slidenum">
              <a:rPr lang="es-GT" smtClean="0"/>
              <a:t>‹Nº›</a:t>
            </a:fld>
            <a:endParaRPr lang="es-GT"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07359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D861A01-B728-4C36-B64A-A47B97C35AC1}" type="datetimeFigureOut">
              <a:rPr lang="es-GT" smtClean="0"/>
              <a:t>20/04/2017</a:t>
            </a:fld>
            <a:endParaRPr lang="es-GT" dirty="0"/>
          </a:p>
        </p:txBody>
      </p:sp>
      <p:sp>
        <p:nvSpPr>
          <p:cNvPr id="5" name="Footer Placeholder 4"/>
          <p:cNvSpPr>
            <a:spLocks noGrp="1"/>
          </p:cNvSpPr>
          <p:nvPr>
            <p:ph type="ftr" sz="quarter" idx="11"/>
          </p:nvPr>
        </p:nvSpPr>
        <p:spPr/>
        <p:txBody>
          <a:bodyPr/>
          <a:lstStyle/>
          <a:p>
            <a:endParaRPr lang="es-GT" dirty="0"/>
          </a:p>
        </p:txBody>
      </p:sp>
      <p:sp>
        <p:nvSpPr>
          <p:cNvPr id="6" name="Slide Number Placeholder 5"/>
          <p:cNvSpPr>
            <a:spLocks noGrp="1"/>
          </p:cNvSpPr>
          <p:nvPr>
            <p:ph type="sldNum" sz="quarter" idx="12"/>
          </p:nvPr>
        </p:nvSpPr>
        <p:spPr/>
        <p:txBody>
          <a:bodyPr/>
          <a:lstStyle/>
          <a:p>
            <a:fld id="{B5F8B5A3-C636-4F1C-8392-54977433BC42}" type="slidenum">
              <a:rPr lang="es-GT" smtClean="0"/>
              <a:t>‹Nº›</a:t>
            </a:fld>
            <a:endParaRPr lang="es-GT" dirty="0"/>
          </a:p>
        </p:txBody>
      </p:sp>
    </p:spTree>
    <p:extLst>
      <p:ext uri="{BB962C8B-B14F-4D97-AF65-F5344CB8AC3E}">
        <p14:creationId xmlns:p14="http://schemas.microsoft.com/office/powerpoint/2010/main" val="532152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D861A01-B728-4C36-B64A-A47B97C35AC1}" type="datetimeFigureOut">
              <a:rPr lang="es-GT" smtClean="0"/>
              <a:t>20/04/2017</a:t>
            </a:fld>
            <a:endParaRPr lang="es-GT" dirty="0"/>
          </a:p>
        </p:txBody>
      </p:sp>
      <p:sp>
        <p:nvSpPr>
          <p:cNvPr id="5" name="Footer Placeholder 4"/>
          <p:cNvSpPr>
            <a:spLocks noGrp="1"/>
          </p:cNvSpPr>
          <p:nvPr>
            <p:ph type="ftr" sz="quarter" idx="11"/>
          </p:nvPr>
        </p:nvSpPr>
        <p:spPr/>
        <p:txBody>
          <a:bodyPr/>
          <a:lstStyle/>
          <a:p>
            <a:endParaRPr lang="es-GT" dirty="0"/>
          </a:p>
        </p:txBody>
      </p:sp>
      <p:sp>
        <p:nvSpPr>
          <p:cNvPr id="6" name="Slide Number Placeholder 5"/>
          <p:cNvSpPr>
            <a:spLocks noGrp="1"/>
          </p:cNvSpPr>
          <p:nvPr>
            <p:ph type="sldNum" sz="quarter" idx="12"/>
          </p:nvPr>
        </p:nvSpPr>
        <p:spPr/>
        <p:txBody>
          <a:bodyPr/>
          <a:lstStyle/>
          <a:p>
            <a:fld id="{B5F8B5A3-C636-4F1C-8392-54977433BC42}" type="slidenum">
              <a:rPr lang="es-GT" smtClean="0"/>
              <a:t>‹Nº›</a:t>
            </a:fld>
            <a:endParaRPr lang="es-GT" dirty="0"/>
          </a:p>
        </p:txBody>
      </p:sp>
    </p:spTree>
    <p:extLst>
      <p:ext uri="{BB962C8B-B14F-4D97-AF65-F5344CB8AC3E}">
        <p14:creationId xmlns:p14="http://schemas.microsoft.com/office/powerpoint/2010/main" val="3662105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D861A01-B728-4C36-B64A-A47B97C35AC1}" type="datetimeFigureOut">
              <a:rPr lang="es-GT" smtClean="0"/>
              <a:t>20/04/2017</a:t>
            </a:fld>
            <a:endParaRPr lang="es-GT" dirty="0"/>
          </a:p>
        </p:txBody>
      </p:sp>
      <p:sp>
        <p:nvSpPr>
          <p:cNvPr id="5" name="Footer Placeholder 4"/>
          <p:cNvSpPr>
            <a:spLocks noGrp="1"/>
          </p:cNvSpPr>
          <p:nvPr>
            <p:ph type="ftr" sz="quarter" idx="11"/>
          </p:nvPr>
        </p:nvSpPr>
        <p:spPr/>
        <p:txBody>
          <a:bodyPr/>
          <a:lstStyle/>
          <a:p>
            <a:endParaRPr lang="es-GT" dirty="0"/>
          </a:p>
        </p:txBody>
      </p:sp>
      <p:sp>
        <p:nvSpPr>
          <p:cNvPr id="6" name="Slide Number Placeholder 5"/>
          <p:cNvSpPr>
            <a:spLocks noGrp="1"/>
          </p:cNvSpPr>
          <p:nvPr>
            <p:ph type="sldNum" sz="quarter" idx="12"/>
          </p:nvPr>
        </p:nvSpPr>
        <p:spPr/>
        <p:txBody>
          <a:bodyPr/>
          <a:lstStyle/>
          <a:p>
            <a:fld id="{B5F8B5A3-C636-4F1C-8392-54977433BC42}" type="slidenum">
              <a:rPr lang="es-GT" smtClean="0"/>
              <a:t>‹Nº›</a:t>
            </a:fld>
            <a:endParaRPr lang="es-GT" dirty="0"/>
          </a:p>
        </p:txBody>
      </p:sp>
    </p:spTree>
    <p:extLst>
      <p:ext uri="{BB962C8B-B14F-4D97-AF65-F5344CB8AC3E}">
        <p14:creationId xmlns:p14="http://schemas.microsoft.com/office/powerpoint/2010/main" val="1575402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D861A01-B728-4C36-B64A-A47B97C35AC1}" type="datetimeFigureOut">
              <a:rPr lang="es-GT" smtClean="0"/>
              <a:t>20/04/2017</a:t>
            </a:fld>
            <a:endParaRPr lang="es-GT" dirty="0"/>
          </a:p>
        </p:txBody>
      </p:sp>
      <p:sp>
        <p:nvSpPr>
          <p:cNvPr id="5" name="Footer Placeholder 4"/>
          <p:cNvSpPr>
            <a:spLocks noGrp="1"/>
          </p:cNvSpPr>
          <p:nvPr>
            <p:ph type="ftr" sz="quarter" idx="11"/>
          </p:nvPr>
        </p:nvSpPr>
        <p:spPr/>
        <p:txBody>
          <a:bodyPr/>
          <a:lstStyle/>
          <a:p>
            <a:endParaRPr lang="es-GT" dirty="0"/>
          </a:p>
        </p:txBody>
      </p:sp>
      <p:sp>
        <p:nvSpPr>
          <p:cNvPr id="6" name="Slide Number Placeholder 5"/>
          <p:cNvSpPr>
            <a:spLocks noGrp="1"/>
          </p:cNvSpPr>
          <p:nvPr>
            <p:ph type="sldNum" sz="quarter" idx="12"/>
          </p:nvPr>
        </p:nvSpPr>
        <p:spPr/>
        <p:txBody>
          <a:bodyPr/>
          <a:lstStyle/>
          <a:p>
            <a:fld id="{B5F8B5A3-C636-4F1C-8392-54977433BC42}" type="slidenum">
              <a:rPr lang="es-GT" smtClean="0"/>
              <a:t>‹Nº›</a:t>
            </a:fld>
            <a:endParaRPr lang="es-GT" dirty="0"/>
          </a:p>
        </p:txBody>
      </p:sp>
    </p:spTree>
    <p:extLst>
      <p:ext uri="{BB962C8B-B14F-4D97-AF65-F5344CB8AC3E}">
        <p14:creationId xmlns:p14="http://schemas.microsoft.com/office/powerpoint/2010/main" val="1848452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D861A01-B728-4C36-B64A-A47B97C35AC1}" type="datetimeFigureOut">
              <a:rPr lang="es-GT" smtClean="0"/>
              <a:t>20/04/2017</a:t>
            </a:fld>
            <a:endParaRPr lang="es-GT" dirty="0"/>
          </a:p>
        </p:txBody>
      </p:sp>
      <p:sp>
        <p:nvSpPr>
          <p:cNvPr id="5" name="Footer Placeholder 4"/>
          <p:cNvSpPr>
            <a:spLocks noGrp="1"/>
          </p:cNvSpPr>
          <p:nvPr>
            <p:ph type="ftr" sz="quarter" idx="11"/>
          </p:nvPr>
        </p:nvSpPr>
        <p:spPr/>
        <p:txBody>
          <a:bodyPr/>
          <a:lstStyle/>
          <a:p>
            <a:endParaRPr lang="es-GT" dirty="0"/>
          </a:p>
        </p:txBody>
      </p:sp>
      <p:sp>
        <p:nvSpPr>
          <p:cNvPr id="6" name="Slide Number Placeholder 5"/>
          <p:cNvSpPr>
            <a:spLocks noGrp="1"/>
          </p:cNvSpPr>
          <p:nvPr>
            <p:ph type="sldNum" sz="quarter" idx="12"/>
          </p:nvPr>
        </p:nvSpPr>
        <p:spPr/>
        <p:txBody>
          <a:bodyPr/>
          <a:lstStyle/>
          <a:p>
            <a:fld id="{B5F8B5A3-C636-4F1C-8392-54977433BC42}" type="slidenum">
              <a:rPr lang="es-GT" smtClean="0"/>
              <a:t>‹Nº›</a:t>
            </a:fld>
            <a:endParaRPr lang="es-GT" dirty="0"/>
          </a:p>
        </p:txBody>
      </p:sp>
    </p:spTree>
    <p:extLst>
      <p:ext uri="{BB962C8B-B14F-4D97-AF65-F5344CB8AC3E}">
        <p14:creationId xmlns:p14="http://schemas.microsoft.com/office/powerpoint/2010/main" val="895072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D861A01-B728-4C36-B64A-A47B97C35AC1}" type="datetimeFigureOut">
              <a:rPr lang="es-GT" smtClean="0"/>
              <a:t>20/04/2017</a:t>
            </a:fld>
            <a:endParaRPr lang="es-GT" dirty="0"/>
          </a:p>
        </p:txBody>
      </p:sp>
      <p:sp>
        <p:nvSpPr>
          <p:cNvPr id="6" name="Footer Placeholder 5"/>
          <p:cNvSpPr>
            <a:spLocks noGrp="1"/>
          </p:cNvSpPr>
          <p:nvPr>
            <p:ph type="ftr" sz="quarter" idx="11"/>
          </p:nvPr>
        </p:nvSpPr>
        <p:spPr/>
        <p:txBody>
          <a:bodyPr/>
          <a:lstStyle/>
          <a:p>
            <a:endParaRPr lang="es-GT" dirty="0"/>
          </a:p>
        </p:txBody>
      </p:sp>
      <p:sp>
        <p:nvSpPr>
          <p:cNvPr id="7" name="Slide Number Placeholder 6"/>
          <p:cNvSpPr>
            <a:spLocks noGrp="1"/>
          </p:cNvSpPr>
          <p:nvPr>
            <p:ph type="sldNum" sz="quarter" idx="12"/>
          </p:nvPr>
        </p:nvSpPr>
        <p:spPr/>
        <p:txBody>
          <a:bodyPr/>
          <a:lstStyle/>
          <a:p>
            <a:fld id="{B5F8B5A3-C636-4F1C-8392-54977433BC42}" type="slidenum">
              <a:rPr lang="es-GT" smtClean="0"/>
              <a:t>‹Nº›</a:t>
            </a:fld>
            <a:endParaRPr lang="es-GT" dirty="0"/>
          </a:p>
        </p:txBody>
      </p:sp>
    </p:spTree>
    <p:extLst>
      <p:ext uri="{BB962C8B-B14F-4D97-AF65-F5344CB8AC3E}">
        <p14:creationId xmlns:p14="http://schemas.microsoft.com/office/powerpoint/2010/main" val="863779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D861A01-B728-4C36-B64A-A47B97C35AC1}" type="datetimeFigureOut">
              <a:rPr lang="es-GT" smtClean="0"/>
              <a:t>20/04/2017</a:t>
            </a:fld>
            <a:endParaRPr lang="es-GT" dirty="0"/>
          </a:p>
        </p:txBody>
      </p:sp>
      <p:sp>
        <p:nvSpPr>
          <p:cNvPr id="8" name="Footer Placeholder 7"/>
          <p:cNvSpPr>
            <a:spLocks noGrp="1"/>
          </p:cNvSpPr>
          <p:nvPr>
            <p:ph type="ftr" sz="quarter" idx="11"/>
          </p:nvPr>
        </p:nvSpPr>
        <p:spPr/>
        <p:txBody>
          <a:bodyPr/>
          <a:lstStyle/>
          <a:p>
            <a:endParaRPr lang="es-GT" dirty="0"/>
          </a:p>
        </p:txBody>
      </p:sp>
      <p:sp>
        <p:nvSpPr>
          <p:cNvPr id="9" name="Slide Number Placeholder 8"/>
          <p:cNvSpPr>
            <a:spLocks noGrp="1"/>
          </p:cNvSpPr>
          <p:nvPr>
            <p:ph type="sldNum" sz="quarter" idx="12"/>
          </p:nvPr>
        </p:nvSpPr>
        <p:spPr/>
        <p:txBody>
          <a:bodyPr/>
          <a:lstStyle/>
          <a:p>
            <a:fld id="{B5F8B5A3-C636-4F1C-8392-54977433BC42}" type="slidenum">
              <a:rPr lang="es-GT" smtClean="0"/>
              <a:t>‹Nº›</a:t>
            </a:fld>
            <a:endParaRPr lang="es-GT" dirty="0"/>
          </a:p>
        </p:txBody>
      </p:sp>
    </p:spTree>
    <p:extLst>
      <p:ext uri="{BB962C8B-B14F-4D97-AF65-F5344CB8AC3E}">
        <p14:creationId xmlns:p14="http://schemas.microsoft.com/office/powerpoint/2010/main" val="3951895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D861A01-B728-4C36-B64A-A47B97C35AC1}" type="datetimeFigureOut">
              <a:rPr lang="es-GT" smtClean="0"/>
              <a:t>20/04/2017</a:t>
            </a:fld>
            <a:endParaRPr lang="es-GT" dirty="0"/>
          </a:p>
        </p:txBody>
      </p:sp>
      <p:sp>
        <p:nvSpPr>
          <p:cNvPr id="4" name="Footer Placeholder 3"/>
          <p:cNvSpPr>
            <a:spLocks noGrp="1"/>
          </p:cNvSpPr>
          <p:nvPr>
            <p:ph type="ftr" sz="quarter" idx="11"/>
          </p:nvPr>
        </p:nvSpPr>
        <p:spPr/>
        <p:txBody>
          <a:bodyPr/>
          <a:lstStyle/>
          <a:p>
            <a:endParaRPr lang="es-GT" dirty="0"/>
          </a:p>
        </p:txBody>
      </p:sp>
      <p:sp>
        <p:nvSpPr>
          <p:cNvPr id="5" name="Slide Number Placeholder 4"/>
          <p:cNvSpPr>
            <a:spLocks noGrp="1"/>
          </p:cNvSpPr>
          <p:nvPr>
            <p:ph type="sldNum" sz="quarter" idx="12"/>
          </p:nvPr>
        </p:nvSpPr>
        <p:spPr/>
        <p:txBody>
          <a:bodyPr/>
          <a:lstStyle/>
          <a:p>
            <a:fld id="{B5F8B5A3-C636-4F1C-8392-54977433BC42}" type="slidenum">
              <a:rPr lang="es-GT" smtClean="0"/>
              <a:t>‹Nº›</a:t>
            </a:fld>
            <a:endParaRPr lang="es-GT" dirty="0"/>
          </a:p>
        </p:txBody>
      </p:sp>
    </p:spTree>
    <p:extLst>
      <p:ext uri="{BB962C8B-B14F-4D97-AF65-F5344CB8AC3E}">
        <p14:creationId xmlns:p14="http://schemas.microsoft.com/office/powerpoint/2010/main" val="2058880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861A01-B728-4C36-B64A-A47B97C35AC1}" type="datetimeFigureOut">
              <a:rPr lang="es-GT" smtClean="0"/>
              <a:t>20/04/2017</a:t>
            </a:fld>
            <a:endParaRPr lang="es-GT" dirty="0"/>
          </a:p>
        </p:txBody>
      </p:sp>
      <p:sp>
        <p:nvSpPr>
          <p:cNvPr id="3" name="Footer Placeholder 2"/>
          <p:cNvSpPr>
            <a:spLocks noGrp="1"/>
          </p:cNvSpPr>
          <p:nvPr>
            <p:ph type="ftr" sz="quarter" idx="11"/>
          </p:nvPr>
        </p:nvSpPr>
        <p:spPr/>
        <p:txBody>
          <a:bodyPr/>
          <a:lstStyle/>
          <a:p>
            <a:endParaRPr lang="es-GT" dirty="0"/>
          </a:p>
        </p:txBody>
      </p:sp>
      <p:sp>
        <p:nvSpPr>
          <p:cNvPr id="4" name="Slide Number Placeholder 3"/>
          <p:cNvSpPr>
            <a:spLocks noGrp="1"/>
          </p:cNvSpPr>
          <p:nvPr>
            <p:ph type="sldNum" sz="quarter" idx="12"/>
          </p:nvPr>
        </p:nvSpPr>
        <p:spPr/>
        <p:txBody>
          <a:bodyPr/>
          <a:lstStyle/>
          <a:p>
            <a:fld id="{B5F8B5A3-C636-4F1C-8392-54977433BC42}" type="slidenum">
              <a:rPr lang="es-GT" smtClean="0"/>
              <a:t>‹Nº›</a:t>
            </a:fld>
            <a:endParaRPr lang="es-GT" dirty="0"/>
          </a:p>
        </p:txBody>
      </p:sp>
    </p:spTree>
    <p:extLst>
      <p:ext uri="{BB962C8B-B14F-4D97-AF65-F5344CB8AC3E}">
        <p14:creationId xmlns:p14="http://schemas.microsoft.com/office/powerpoint/2010/main" val="425382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D861A01-B728-4C36-B64A-A47B97C35AC1}" type="datetimeFigureOut">
              <a:rPr lang="es-GT" smtClean="0"/>
              <a:t>20/04/2017</a:t>
            </a:fld>
            <a:endParaRPr lang="es-GT" dirty="0"/>
          </a:p>
        </p:txBody>
      </p:sp>
      <p:sp>
        <p:nvSpPr>
          <p:cNvPr id="6" name="Footer Placeholder 5"/>
          <p:cNvSpPr>
            <a:spLocks noGrp="1"/>
          </p:cNvSpPr>
          <p:nvPr>
            <p:ph type="ftr" sz="quarter" idx="11"/>
          </p:nvPr>
        </p:nvSpPr>
        <p:spPr/>
        <p:txBody>
          <a:bodyPr/>
          <a:lstStyle/>
          <a:p>
            <a:endParaRPr lang="es-GT" dirty="0"/>
          </a:p>
        </p:txBody>
      </p:sp>
      <p:sp>
        <p:nvSpPr>
          <p:cNvPr id="7" name="Slide Number Placeholder 6"/>
          <p:cNvSpPr>
            <a:spLocks noGrp="1"/>
          </p:cNvSpPr>
          <p:nvPr>
            <p:ph type="sldNum" sz="quarter" idx="12"/>
          </p:nvPr>
        </p:nvSpPr>
        <p:spPr/>
        <p:txBody>
          <a:bodyPr/>
          <a:lstStyle/>
          <a:p>
            <a:fld id="{B5F8B5A3-C636-4F1C-8392-54977433BC42}" type="slidenum">
              <a:rPr lang="es-GT" smtClean="0"/>
              <a:t>‹Nº›</a:t>
            </a:fld>
            <a:endParaRPr lang="es-GT" dirty="0"/>
          </a:p>
        </p:txBody>
      </p:sp>
    </p:spTree>
    <p:extLst>
      <p:ext uri="{BB962C8B-B14F-4D97-AF65-F5344CB8AC3E}">
        <p14:creationId xmlns:p14="http://schemas.microsoft.com/office/powerpoint/2010/main" val="2930411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D861A01-B728-4C36-B64A-A47B97C35AC1}" type="datetimeFigureOut">
              <a:rPr lang="es-GT" smtClean="0"/>
              <a:t>20/04/2017</a:t>
            </a:fld>
            <a:endParaRPr lang="es-GT" dirty="0"/>
          </a:p>
        </p:txBody>
      </p:sp>
      <p:sp>
        <p:nvSpPr>
          <p:cNvPr id="6" name="Footer Placeholder 5"/>
          <p:cNvSpPr>
            <a:spLocks noGrp="1"/>
          </p:cNvSpPr>
          <p:nvPr>
            <p:ph type="ftr" sz="quarter" idx="11"/>
          </p:nvPr>
        </p:nvSpPr>
        <p:spPr/>
        <p:txBody>
          <a:bodyPr/>
          <a:lstStyle/>
          <a:p>
            <a:endParaRPr lang="es-GT" dirty="0"/>
          </a:p>
        </p:txBody>
      </p:sp>
      <p:sp>
        <p:nvSpPr>
          <p:cNvPr id="7" name="Slide Number Placeholder 6"/>
          <p:cNvSpPr>
            <a:spLocks noGrp="1"/>
          </p:cNvSpPr>
          <p:nvPr>
            <p:ph type="sldNum" sz="quarter" idx="12"/>
          </p:nvPr>
        </p:nvSpPr>
        <p:spPr/>
        <p:txBody>
          <a:bodyPr/>
          <a:lstStyle/>
          <a:p>
            <a:fld id="{B5F8B5A3-C636-4F1C-8392-54977433BC42}" type="slidenum">
              <a:rPr lang="es-GT" smtClean="0"/>
              <a:t>‹Nº›</a:t>
            </a:fld>
            <a:endParaRPr lang="es-GT" dirty="0"/>
          </a:p>
        </p:txBody>
      </p:sp>
    </p:spTree>
    <p:extLst>
      <p:ext uri="{BB962C8B-B14F-4D97-AF65-F5344CB8AC3E}">
        <p14:creationId xmlns:p14="http://schemas.microsoft.com/office/powerpoint/2010/main" val="2587857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D861A01-B728-4C36-B64A-A47B97C35AC1}" type="datetimeFigureOut">
              <a:rPr lang="es-GT" smtClean="0"/>
              <a:t>20/04/2017</a:t>
            </a:fld>
            <a:endParaRPr lang="es-GT"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GT"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5F8B5A3-C636-4F1C-8392-54977433BC42}" type="slidenum">
              <a:rPr lang="es-GT" smtClean="0"/>
              <a:t>‹Nº›</a:t>
            </a:fld>
            <a:endParaRPr lang="es-GT" dirty="0"/>
          </a:p>
        </p:txBody>
      </p:sp>
    </p:spTree>
    <p:extLst>
      <p:ext uri="{BB962C8B-B14F-4D97-AF65-F5344CB8AC3E}">
        <p14:creationId xmlns:p14="http://schemas.microsoft.com/office/powerpoint/2010/main" val="9821299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es.wikipedia.org/wiki/Programaci%C3%B3n#cite_note-1"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rot="19779473">
            <a:off x="-120132" y="2207480"/>
            <a:ext cx="11288668" cy="2585323"/>
          </a:xfrm>
          <a:prstGeom prst="rect">
            <a:avLst/>
          </a:prstGeom>
          <a:noFill/>
        </p:spPr>
        <p:txBody>
          <a:bodyPr wrap="none" lIns="91440" tIns="45720" rIns="91440" bIns="45720">
            <a:spAutoFit/>
          </a:bodyPr>
          <a:lstStyle/>
          <a:p>
            <a:pPr algn="ctr"/>
            <a:r>
              <a:rPr lang="es-E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Brayan Armando Escobar López</a:t>
            </a:r>
          </a:p>
          <a:p>
            <a:pPr algn="ctr"/>
            <a:r>
              <a:rPr lang="es-ES"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5to Bachillerato en computación</a:t>
            </a:r>
          </a:p>
          <a:p>
            <a:pPr algn="ctr"/>
            <a:r>
              <a:rPr lang="es-ES"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Sección</a:t>
            </a:r>
            <a:r>
              <a:rPr lang="es-E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“B” Clave: 11</a:t>
            </a:r>
            <a:endParaRPr lang="es-E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593050252"/>
      </p:ext>
    </p:extLst>
  </p:cSld>
  <p:clrMapOvr>
    <a:masterClrMapping/>
  </p:clrMapOvr>
  <mc:AlternateContent xmlns:mc="http://schemas.openxmlformats.org/markup-compatibility/2006">
    <mc:Choice xmlns:p14="http://schemas.microsoft.com/office/powerpoint/2010/main" Requires="p14">
      <p:transition spd="slow" p14:dur="1400" advClick="0" advTm="5000">
        <p14:doors dir="vert"/>
      </p:transition>
    </mc:Choice>
    <mc:Fallback>
      <p:transition spd="slow" advClick="0" advTm="5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716767" y="0"/>
            <a:ext cx="4655442" cy="923330"/>
          </a:xfrm>
          <a:prstGeom prst="rect">
            <a:avLst/>
          </a:prstGeom>
          <a:noFill/>
        </p:spPr>
        <p:txBody>
          <a:bodyPr wrap="none" lIns="91440" tIns="45720" rIns="91440" bIns="45720">
            <a:spAutoFit/>
          </a:bodyPr>
          <a:lstStyle/>
          <a:p>
            <a:pPr algn="ctr"/>
            <a:r>
              <a:rPr lang="es-E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Introducción </a:t>
            </a:r>
            <a:endParaRPr lang="es-E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CuadroTexto 2"/>
          <p:cNvSpPr txBox="1"/>
          <p:nvPr/>
        </p:nvSpPr>
        <p:spPr>
          <a:xfrm>
            <a:off x="661119" y="1648496"/>
            <a:ext cx="10998558" cy="2554545"/>
          </a:xfrm>
          <a:prstGeom prst="rect">
            <a:avLst/>
          </a:prstGeom>
          <a:noFill/>
        </p:spPr>
        <p:txBody>
          <a:bodyPr wrap="square" rtlCol="0">
            <a:spAutoFit/>
          </a:bodyPr>
          <a:lstStyle/>
          <a:p>
            <a:r>
              <a:rPr lang="es-GT" sz="4000" dirty="0" smtClean="0"/>
              <a:t>Por medio de la siguiente presentación damos a conocer la información mas importante de los temas que aquí se abarca</a:t>
            </a:r>
            <a:r>
              <a:rPr lang="es-GT" dirty="0" smtClean="0"/>
              <a:t> </a:t>
            </a:r>
            <a:endParaRPr lang="es-GT" dirty="0"/>
          </a:p>
        </p:txBody>
      </p:sp>
    </p:spTree>
    <p:extLst>
      <p:ext uri="{BB962C8B-B14F-4D97-AF65-F5344CB8AC3E}">
        <p14:creationId xmlns:p14="http://schemas.microsoft.com/office/powerpoint/2010/main" val="1384888109"/>
      </p:ext>
    </p:extLst>
  </p:cSld>
  <p:clrMapOvr>
    <a:masterClrMapping/>
  </p:clrMapOvr>
  <mc:AlternateContent xmlns:mc="http://schemas.openxmlformats.org/markup-compatibility/2006">
    <mc:Choice xmlns:p14="http://schemas.microsoft.com/office/powerpoint/2010/main" Requires="p14">
      <p:transition p14:dur="100" advClick="0" advTm="7000">
        <p:cut/>
      </p:transition>
    </mc:Choice>
    <mc:Fallback>
      <p:transition advClick="0" advTm="7000">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19475" y="159740"/>
            <a:ext cx="9560631" cy="923330"/>
          </a:xfrm>
          <a:prstGeom prst="rect">
            <a:avLst/>
          </a:prstGeom>
          <a:noFill/>
        </p:spPr>
        <p:txBody>
          <a:bodyPr wrap="none" lIns="91440" tIns="45720" rIns="91440" bIns="45720">
            <a:spAutoFit/>
          </a:bodyPr>
          <a:lstStyle/>
          <a:p>
            <a:pPr algn="ctr"/>
            <a:r>
              <a:rPr lang="es-ES"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Historia de la Computadora</a:t>
            </a:r>
            <a:endParaRPr lang="es-E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CuadroTexto 2"/>
          <p:cNvSpPr txBox="1"/>
          <p:nvPr/>
        </p:nvSpPr>
        <p:spPr>
          <a:xfrm>
            <a:off x="206062" y="1493949"/>
            <a:ext cx="11706896" cy="5278368"/>
          </a:xfrm>
          <a:prstGeom prst="rect">
            <a:avLst/>
          </a:prstGeom>
          <a:noFill/>
        </p:spPr>
        <p:txBody>
          <a:bodyPr wrap="square" rtlCol="0">
            <a:spAutoFit/>
          </a:bodyPr>
          <a:lstStyle/>
          <a:p>
            <a:r>
              <a:rPr lang="es-GT" sz="1100" dirty="0"/>
              <a:t>La </a:t>
            </a:r>
            <a:r>
              <a:rPr lang="es-GT" sz="1100" b="1" dirty="0" smtClean="0"/>
              <a:t>computadora</a:t>
            </a:r>
            <a:r>
              <a:rPr lang="es-GT" sz="1100" dirty="0"/>
              <a:t> </a:t>
            </a:r>
            <a:r>
              <a:rPr lang="es-GT" sz="1100" dirty="0" smtClean="0"/>
              <a:t>del</a:t>
            </a:r>
            <a:r>
              <a:rPr lang="es-GT" sz="1100" dirty="0"/>
              <a:t> inglés: </a:t>
            </a:r>
            <a:r>
              <a:rPr lang="es-GT" sz="1100" i="1" dirty="0"/>
              <a:t>computer</a:t>
            </a:r>
            <a:r>
              <a:rPr lang="es-GT" sz="1100" dirty="0"/>
              <a:t>; y este del latín: </a:t>
            </a:r>
            <a:r>
              <a:rPr lang="es-GT" sz="1100" i="1" dirty="0"/>
              <a:t>computare</a:t>
            </a:r>
            <a:r>
              <a:rPr lang="es-GT" sz="1100" dirty="0" smtClean="0"/>
              <a:t>,</a:t>
            </a:r>
            <a:r>
              <a:rPr lang="es-GT" sz="1100" dirty="0"/>
              <a:t> 'calcular'), </a:t>
            </a:r>
            <a:r>
              <a:rPr lang="es-GT" sz="1100" dirty="0" smtClean="0"/>
              <a:t>también</a:t>
            </a:r>
            <a:br>
              <a:rPr lang="es-GT" sz="1100" dirty="0" smtClean="0"/>
            </a:br>
            <a:r>
              <a:rPr lang="es-GT" sz="1100" dirty="0" smtClean="0"/>
              <a:t>denominada </a:t>
            </a:r>
            <a:r>
              <a:rPr lang="es-GT" sz="1100" b="1" dirty="0" smtClean="0"/>
              <a:t>computador</a:t>
            </a:r>
            <a:r>
              <a:rPr lang="es-GT" sz="1100" dirty="0" smtClean="0"/>
              <a:t> u </a:t>
            </a:r>
            <a:r>
              <a:rPr lang="es-GT" sz="1100" b="1" dirty="0" smtClean="0"/>
              <a:t>ordenador</a:t>
            </a:r>
            <a:r>
              <a:rPr lang="es-GT" sz="1100" dirty="0" smtClean="0"/>
              <a:t> del francés: </a:t>
            </a:r>
            <a:r>
              <a:rPr lang="es-GT" sz="1100" i="1" dirty="0" smtClean="0"/>
              <a:t>ordinateur</a:t>
            </a:r>
            <a:r>
              <a:rPr lang="es-GT" sz="1100" dirty="0" smtClean="0"/>
              <a:t>; y éste del latín: </a:t>
            </a:r>
            <a:r>
              <a:rPr lang="es-GT" sz="1100" i="1" dirty="0" smtClean="0"/>
              <a:t>ordinator</a:t>
            </a:r>
            <a:r>
              <a:rPr lang="es-GT" sz="1100" dirty="0" smtClean="0"/>
              <a:t>), es una máquina electrónica que recibe y procesa datos para convertirlos en información conveniente y útil que posteriormente se envían a las unidades de salida. Un ordenador está formado físicamente por numerosos circuitos integrados y muchos componentes de apoyo, extensión y accesorios, que en conjunto pueden ejecutar tareas diversas con suma rapidez y bajo el control de un programa (software).</a:t>
            </a:r>
          </a:p>
          <a:p>
            <a:r>
              <a:rPr lang="es-GT" sz="1100" dirty="0" smtClean="0"/>
              <a:t>Dos partes esenciales la constituyen, el </a:t>
            </a:r>
            <a:r>
              <a:rPr lang="es-GT" sz="1100" i="1" dirty="0" smtClean="0"/>
              <a:t>hardware</a:t>
            </a:r>
            <a:r>
              <a:rPr lang="es-GT" sz="1100" dirty="0" smtClean="0"/>
              <a:t>, (</a:t>
            </a:r>
            <a:r>
              <a:rPr lang="es-GT" sz="1100" i="1" dirty="0" smtClean="0"/>
              <a:t>hard</a:t>
            </a:r>
            <a:r>
              <a:rPr lang="es-GT" sz="1100" dirty="0" smtClean="0"/>
              <a:t> = duro) que es su composición física (circuitos electrónicos, cables, gabinete, teclado, etcétera) y su </a:t>
            </a:r>
            <a:r>
              <a:rPr lang="es-GT" sz="1100" i="1" dirty="0" smtClean="0"/>
              <a:t>software</a:t>
            </a:r>
            <a:r>
              <a:rPr lang="es-GT" sz="1100" dirty="0" smtClean="0"/>
              <a:t>, siendo ésta la parte intangible (programas, datos, información, etc.).</a:t>
            </a:r>
          </a:p>
          <a:p>
            <a:r>
              <a:rPr lang="es-GT" sz="1100" dirty="0" smtClean="0"/>
              <a:t>Desde el punto de vista funcional es una máquina que posee, al menos, una unidad central de procesamiento, una memoria principal y algún periférico o dispositivo de entrada y otro de salida. Los dispositivos de entrada permiten el ingreso de datos, la CPU se encarga de su procesamiento (operaciones aritmético-lógicas) y los dispositivos de salida los comunican a otros medios. Es así, que la computadora recibe datos, los procesa y emite la información resultante, la que luego puede ser interpretada, almacenada, transmitida a otra máquina o dispositivo o sencillamente impresa; todo ello a criterio de un operador o usuario y bajo el control de un programa.</a:t>
            </a:r>
          </a:p>
          <a:p>
            <a:r>
              <a:rPr lang="es-GT" sz="1100" dirty="0" smtClean="0"/>
              <a:t>El hecho de que sea programable, le posibilita realizar una gran diversidad de tareas, esto la convierte en una máquina de propósitos generales (a diferencia, por ejemplo, de una calculadora cuyo único propósito es calcular limitadamente). Es así que, sobre la base de datos de entrada, puede realizar operaciones y resolución de problemas en las más diversas áreas del quehacer humano (administrativas, científicas, de diseño, ingeniería, medicina, comunicaciones, música, etc), incluso muchas cuestiones que directamente no serían resolubles o posibles sin su intervención.</a:t>
            </a:r>
          </a:p>
          <a:p>
            <a:r>
              <a:rPr lang="es-GT" sz="1100" dirty="0" smtClean="0"/>
              <a:t>Básicamente, la capacidad de una computadora depende de sus componentes hardware, en tanto que la diversidad de tareas radica mayormente en el software que admita ejecutar y contenga instalado.</a:t>
            </a:r>
          </a:p>
          <a:p>
            <a:r>
              <a:rPr lang="es-GT" sz="1100" dirty="0" smtClean="0"/>
              <a:t>Si bien esta máquina puede ser de dos tipos, analógica o digital, el primer tipo es usado para pocos y muy específicos propósitos; la más difundida, utilizada y conocida es la computadora digital (de propósitos generales); de tal modo que en términos generales (incluso populares), cuando se habla de «la computadora» se está refiriendo a computadora digital. Las hay de arquitectura mixta, llamadas computadoras híbridas, siendo también éstas de propósitos especiales.</a:t>
            </a:r>
          </a:p>
          <a:p>
            <a:r>
              <a:rPr lang="es-GT" sz="1100" dirty="0" smtClean="0"/>
              <a:t>En la Segunda Guerra mundial se utilizaron computadoras analógicas mecánicas, orientadas a aplicaciones militares, y durante la misma se desarrolló la primera computadora digital, que se llamó ENIAC; ella ocupaba un enorme espacio y consumía grandes cantidades de energía, que equivalen al consumo de cientos de computadores actuales (PC). Los computadores modernos están basados en circuitos integrados, miles de millones de veces más veloces que las primeras máquinas, y ocupan una pequeña fracción de su espacio. </a:t>
            </a:r>
          </a:p>
          <a:p>
            <a:r>
              <a:rPr lang="es-GT" sz="1100" dirty="0" smtClean="0"/>
              <a:t>Computadoras simples son lo suficientemente pequeñas para residir en los dispositivos móviles. Las computadoras portátiles, tales como tabletas, </a:t>
            </a:r>
            <a:r>
              <a:rPr lang="es-GT" sz="1100" i="1" dirty="0" smtClean="0"/>
              <a:t>netbooks</a:t>
            </a:r>
            <a:r>
              <a:rPr lang="es-GT" sz="1100" dirty="0" smtClean="0"/>
              <a:t>, </a:t>
            </a:r>
            <a:r>
              <a:rPr lang="es-GT" sz="1100" i="1" dirty="0" smtClean="0"/>
              <a:t>notebooks</a:t>
            </a:r>
            <a:r>
              <a:rPr lang="es-GT" sz="1100" dirty="0" smtClean="0"/>
              <a:t>, </a:t>
            </a:r>
            <a:r>
              <a:rPr lang="es-GT" sz="1100" i="1" dirty="0" smtClean="0"/>
              <a:t>ultrabooks</a:t>
            </a:r>
            <a:r>
              <a:rPr lang="es-GT" sz="1100" dirty="0" smtClean="0"/>
              <a:t>, pueden ser alimentadas por pequeñas baterías. Las computadoras personales en sus diversas formas son iconos de la </a:t>
            </a:r>
            <a:r>
              <a:rPr lang="es-GT" sz="1100" i="1" dirty="0" smtClean="0"/>
              <a:t>Era de la información</a:t>
            </a:r>
            <a:r>
              <a:rPr lang="es-GT" sz="1100" dirty="0" smtClean="0"/>
              <a:t> y son lo que la mayoría de la gente </a:t>
            </a:r>
            <a:r>
              <a:rPr lang="es-GT" sz="1100" i="1" dirty="0" smtClean="0"/>
              <a:t>considera</a:t>
            </a:r>
            <a:r>
              <a:rPr lang="es-GT" sz="1100" dirty="0" smtClean="0"/>
              <a:t> como «ordenador». Sin embargo, los ordenadores integrados se encuentran en muchos dispositivos actuales, tales como reproductores MP4; teléfonos celulares; aviones de combate, y, desde juguetes hasta robot industriales.</a:t>
            </a:r>
          </a:p>
          <a:p>
            <a:endParaRPr lang="es-GT" dirty="0"/>
          </a:p>
        </p:txBody>
      </p:sp>
    </p:spTree>
    <p:extLst>
      <p:ext uri="{BB962C8B-B14F-4D97-AF65-F5344CB8AC3E}">
        <p14:creationId xmlns:p14="http://schemas.microsoft.com/office/powerpoint/2010/main" val="4090826563"/>
      </p:ext>
    </p:extLst>
  </p:cSld>
  <p:clrMapOvr>
    <a:masterClrMapping/>
  </p:clrMapOvr>
  <mc:AlternateContent xmlns:mc="http://schemas.openxmlformats.org/markup-compatibility/2006">
    <mc:Choice xmlns:p14="http://schemas.microsoft.com/office/powerpoint/2010/main" Requires="p14">
      <p:transition spd="med" p14:dur="700" advClick="0" advTm="30000">
        <p:fade/>
      </p:transition>
    </mc:Choice>
    <mc:Fallback>
      <p:transition spd="med" advClick="0" advTm="30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68916" y="211256"/>
            <a:ext cx="9719328" cy="923330"/>
          </a:xfrm>
          <a:prstGeom prst="rect">
            <a:avLst/>
          </a:prstGeom>
          <a:noFill/>
        </p:spPr>
        <p:txBody>
          <a:bodyPr wrap="none" lIns="91440" tIns="45720" rIns="91440" bIns="45720">
            <a:spAutoFit/>
          </a:bodyPr>
          <a:lstStyle/>
          <a:p>
            <a:pPr algn="ctr"/>
            <a:r>
              <a:rPr lang="es-E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Historia De la Programación </a:t>
            </a:r>
            <a:endParaRPr lang="es-E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CuadroTexto 2"/>
          <p:cNvSpPr txBox="1"/>
          <p:nvPr/>
        </p:nvSpPr>
        <p:spPr>
          <a:xfrm>
            <a:off x="218941" y="1390918"/>
            <a:ext cx="11758411" cy="5693866"/>
          </a:xfrm>
          <a:prstGeom prst="rect">
            <a:avLst/>
          </a:prstGeom>
          <a:noFill/>
        </p:spPr>
        <p:txBody>
          <a:bodyPr wrap="square" rtlCol="0">
            <a:spAutoFit/>
          </a:bodyPr>
          <a:lstStyle/>
          <a:p>
            <a:r>
              <a:rPr lang="es-GT" sz="1400" dirty="0"/>
              <a:t>Para crear un programa, y que la computadora lo interprete y ejecute las instrucciones escritas en él, debe escribirse en un lenguaje de programación. En sus inicios las computadoras interpretaban solo instrucciones en un lenguaje específico, del más bajo nivel, conocido como código máquina, siendo éste excesivamente complicado para programar. De hecho solo consiste en cadenas de números 1 y 0 (sistema binario). Para facilitar el trabajo de programación, los primeros científicos, que trabajaban en el área, decidieron reemplazar las instrucciones, secuencias de unos y ceros, por palabras o abreviaturas provenientes del inglés; las codificaron y crearon así un lenguaje de mayor nivel, que se conoce como Assembly o lenguaje ensamblador. Por ejemplo, para sumar se podría usar la letra A de la palabra inglesa </a:t>
            </a:r>
            <a:r>
              <a:rPr lang="es-GT" sz="1400" i="1" dirty="0"/>
              <a:t>add</a:t>
            </a:r>
            <a:r>
              <a:rPr lang="es-GT" sz="1400" dirty="0"/>
              <a:t> (sumar). En realidad escribir en lenguaje ensamblador es básicamente lo mismo que hacerlo en lenguaje máquina, pero las letras y palabras son bastante más fáciles de recordar y entender que secuencias de números binarios. A medida que la complejidad de las tareas que realizaban las computadoras aumentaba, se hizo necesario disponer de un método sencillo para programar. Entonces, se crearon los lenguajes de alto nivel. Mientras que una tarea tan trivial como multiplicar dos números puede necesitar un conjunto de instrucciones en lenguaje ensamblador, en un lenguaje de alto nivel bastará con solo una. Una vez que se termina de escribir un programa, sea en ensamblador o en algunos lenguajes de alto nivel, es necesario compilarlo, es decir, traducirlo completo a lenguaje máquina.</a:t>
            </a:r>
            <a:r>
              <a:rPr lang="es-GT" sz="1400" baseline="30000" dirty="0">
                <a:hlinkClick r:id="rId2"/>
              </a:rPr>
              <a:t>1</a:t>
            </a:r>
            <a:r>
              <a:rPr lang="es-GT" sz="1400" dirty="0"/>
              <a:t> Eventualmente será necesaria otra fase denominada comúnmente </a:t>
            </a:r>
            <a:r>
              <a:rPr lang="es-GT" sz="1400" i="1" dirty="0"/>
              <a:t>link</a:t>
            </a:r>
            <a:r>
              <a:rPr lang="es-GT" sz="1400" dirty="0"/>
              <a:t> o enlace, durante la cual se anexan al código, generado durante la compilación, los recursos necesarios de alguna biblioteca. En algunos lenguajes de programación, puede no ser requerido el proceso de compilación y enlace, ya que pueden trabajar en modo intérprete. Esta modalidad de trabajo es equivalente pero se realiza instrucción por instrucción, a medida que es ejecutado el programa</a:t>
            </a:r>
            <a:r>
              <a:rPr lang="es-GT" sz="1400" dirty="0" smtClean="0"/>
              <a:t>.</a:t>
            </a:r>
          </a:p>
          <a:p>
            <a:endParaRPr lang="es-GT" sz="1400" dirty="0" smtClean="0"/>
          </a:p>
          <a:p>
            <a:r>
              <a:rPr lang="es-GT" sz="1400" dirty="0"/>
              <a:t>La programación se rige por reglas y un conjunto más o menos reducido de órdenes, expresiones, instrucciones y comandos que tienden a asemejarse a una lengua natural acotada (en inglés); y que además tienen la particularidad de una reducida ambigüedad. Cuanto menos ambiguo es un lenguaje de programación, se dice, es más potente. Bajo esta premisa, y en el extremo, el lenguaje más potente existente es el binario, con ambigüedad nula (lo cual lleva a pensar así del lenguaje ensamblador</a:t>
            </a:r>
            <a:r>
              <a:rPr lang="es-GT" sz="1400" dirty="0" smtClean="0"/>
              <a:t>).</a:t>
            </a:r>
            <a:endParaRPr lang="es-GT" sz="1400" dirty="0"/>
          </a:p>
          <a:p>
            <a:r>
              <a:rPr lang="es-GT" sz="1400" dirty="0"/>
              <a:t>En los lenguajes de programación de alto nivel se distinguen diversos elementos entre los que se incluyen el léxico propio del lenguaje y las reglas semánticas y sintácticas.</a:t>
            </a:r>
          </a:p>
          <a:p>
            <a:endParaRPr lang="es-GT" sz="1400" dirty="0"/>
          </a:p>
        </p:txBody>
      </p:sp>
    </p:spTree>
    <p:extLst>
      <p:ext uri="{BB962C8B-B14F-4D97-AF65-F5344CB8AC3E}">
        <p14:creationId xmlns:p14="http://schemas.microsoft.com/office/powerpoint/2010/main" val="4202113302"/>
      </p:ext>
    </p:extLst>
  </p:cSld>
  <p:clrMapOvr>
    <a:masterClrMapping/>
  </p:clrMapOvr>
  <p:transition spd="slow" advClick="0" advTm="30000">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644579" y="211256"/>
            <a:ext cx="9031640" cy="923330"/>
          </a:xfrm>
          <a:prstGeom prst="rect">
            <a:avLst/>
          </a:prstGeom>
          <a:noFill/>
        </p:spPr>
        <p:txBody>
          <a:bodyPr wrap="none" lIns="91440" tIns="45720" rIns="91440" bIns="45720">
            <a:spAutoFit/>
          </a:bodyPr>
          <a:lstStyle/>
          <a:p>
            <a:pPr algn="ctr"/>
            <a:r>
              <a:rPr lang="es-E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Mantenimiento Preventivo</a:t>
            </a:r>
            <a:endParaRPr lang="es-E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CuadroTexto 4"/>
          <p:cNvSpPr txBox="1"/>
          <p:nvPr/>
        </p:nvSpPr>
        <p:spPr>
          <a:xfrm>
            <a:off x="377785" y="1468192"/>
            <a:ext cx="11565228" cy="3970318"/>
          </a:xfrm>
          <a:prstGeom prst="rect">
            <a:avLst/>
          </a:prstGeom>
          <a:noFill/>
        </p:spPr>
        <p:txBody>
          <a:bodyPr wrap="square" rtlCol="0">
            <a:spAutoFit/>
          </a:bodyPr>
          <a:lstStyle/>
          <a:p>
            <a:r>
              <a:rPr lang="es-GT" dirty="0"/>
              <a:t>En las operaciones de mantenimiento, el </a:t>
            </a:r>
            <a:r>
              <a:rPr lang="es-GT" b="1" dirty="0"/>
              <a:t>mantenimiento preventivo</a:t>
            </a:r>
            <a:r>
              <a:rPr lang="es-GT" dirty="0"/>
              <a:t> es el destinado a la conservación de equipos o instalaciones mediante la realización de revisión y reparación que garanticen su buen funcionamiento y fiabilidad. El mantenimiento preventivo se realiza en equipos en condiciones de funcionamiento, por oposición al mantenimiento correctivo que repara o pone en condiciones de funcionamiento aquellos que dejaron de funcionar o están dañados.</a:t>
            </a:r>
          </a:p>
          <a:p>
            <a:r>
              <a:rPr lang="es-GT" dirty="0"/>
              <a:t>El 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ocurran.</a:t>
            </a:r>
          </a:p>
          <a:p>
            <a:r>
              <a:rPr lang="es-GT" dirty="0"/>
              <a:t>Algunos de los métodos más habituales para determinar que procesos de mantenimiento preventivo deben llevarse a cabo son las recomendaciones de los fabricantes, la legislación vigente, las recomendaciones de expertos y las acciones llevadas a cabo sobre activos similares.</a:t>
            </a:r>
          </a:p>
          <a:p>
            <a:endParaRPr lang="es-GT" dirty="0"/>
          </a:p>
        </p:txBody>
      </p:sp>
    </p:spTree>
    <p:extLst>
      <p:ext uri="{BB962C8B-B14F-4D97-AF65-F5344CB8AC3E}">
        <p14:creationId xmlns:p14="http://schemas.microsoft.com/office/powerpoint/2010/main" val="1513491564"/>
      </p:ext>
    </p:extLst>
  </p:cSld>
  <p:clrMapOvr>
    <a:masterClrMapping/>
  </p:clrMapOvr>
  <p:transition spd="slow" advClick="0" advTm="30000">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p:cNvGraphicFramePr/>
          <p:nvPr>
            <p:extLst>
              <p:ext uri="{D42A27DB-BD31-4B8C-83A1-F6EECF244321}">
                <p14:modId xmlns:p14="http://schemas.microsoft.com/office/powerpoint/2010/main" val="2382462466"/>
              </p:ext>
            </p:extLst>
          </p:nvPr>
        </p:nvGraphicFramePr>
        <p:xfrm>
          <a:off x="0" y="0"/>
          <a:ext cx="12015989"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ángulo 2"/>
          <p:cNvSpPr/>
          <p:nvPr/>
        </p:nvSpPr>
        <p:spPr>
          <a:xfrm rot="20059965">
            <a:off x="-335330" y="1061263"/>
            <a:ext cx="5429692" cy="461665"/>
          </a:xfrm>
          <a:prstGeom prst="rect">
            <a:avLst/>
          </a:prstGeom>
          <a:noFill/>
        </p:spPr>
        <p:txBody>
          <a:bodyPr wrap="none" lIns="91440" tIns="45720" rIns="91440" bIns="45720">
            <a:spAutoFit/>
          </a:bodyPr>
          <a:lstStyle/>
          <a:p>
            <a:pPr algn="ctr"/>
            <a:r>
              <a:rPr lang="es-ES" sz="2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Tipos de mantenimiento Preventivo</a:t>
            </a:r>
            <a:endParaRPr lang="es-E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738159550"/>
      </p:ext>
    </p:extLst>
  </p:cSld>
  <p:clrMapOvr>
    <a:masterClrMapping/>
  </p:clrMapOvr>
  <mc:AlternateContent xmlns:mc="http://schemas.openxmlformats.org/markup-compatibility/2006">
    <mc:Choice xmlns:p14="http://schemas.microsoft.com/office/powerpoint/2010/main" Requires="p14">
      <p:transition spd="slow" p14:dur="1500" advClick="0" advTm="15000">
        <p:split orient="vert"/>
      </p:transition>
    </mc:Choice>
    <mc:Fallback>
      <p:transition spd="slow" advClick="0" advTm="15000">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a 8"/>
          <p:cNvGraphicFramePr>
            <a:graphicFrameLocks noGrp="1"/>
          </p:cNvGraphicFramePr>
          <p:nvPr>
            <p:extLst>
              <p:ext uri="{D42A27DB-BD31-4B8C-83A1-F6EECF244321}">
                <p14:modId xmlns:p14="http://schemas.microsoft.com/office/powerpoint/2010/main" val="2609933753"/>
              </p:ext>
            </p:extLst>
          </p:nvPr>
        </p:nvGraphicFramePr>
        <p:xfrm>
          <a:off x="2070637" y="152995"/>
          <a:ext cx="8128000" cy="6492240"/>
        </p:xfrm>
        <a:graphic>
          <a:graphicData uri="http://schemas.openxmlformats.org/drawingml/2006/table">
            <a:tbl>
              <a:tblPr firstRow="1" bandRow="1">
                <a:tableStyleId>{5C22544A-7EE6-4342-B048-85BDC9FD1C3A}</a:tableStyleId>
              </a:tblPr>
              <a:tblGrid>
                <a:gridCol w="4064000"/>
                <a:gridCol w="4064000"/>
              </a:tblGrid>
              <a:tr h="1799266">
                <a:tc>
                  <a:txBody>
                    <a:bodyPr/>
                    <a:lstStyle/>
                    <a:p>
                      <a:r>
                        <a:rPr lang="es-GT" dirty="0" smtClean="0"/>
                        <a:t>Mantenimiento preventivo : </a:t>
                      </a:r>
                      <a:r>
                        <a:rPr lang="es-GT" sz="1400" b="0" i="0" kern="1200" dirty="0" smtClean="0">
                          <a:solidFill>
                            <a:schemeClr val="lt1"/>
                          </a:solidFill>
                          <a:effectLst/>
                          <a:latin typeface="+mn-lt"/>
                          <a:ea typeface="+mn-ea"/>
                          <a:cs typeface="+mn-cs"/>
                        </a:rPr>
                        <a:t>El mantenimiento preventivo es un conjunto de técnicas que tiene como finalidad disminuir y/o evitar las reparaciones de los ítems con  tal de asegurar su total disponibilidad y rendimiento al menor coste posible. Para llevar a cabo esta práctica se requiere rutinas de inspección y renovación de los elementos malogrados y deteriorados.</a:t>
                      </a:r>
                    </a:p>
                  </a:txBody>
                  <a:tcPr/>
                </a:tc>
                <a:tc>
                  <a:txBody>
                    <a:bodyPr/>
                    <a:lstStyle/>
                    <a:p>
                      <a:r>
                        <a:rPr lang="es-GT" dirty="0" smtClean="0"/>
                        <a:t>Consecuencia:</a:t>
                      </a:r>
                      <a:r>
                        <a:rPr lang="es-GT" baseline="0" dirty="0" smtClean="0"/>
                        <a:t> Los problemas que pueden ser evitados con mayor efectividad en la etapa mas temprana de su desarrollo no podrán ser detectados.</a:t>
                      </a:r>
                      <a:endParaRPr lang="es-GT" dirty="0"/>
                    </a:p>
                  </a:txBody>
                  <a:tcPr/>
                </a:tc>
              </a:tr>
              <a:tr h="1799266">
                <a:tc>
                  <a:txBody>
                    <a:bodyPr/>
                    <a:lstStyle/>
                    <a:p>
                      <a:r>
                        <a:rPr lang="es-GT" dirty="0" smtClean="0"/>
                        <a:t>Mantenimiento Predictivo :</a:t>
                      </a:r>
                      <a:r>
                        <a:rPr lang="es-GT" baseline="0" dirty="0" smtClean="0"/>
                        <a:t> </a:t>
                      </a:r>
                      <a:r>
                        <a:rPr lang="es-GT" sz="1100" b="0" i="0" kern="1200" dirty="0" smtClean="0">
                          <a:solidFill>
                            <a:schemeClr val="dk1"/>
                          </a:solidFill>
                          <a:effectLst/>
                          <a:latin typeface="+mn-lt"/>
                          <a:ea typeface="+mn-ea"/>
                          <a:cs typeface="+mn-cs"/>
                        </a:rPr>
                        <a:t>El mantenimiento predictivo es el conjunto de técnicas que permiten; reduciendo los costes del programa de mantenimiento tradicional, preventivo y correctivo, asegurar la disponibilidad y rendimiento de los elementos que componen la planta. Este tipo de mantenimiento se basa en la realización de un seguimiento del estado del equipo mediante monitorizaciones que permiten realizar sustituciones y reparaciones cuando estos no se encuentren en buen estado, sin necesidad de realizar ciertas inspecciones, y reducir los fallos improvistos por medio de un programa de detección de anomalías.</a:t>
                      </a:r>
                      <a:endParaRPr lang="es-GT" sz="1100" dirty="0"/>
                    </a:p>
                  </a:txBody>
                  <a:tcPr/>
                </a:tc>
                <a:tc>
                  <a:txBody>
                    <a:bodyPr/>
                    <a:lstStyle/>
                    <a:p>
                      <a:r>
                        <a:rPr lang="es-GT" dirty="0" smtClean="0"/>
                        <a:t>Consecuencia</a:t>
                      </a:r>
                      <a:r>
                        <a:rPr lang="es-GT" baseline="0" dirty="0" smtClean="0"/>
                        <a:t> : Algún problema</a:t>
                      </a:r>
                    </a:p>
                    <a:p>
                      <a:r>
                        <a:rPr lang="es-GT" baseline="0" dirty="0" smtClean="0"/>
                        <a:t>Que necesite de tratamientos largos no podrá ser detenido si no se detecta con bastante anterioridad.  </a:t>
                      </a:r>
                    </a:p>
                  </a:txBody>
                  <a:tcPr/>
                </a:tc>
              </a:tr>
              <a:tr h="1799266">
                <a:tc>
                  <a:txBody>
                    <a:bodyPr/>
                    <a:lstStyle/>
                    <a:p>
                      <a:r>
                        <a:rPr lang="es-GT" dirty="0" smtClean="0"/>
                        <a:t>Mantenimiento</a:t>
                      </a:r>
                      <a:r>
                        <a:rPr lang="es-GT" baseline="0" dirty="0" smtClean="0"/>
                        <a:t> Correctivo : </a:t>
                      </a:r>
                      <a:r>
                        <a:rPr lang="es-GT" sz="1200" b="0" i="0" kern="1200" dirty="0" smtClean="0">
                          <a:solidFill>
                            <a:schemeClr val="dk1"/>
                          </a:solidFill>
                          <a:effectLst/>
                          <a:latin typeface="+mn-lt"/>
                          <a:ea typeface="+mn-ea"/>
                          <a:cs typeface="+mn-cs"/>
                        </a:rPr>
                        <a:t>El mantenimiento preventivo es un conjunto de técnicas que tiene como finalidad disminuir y/o evitar las reparaciones de los ítems con  tal de asegurar su total disponibilidad y rendimiento al menor coste posible. Para llevar a cabo esta práctica se requiere rutinas de inspección y renovación de los elementos malogrados y deteriorados.</a:t>
                      </a:r>
                      <a:endParaRPr lang="es-GT" sz="1200" baseline="0" dirty="0" smtClean="0"/>
                    </a:p>
                  </a:txBody>
                  <a:tcPr/>
                </a:tc>
                <a:tc>
                  <a:txBody>
                    <a:bodyPr/>
                    <a:lstStyle/>
                    <a:p>
                      <a:r>
                        <a:rPr lang="es-GT" dirty="0" smtClean="0"/>
                        <a:t>Consecuencia</a:t>
                      </a:r>
                      <a:r>
                        <a:rPr lang="es-GT" baseline="0" dirty="0" smtClean="0"/>
                        <a:t> : Los problemas que no se hayan podido contrarrestar con los anteriores mantenimientos solo podrán ser arreglados en este.</a:t>
                      </a:r>
                    </a:p>
                  </a:txBody>
                  <a:tcPr/>
                </a:tc>
              </a:tr>
            </a:tbl>
          </a:graphicData>
        </a:graphic>
      </p:graphicFrame>
    </p:spTree>
    <p:extLst>
      <p:ext uri="{BB962C8B-B14F-4D97-AF65-F5344CB8AC3E}">
        <p14:creationId xmlns:p14="http://schemas.microsoft.com/office/powerpoint/2010/main" val="572845272"/>
      </p:ext>
    </p:extLst>
  </p:cSld>
  <p:clrMapOvr>
    <a:masterClrMapping/>
  </p:clrMapOvr>
  <mc:AlternateContent xmlns:mc="http://schemas.openxmlformats.org/markup-compatibility/2006">
    <mc:Choice xmlns:p14="http://schemas.microsoft.com/office/powerpoint/2010/main" Requires="p14">
      <p:transition spd="slow" p14:dur="3400" advClick="0" advTm="31000">
        <p14:reveal/>
      </p:transition>
    </mc:Choice>
    <mc:Fallback>
      <p:transition spd="slow" advClick="0" advTm="31000">
        <p:fade/>
      </p:transition>
    </mc:Fallback>
  </mc:AlternateContent>
  <p:timing>
    <p:tnLst>
      <p:par>
        <p:cTn id="1" dur="indefinite" restart="never" nodeType="tmRoot"/>
      </p:par>
    </p:tnLst>
  </p:timing>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45</TotalTime>
  <Words>280</Words>
  <Application>Microsoft Office PowerPoint</Application>
  <PresentationFormat>Panorámica</PresentationFormat>
  <Paragraphs>41</Paragraphs>
  <Slides>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Century Gothic</vt:lpstr>
      <vt:lpstr>Wingdings 3</vt:lpstr>
      <vt:lpstr>Sector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 de Liceo Compu-market</dc:creator>
  <cp:lastModifiedBy>estudiante de Liceo Compu-market</cp:lastModifiedBy>
  <cp:revision>9</cp:revision>
  <dcterms:created xsi:type="dcterms:W3CDTF">2017-04-20T14:18:17Z</dcterms:created>
  <dcterms:modified xsi:type="dcterms:W3CDTF">2017-04-20T15:04:36Z</dcterms:modified>
</cp:coreProperties>
</file>