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F7DFF89-4ADD-4057-BD15-197E9DDF562A}" type="datetimeFigureOut">
              <a:rPr lang="es-GT" smtClean="0"/>
              <a:t>03/05/2017</a:t>
            </a:fld>
            <a:endParaRPr lang="es-GT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GT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8B8A13E-EDF6-442B-9359-989A9A175C1A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FF89-4ADD-4057-BD15-197E9DDF562A}" type="datetimeFigureOut">
              <a:rPr lang="es-GT" smtClean="0"/>
              <a:t>03/05/2017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A13E-EDF6-442B-9359-989A9A175C1A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FF89-4ADD-4057-BD15-197E9DDF562A}" type="datetimeFigureOut">
              <a:rPr lang="es-GT" smtClean="0"/>
              <a:t>03/05/2017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A13E-EDF6-442B-9359-989A9A175C1A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F7DFF89-4ADD-4057-BD15-197E9DDF562A}" type="datetimeFigureOut">
              <a:rPr lang="es-GT" smtClean="0"/>
              <a:t>03/05/2017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A13E-EDF6-442B-9359-989A9A175C1A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F7DFF89-4ADD-4057-BD15-197E9DDF562A}" type="datetimeFigureOut">
              <a:rPr lang="es-GT" smtClean="0"/>
              <a:t>03/05/2017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8B8A13E-EDF6-442B-9359-989A9A175C1A}" type="slidenum">
              <a:rPr lang="es-GT" smtClean="0"/>
              <a:t>‹Nº›</a:t>
            </a:fld>
            <a:endParaRPr lang="es-GT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F7DFF89-4ADD-4057-BD15-197E9DDF562A}" type="datetimeFigureOut">
              <a:rPr lang="es-GT" smtClean="0"/>
              <a:t>03/05/2017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8B8A13E-EDF6-442B-9359-989A9A175C1A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F7DFF89-4ADD-4057-BD15-197E9DDF562A}" type="datetimeFigureOut">
              <a:rPr lang="es-GT" smtClean="0"/>
              <a:t>03/05/2017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8B8A13E-EDF6-442B-9359-989A9A175C1A}" type="slidenum">
              <a:rPr lang="es-GT" smtClean="0"/>
              <a:t>‹Nº›</a:t>
            </a:fld>
            <a:endParaRPr lang="es-G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FF89-4ADD-4057-BD15-197E9DDF562A}" type="datetimeFigureOut">
              <a:rPr lang="es-GT" smtClean="0"/>
              <a:t>03/05/2017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A13E-EDF6-442B-9359-989A9A175C1A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F7DFF89-4ADD-4057-BD15-197E9DDF562A}" type="datetimeFigureOut">
              <a:rPr lang="es-GT" smtClean="0"/>
              <a:t>03/05/2017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8B8A13E-EDF6-442B-9359-989A9A175C1A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F7DFF89-4ADD-4057-BD15-197E9DDF562A}" type="datetimeFigureOut">
              <a:rPr lang="es-GT" smtClean="0"/>
              <a:t>03/05/2017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8B8A13E-EDF6-442B-9359-989A9A175C1A}" type="slidenum">
              <a:rPr lang="es-GT" smtClean="0"/>
              <a:t>‹Nº›</a:t>
            </a:fld>
            <a:endParaRPr lang="es-G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F7DFF89-4ADD-4057-BD15-197E9DDF562A}" type="datetimeFigureOut">
              <a:rPr lang="es-GT" smtClean="0"/>
              <a:t>03/05/2017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8B8A13E-EDF6-442B-9359-989A9A175C1A}" type="slidenum">
              <a:rPr lang="es-GT" smtClean="0"/>
              <a:t>‹Nº›</a:t>
            </a:fld>
            <a:endParaRPr lang="es-G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F7DFF89-4ADD-4057-BD15-197E9DDF562A}" type="datetimeFigureOut">
              <a:rPr lang="es-GT" smtClean="0"/>
              <a:t>03/05/2017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GT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8B8A13E-EDF6-442B-9359-989A9A175C1A}" type="slidenum">
              <a:rPr lang="es-GT" smtClean="0"/>
              <a:t>‹Nº›</a:t>
            </a:fld>
            <a:endParaRPr lang="es-G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 rot="18778115">
            <a:off x="-565072" y="2453292"/>
            <a:ext cx="71072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Anime Wiki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3" name="2 Imagen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676400"/>
            <a:ext cx="44958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52600" y="228600"/>
            <a:ext cx="61975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/>
                <a:solidFill>
                  <a:schemeClr val="accent3"/>
                </a:solidFill>
                <a:effectLst/>
              </a:rPr>
              <a:t>Equipo de trabajo</a:t>
            </a:r>
            <a:endParaRPr lang="es-E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85800" y="16002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US" sz="4800" dirty="0" smtClean="0"/>
              <a:t> Evelyn Grave</a:t>
            </a:r>
          </a:p>
          <a:p>
            <a:pPr>
              <a:buFont typeface="Arial" pitchFamily="34" charset="0"/>
              <a:buChar char="•"/>
            </a:pPr>
            <a:r>
              <a:rPr lang="es-US" sz="4800" dirty="0"/>
              <a:t> </a:t>
            </a:r>
            <a:r>
              <a:rPr lang="es-US" sz="4800" dirty="0" err="1" smtClean="0"/>
              <a:t>Deymi</a:t>
            </a:r>
            <a:r>
              <a:rPr lang="es-US" sz="4800" dirty="0" smtClean="0"/>
              <a:t> Castillo</a:t>
            </a:r>
          </a:p>
          <a:p>
            <a:pPr>
              <a:buFont typeface="Arial" pitchFamily="34" charset="0"/>
              <a:buChar char="•"/>
            </a:pPr>
            <a:r>
              <a:rPr lang="es-US" sz="4800" dirty="0"/>
              <a:t> </a:t>
            </a:r>
            <a:r>
              <a:rPr lang="es-US" sz="4800" dirty="0" err="1" smtClean="0"/>
              <a:t>Hembert</a:t>
            </a:r>
            <a:r>
              <a:rPr lang="es-US" sz="4800" dirty="0" smtClean="0"/>
              <a:t> </a:t>
            </a:r>
            <a:r>
              <a:rPr lang="es-US" sz="4800" dirty="0" err="1" smtClean="0"/>
              <a:t>Rodrigues</a:t>
            </a:r>
            <a:r>
              <a:rPr lang="es-US" sz="48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s-US" sz="4800" dirty="0"/>
              <a:t> </a:t>
            </a:r>
            <a:r>
              <a:rPr lang="es-GT" sz="4800" dirty="0" err="1"/>
              <a:t>Cristhian</a:t>
            </a:r>
            <a:r>
              <a:rPr lang="es-GT" sz="4800" dirty="0"/>
              <a:t> </a:t>
            </a:r>
            <a:r>
              <a:rPr lang="es-GT" sz="4800" dirty="0" err="1" smtClean="0"/>
              <a:t>boror</a:t>
            </a:r>
            <a:endParaRPr lang="es-US" sz="4800" dirty="0" smtClean="0"/>
          </a:p>
          <a:p>
            <a:pPr>
              <a:buFont typeface="Arial" pitchFamily="34" charset="0"/>
              <a:buChar char="•"/>
            </a:pPr>
            <a:r>
              <a:rPr lang="es-US" sz="4800" dirty="0"/>
              <a:t> </a:t>
            </a:r>
            <a:endParaRPr lang="es-GT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048000" y="0"/>
            <a:ext cx="2763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Pagina </a:t>
            </a:r>
            <a:endParaRPr lang="es-E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09600" y="19050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 smtClean="0"/>
              <a:t>Nos inspiramos en una pagina que nos brindaba información sobre anime, ya que al </a:t>
            </a:r>
            <a:r>
              <a:rPr lang="es-US" sz="2800" dirty="0" err="1" smtClean="0"/>
              <a:t>scrum</a:t>
            </a:r>
            <a:r>
              <a:rPr lang="es-US" sz="2800" dirty="0" smtClean="0"/>
              <a:t> </a:t>
            </a:r>
            <a:r>
              <a:rPr lang="es-US" sz="2800" dirty="0" err="1" smtClean="0"/>
              <a:t>master</a:t>
            </a:r>
            <a:r>
              <a:rPr lang="es-US" sz="2800" dirty="0" smtClean="0"/>
              <a:t> así lo decidió.</a:t>
            </a:r>
          </a:p>
          <a:p>
            <a:endParaRPr lang="es-US" sz="2800" dirty="0"/>
          </a:p>
          <a:p>
            <a:r>
              <a:rPr lang="es-US" sz="2800" dirty="0" smtClean="0"/>
              <a:t>Tratamos lo mejor posible de que fuero lo mas parecido.</a:t>
            </a:r>
            <a:endParaRPr lang="es-GT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743200" y="152400"/>
            <a:ext cx="3054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</a:t>
            </a:r>
            <a:r>
              <a:rPr lang="es-E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bjetivo</a:t>
            </a:r>
            <a:endParaRPr lang="es-E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09600" y="22098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4000" dirty="0" smtClean="0"/>
              <a:t>Nuestro objetivo es brindarle un poco de información de anime  a los usuario que nos visiten</a:t>
            </a:r>
            <a:endParaRPr lang="es-GT" sz="4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28</TotalTime>
  <Words>68</Words>
  <Application>Microsoft Office PowerPoint</Application>
  <PresentationFormat>Presentación en pantalla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Brío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Familia</dc:creator>
  <cp:lastModifiedBy>Familia</cp:lastModifiedBy>
  <cp:revision>3</cp:revision>
  <dcterms:created xsi:type="dcterms:W3CDTF">2017-05-04T03:17:45Z</dcterms:created>
  <dcterms:modified xsi:type="dcterms:W3CDTF">2017-05-04T03:46:24Z</dcterms:modified>
</cp:coreProperties>
</file>