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83" r:id="rId3"/>
    <p:sldId id="284" r:id="rId4"/>
    <p:sldId id="285" r:id="rId5"/>
    <p:sldId id="286" r:id="rId6"/>
    <p:sldId id="287" r:id="rId7"/>
    <p:sldId id="288" r:id="rId8"/>
    <p:sldId id="289" r:id="rId9"/>
    <p:sldId id="290" r:id="rId10"/>
    <p:sldId id="291"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Content" id="{6844172C-9703-4DC7-908A-C23538616A3C}">
          <p14:sldIdLst>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mi Shah" userId="58d74fef74ca0ef8" providerId="LiveId" clId="{6DF3D15A-FF0C-4BA3-ABCA-A8DFB03D3549}"/>
    <pc:docChg chg="undo custSel addSld delSld modSld sldOrd delSection modSection">
      <pc:chgData name="Urmi Shah" userId="58d74fef74ca0ef8" providerId="LiveId" clId="{6DF3D15A-FF0C-4BA3-ABCA-A8DFB03D3549}" dt="2023-01-10T15:56:38.205" v="3839" actId="2696"/>
      <pc:docMkLst>
        <pc:docMk/>
      </pc:docMkLst>
      <pc:sldChg chg="addSp delSp modSp del mod">
        <pc:chgData name="Urmi Shah" userId="58d74fef74ca0ef8" providerId="LiveId" clId="{6DF3D15A-FF0C-4BA3-ABCA-A8DFB03D3549}" dt="2023-01-10T14:14:13.302" v="347" actId="2696"/>
        <pc:sldMkLst>
          <pc:docMk/>
          <pc:sldMk cId="3855108150" sldId="257"/>
        </pc:sldMkLst>
        <pc:spChg chg="mod">
          <ac:chgData name="Urmi Shah" userId="58d74fef74ca0ef8" providerId="LiveId" clId="{6DF3D15A-FF0C-4BA3-ABCA-A8DFB03D3549}" dt="2023-01-10T13:57:20.852" v="77" actId="20577"/>
          <ac:spMkLst>
            <pc:docMk/>
            <pc:sldMk cId="3855108150" sldId="257"/>
            <ac:spMk id="2" creationId="{2A31795B-A93A-416C-8052-FAF4D9073E67}"/>
          </ac:spMkLst>
        </pc:spChg>
        <pc:spChg chg="del">
          <ac:chgData name="Urmi Shah" userId="58d74fef74ca0ef8" providerId="LiveId" clId="{6DF3D15A-FF0C-4BA3-ABCA-A8DFB03D3549}" dt="2023-01-10T13:57:43.503" v="86" actId="478"/>
          <ac:spMkLst>
            <pc:docMk/>
            <pc:sldMk cId="3855108150" sldId="257"/>
            <ac:spMk id="4" creationId="{5D483DB7-3925-4129-9AB3-FF75028415D3}"/>
          </ac:spMkLst>
        </pc:spChg>
        <pc:spChg chg="del mod">
          <ac:chgData name="Urmi Shah" userId="58d74fef74ca0ef8" providerId="LiveId" clId="{6DF3D15A-FF0C-4BA3-ABCA-A8DFB03D3549}" dt="2023-01-10T14:04:53.849" v="133" actId="478"/>
          <ac:spMkLst>
            <pc:docMk/>
            <pc:sldMk cId="3855108150" sldId="257"/>
            <ac:spMk id="5" creationId="{CAA61E68-C8F4-4610-BC1E-4D08000B9C76}"/>
          </ac:spMkLst>
        </pc:spChg>
        <pc:spChg chg="del mod">
          <ac:chgData name="Urmi Shah" userId="58d74fef74ca0ef8" providerId="LiveId" clId="{6DF3D15A-FF0C-4BA3-ABCA-A8DFB03D3549}" dt="2023-01-10T14:03:35.105" v="126" actId="478"/>
          <ac:spMkLst>
            <pc:docMk/>
            <pc:sldMk cId="3855108150" sldId="257"/>
            <ac:spMk id="6" creationId="{F7E77654-B14A-463A-9892-AB5ABE4D5E5E}"/>
          </ac:spMkLst>
        </pc:spChg>
        <pc:spChg chg="del">
          <ac:chgData name="Urmi Shah" userId="58d74fef74ca0ef8" providerId="LiveId" clId="{6DF3D15A-FF0C-4BA3-ABCA-A8DFB03D3549}" dt="2023-01-10T13:57:40.528" v="84" actId="478"/>
          <ac:spMkLst>
            <pc:docMk/>
            <pc:sldMk cId="3855108150" sldId="257"/>
            <ac:spMk id="7" creationId="{793D8DEF-3B62-4E96-9D4A-0030ACE85CE5}"/>
          </ac:spMkLst>
        </pc:spChg>
        <pc:spChg chg="del mod">
          <ac:chgData name="Urmi Shah" userId="58d74fef74ca0ef8" providerId="LiveId" clId="{6DF3D15A-FF0C-4BA3-ABCA-A8DFB03D3549}" dt="2023-01-10T13:57:41.752" v="85" actId="478"/>
          <ac:spMkLst>
            <pc:docMk/>
            <pc:sldMk cId="3855108150" sldId="257"/>
            <ac:spMk id="8" creationId="{B50B1AB8-F700-4516-825B-6175463CCD3C}"/>
          </ac:spMkLst>
        </pc:spChg>
        <pc:spChg chg="del mod">
          <ac:chgData name="Urmi Shah" userId="58d74fef74ca0ef8" providerId="LiveId" clId="{6DF3D15A-FF0C-4BA3-ABCA-A8DFB03D3549}" dt="2023-01-10T13:57:37.642" v="82" actId="478"/>
          <ac:spMkLst>
            <pc:docMk/>
            <pc:sldMk cId="3855108150" sldId="257"/>
            <ac:spMk id="32" creationId="{0D4EB70A-0A14-4B27-B499-59D76007ABA8}"/>
          </ac:spMkLst>
        </pc:spChg>
        <pc:spChg chg="add del mod">
          <ac:chgData name="Urmi Shah" userId="58d74fef74ca0ef8" providerId="LiveId" clId="{6DF3D15A-FF0C-4BA3-ABCA-A8DFB03D3549}" dt="2023-01-10T14:05:28.835" v="137" actId="478"/>
          <ac:spMkLst>
            <pc:docMk/>
            <pc:sldMk cId="3855108150" sldId="257"/>
            <ac:spMk id="35" creationId="{A809EF42-7083-887D-EF63-B9B7FEE01798}"/>
          </ac:spMkLst>
        </pc:spChg>
        <pc:spChg chg="add mod">
          <ac:chgData name="Urmi Shah" userId="58d74fef74ca0ef8" providerId="LiveId" clId="{6DF3D15A-FF0C-4BA3-ABCA-A8DFB03D3549}" dt="2023-01-10T14:05:57.902" v="144" actId="1076"/>
          <ac:spMkLst>
            <pc:docMk/>
            <pc:sldMk cId="3855108150" sldId="257"/>
            <ac:spMk id="36" creationId="{586E0DC5-87FB-6EB1-54A8-D4BA20A48C0B}"/>
          </ac:spMkLst>
        </pc:spChg>
        <pc:spChg chg="add mod">
          <ac:chgData name="Urmi Shah" userId="58d74fef74ca0ef8" providerId="LiveId" clId="{6DF3D15A-FF0C-4BA3-ABCA-A8DFB03D3549}" dt="2023-01-10T14:11:13.943" v="277" actId="114"/>
          <ac:spMkLst>
            <pc:docMk/>
            <pc:sldMk cId="3855108150" sldId="257"/>
            <ac:spMk id="37" creationId="{1334B5FB-D591-8BB3-EA95-4B29CB285B1C}"/>
          </ac:spMkLst>
        </pc:spChg>
        <pc:spChg chg="add del mod">
          <ac:chgData name="Urmi Shah" userId="58d74fef74ca0ef8" providerId="LiveId" clId="{6DF3D15A-FF0C-4BA3-ABCA-A8DFB03D3549}" dt="2023-01-10T14:06:30.558" v="151"/>
          <ac:spMkLst>
            <pc:docMk/>
            <pc:sldMk cId="3855108150" sldId="257"/>
            <ac:spMk id="38" creationId="{F31348B9-5B30-20B9-588E-8B6AECF0F59A}"/>
          </ac:spMkLst>
        </pc:spChg>
        <pc:grpChg chg="del">
          <ac:chgData name="Urmi Shah" userId="58d74fef74ca0ef8" providerId="LiveId" clId="{6DF3D15A-FF0C-4BA3-ABCA-A8DFB03D3549}" dt="2023-01-10T13:57:35.299" v="80" actId="478"/>
          <ac:grpSpMkLst>
            <pc:docMk/>
            <pc:sldMk cId="3855108150" sldId="257"/>
            <ac:grpSpMk id="9" creationId="{924FAB36-8DBD-4698-B240-7634FDAAC8B7}"/>
          </ac:grpSpMkLst>
        </pc:grpChg>
        <pc:grpChg chg="del">
          <ac:chgData name="Urmi Shah" userId="58d74fef74ca0ef8" providerId="LiveId" clId="{6DF3D15A-FF0C-4BA3-ABCA-A8DFB03D3549}" dt="2023-01-10T13:57:34.539" v="79" actId="478"/>
          <ac:grpSpMkLst>
            <pc:docMk/>
            <pc:sldMk cId="3855108150" sldId="257"/>
            <ac:grpSpMk id="22" creationId="{2740CA73-027D-4FFA-B5C8-FACB4DA7E930}"/>
          </ac:grpSpMkLst>
        </pc:grpChg>
        <pc:picChg chg="del mod">
          <ac:chgData name="Urmi Shah" userId="58d74fef74ca0ef8" providerId="LiveId" clId="{6DF3D15A-FF0C-4BA3-ABCA-A8DFB03D3549}" dt="2023-01-10T14:04:54.378" v="134" actId="478"/>
          <ac:picMkLst>
            <pc:docMk/>
            <pc:sldMk cId="3855108150" sldId="257"/>
            <ac:picMk id="3" creationId="{71F5A0B2-7584-4034-8919-A5F2C482F463}"/>
          </ac:picMkLst>
        </pc:picChg>
        <pc:picChg chg="add mod modCrop">
          <ac:chgData name="Urmi Shah" userId="58d74fef74ca0ef8" providerId="LiveId" clId="{6DF3D15A-FF0C-4BA3-ABCA-A8DFB03D3549}" dt="2023-01-10T14:01:38.358" v="111" actId="732"/>
          <ac:picMkLst>
            <pc:docMk/>
            <pc:sldMk cId="3855108150" sldId="257"/>
            <ac:picMk id="34" creationId="{412F7AF0-B9A1-E717-0367-163FA62424B9}"/>
          </ac:picMkLst>
        </pc:picChg>
        <pc:picChg chg="add mod">
          <ac:chgData name="Urmi Shah" userId="58d74fef74ca0ef8" providerId="LiveId" clId="{6DF3D15A-FF0C-4BA3-ABCA-A8DFB03D3549}" dt="2023-01-10T14:09:10.355" v="217" actId="1076"/>
          <ac:picMkLst>
            <pc:docMk/>
            <pc:sldMk cId="3855108150" sldId="257"/>
            <ac:picMk id="40" creationId="{337DC001-13E4-8992-EC06-18340AB51BBC}"/>
          </ac:picMkLst>
        </pc:picChg>
      </pc:sldChg>
      <pc:sldChg chg="addSp delSp modSp del mod">
        <pc:chgData name="Urmi Shah" userId="58d74fef74ca0ef8" providerId="LiveId" clId="{6DF3D15A-FF0C-4BA3-ABCA-A8DFB03D3549}" dt="2023-01-10T14:12:56.041" v="334" actId="2696"/>
        <pc:sldMkLst>
          <pc:docMk/>
          <pc:sldMk cId="225163801" sldId="258"/>
        </pc:sldMkLst>
        <pc:spChg chg="del">
          <ac:chgData name="Urmi Shah" userId="58d74fef74ca0ef8" providerId="LiveId" clId="{6DF3D15A-FF0C-4BA3-ABCA-A8DFB03D3549}" dt="2023-01-10T14:12:34.055" v="332" actId="478"/>
          <ac:spMkLst>
            <pc:docMk/>
            <pc:sldMk cId="225163801" sldId="258"/>
            <ac:spMk id="2" creationId="{95AB49E1-195D-497A-BB31-2158958CA082}"/>
          </ac:spMkLst>
        </pc:spChg>
        <pc:spChg chg="mod">
          <ac:chgData name="Urmi Shah" userId="58d74fef74ca0ef8" providerId="LiveId" clId="{6DF3D15A-FF0C-4BA3-ABCA-A8DFB03D3549}" dt="2023-01-10T14:11:55.035" v="329" actId="20577"/>
          <ac:spMkLst>
            <pc:docMk/>
            <pc:sldMk cId="225163801" sldId="258"/>
            <ac:spMk id="4" creationId="{9E7273F9-59F9-4FB3-9D34-82C64C4F8667}"/>
          </ac:spMkLst>
        </pc:spChg>
        <pc:spChg chg="add mod">
          <ac:chgData name="Urmi Shah" userId="58d74fef74ca0ef8" providerId="LiveId" clId="{6DF3D15A-FF0C-4BA3-ABCA-A8DFB03D3549}" dt="2023-01-10T14:12:28.955" v="331" actId="478"/>
          <ac:spMkLst>
            <pc:docMk/>
            <pc:sldMk cId="225163801" sldId="258"/>
            <ac:spMk id="5" creationId="{A97520D7-E182-8A58-132A-84AAD2C20ABC}"/>
          </ac:spMkLst>
        </pc:spChg>
        <pc:spChg chg="add mod">
          <ac:chgData name="Urmi Shah" userId="58d74fef74ca0ef8" providerId="LiveId" clId="{6DF3D15A-FF0C-4BA3-ABCA-A8DFB03D3549}" dt="2023-01-10T14:12:34.055" v="332" actId="478"/>
          <ac:spMkLst>
            <pc:docMk/>
            <pc:sldMk cId="225163801" sldId="258"/>
            <ac:spMk id="8" creationId="{AACC6319-60AC-217F-16BE-49A2AEAD668B}"/>
          </ac:spMkLst>
        </pc:spChg>
        <pc:spChg chg="add mod">
          <ac:chgData name="Urmi Shah" userId="58d74fef74ca0ef8" providerId="LiveId" clId="{6DF3D15A-FF0C-4BA3-ABCA-A8DFB03D3549}" dt="2023-01-10T14:12:34.624" v="333"/>
          <ac:spMkLst>
            <pc:docMk/>
            <pc:sldMk cId="225163801" sldId="258"/>
            <ac:spMk id="9" creationId="{26FC5002-AC60-126B-6091-98F2D31B50EF}"/>
          </ac:spMkLst>
        </pc:spChg>
        <pc:picChg chg="del mod">
          <ac:chgData name="Urmi Shah" userId="58d74fef74ca0ef8" providerId="LiveId" clId="{6DF3D15A-FF0C-4BA3-ABCA-A8DFB03D3549}" dt="2023-01-10T14:12:28.955" v="331" actId="478"/>
          <ac:picMkLst>
            <pc:docMk/>
            <pc:sldMk cId="225163801" sldId="258"/>
            <ac:picMk id="6" creationId="{18FD11A5-B038-4E80-B474-B4B2F833E6B0}"/>
          </ac:picMkLst>
        </pc:picChg>
        <pc:picChg chg="add mod">
          <ac:chgData name="Urmi Shah" userId="58d74fef74ca0ef8" providerId="LiveId" clId="{6DF3D15A-FF0C-4BA3-ABCA-A8DFB03D3549}" dt="2023-01-10T14:12:34.624" v="333"/>
          <ac:picMkLst>
            <pc:docMk/>
            <pc:sldMk cId="225163801" sldId="258"/>
            <ac:picMk id="10" creationId="{991ACCB9-38E5-0854-D976-054F361D51FC}"/>
          </ac:picMkLst>
        </pc:picChg>
      </pc:sldChg>
      <pc:sldChg chg="del">
        <pc:chgData name="Urmi Shah" userId="58d74fef74ca0ef8" providerId="LiveId" clId="{6DF3D15A-FF0C-4BA3-ABCA-A8DFB03D3549}" dt="2023-01-10T14:14:00.573" v="342" actId="2696"/>
        <pc:sldMkLst>
          <pc:docMk/>
          <pc:sldMk cId="1997439054" sldId="259"/>
        </pc:sldMkLst>
      </pc:sldChg>
      <pc:sldChg chg="del">
        <pc:chgData name="Urmi Shah" userId="58d74fef74ca0ef8" providerId="LiveId" clId="{6DF3D15A-FF0C-4BA3-ABCA-A8DFB03D3549}" dt="2023-01-10T15:56:15.803" v="3831" actId="47"/>
        <pc:sldMkLst>
          <pc:docMk/>
          <pc:sldMk cId="3665633859" sldId="260"/>
        </pc:sldMkLst>
      </pc:sldChg>
      <pc:sldChg chg="modSp del mod">
        <pc:chgData name="Urmi Shah" userId="58d74fef74ca0ef8" providerId="LiveId" clId="{6DF3D15A-FF0C-4BA3-ABCA-A8DFB03D3549}" dt="2023-01-10T15:56:16.677" v="3832" actId="47"/>
        <pc:sldMkLst>
          <pc:docMk/>
          <pc:sldMk cId="1969584234" sldId="261"/>
        </pc:sldMkLst>
        <pc:spChg chg="mod">
          <ac:chgData name="Urmi Shah" userId="58d74fef74ca0ef8" providerId="LiveId" clId="{6DF3D15A-FF0C-4BA3-ABCA-A8DFB03D3549}" dt="2023-01-10T14:16:48.417" v="420" actId="14100"/>
          <ac:spMkLst>
            <pc:docMk/>
            <pc:sldMk cId="1969584234" sldId="261"/>
            <ac:spMk id="12" creationId="{56816014-A74F-4DCC-B3EB-C797CAF4E802}"/>
          </ac:spMkLst>
        </pc:spChg>
      </pc:sldChg>
      <pc:sldChg chg="del">
        <pc:chgData name="Urmi Shah" userId="58d74fef74ca0ef8" providerId="LiveId" clId="{6DF3D15A-FF0C-4BA3-ABCA-A8DFB03D3549}" dt="2023-01-10T15:56:17.389" v="3833" actId="47"/>
        <pc:sldMkLst>
          <pc:docMk/>
          <pc:sldMk cId="1764756509" sldId="262"/>
        </pc:sldMkLst>
      </pc:sldChg>
      <pc:sldChg chg="del">
        <pc:chgData name="Urmi Shah" userId="58d74fef74ca0ef8" providerId="LiveId" clId="{6DF3D15A-FF0C-4BA3-ABCA-A8DFB03D3549}" dt="2023-01-10T15:56:18.449" v="3834" actId="47"/>
        <pc:sldMkLst>
          <pc:docMk/>
          <pc:sldMk cId="1249102131" sldId="263"/>
        </pc:sldMkLst>
      </pc:sldChg>
      <pc:sldChg chg="del">
        <pc:chgData name="Urmi Shah" userId="58d74fef74ca0ef8" providerId="LiveId" clId="{6DF3D15A-FF0C-4BA3-ABCA-A8DFB03D3549}" dt="2023-01-10T15:56:22.040" v="3835" actId="47"/>
        <pc:sldMkLst>
          <pc:docMk/>
          <pc:sldMk cId="1424314166" sldId="264"/>
        </pc:sldMkLst>
      </pc:sldChg>
      <pc:sldChg chg="del ord">
        <pc:chgData name="Urmi Shah" userId="58d74fef74ca0ef8" providerId="LiveId" clId="{6DF3D15A-FF0C-4BA3-ABCA-A8DFB03D3549}" dt="2023-01-10T15:56:38.205" v="3839" actId="2696"/>
        <pc:sldMkLst>
          <pc:docMk/>
          <pc:sldMk cId="893025881" sldId="282"/>
        </pc:sldMkLst>
      </pc:sldChg>
      <pc:sldChg chg="addSp delSp modSp new mod">
        <pc:chgData name="Urmi Shah" userId="58d74fef74ca0ef8" providerId="LiveId" clId="{6DF3D15A-FF0C-4BA3-ABCA-A8DFB03D3549}" dt="2023-01-10T14:55:12.296" v="1454" actId="207"/>
        <pc:sldMkLst>
          <pc:docMk/>
          <pc:sldMk cId="3910975517" sldId="283"/>
        </pc:sldMkLst>
        <pc:spChg chg="add del">
          <ac:chgData name="Urmi Shah" userId="58d74fef74ca0ef8" providerId="LiveId" clId="{6DF3D15A-FF0C-4BA3-ABCA-A8DFB03D3549}" dt="2023-01-10T14:13:51.299" v="340" actId="478"/>
          <ac:spMkLst>
            <pc:docMk/>
            <pc:sldMk cId="3910975517" sldId="283"/>
            <ac:spMk id="2" creationId="{B31F5816-0673-5C7B-14E8-21FABFBD91C1}"/>
          </ac:spMkLst>
        </pc:spChg>
        <pc:spChg chg="mod">
          <ac:chgData name="Urmi Shah" userId="58d74fef74ca0ef8" providerId="LiveId" clId="{6DF3D15A-FF0C-4BA3-ABCA-A8DFB03D3549}" dt="2023-01-10T14:14:06.712" v="345"/>
          <ac:spMkLst>
            <pc:docMk/>
            <pc:sldMk cId="3910975517" sldId="283"/>
            <ac:spMk id="3" creationId="{3DC7BCB0-6AB9-7F0C-BF4C-0BFDB795CC96}"/>
          </ac:spMkLst>
        </pc:spChg>
        <pc:spChg chg="add del mod">
          <ac:chgData name="Urmi Shah" userId="58d74fef74ca0ef8" providerId="LiveId" clId="{6DF3D15A-FF0C-4BA3-ABCA-A8DFB03D3549}" dt="2023-01-10T14:13:37.602" v="339"/>
          <ac:spMkLst>
            <pc:docMk/>
            <pc:sldMk cId="3910975517" sldId="283"/>
            <ac:spMk id="4" creationId="{723AB52E-D266-C8B2-494C-BDA1EAC48188}"/>
          </ac:spMkLst>
        </pc:spChg>
        <pc:spChg chg="add mod">
          <ac:chgData name="Urmi Shah" userId="58d74fef74ca0ef8" providerId="LiveId" clId="{6DF3D15A-FF0C-4BA3-ABCA-A8DFB03D3549}" dt="2023-01-10T14:13:51.785" v="341"/>
          <ac:spMkLst>
            <pc:docMk/>
            <pc:sldMk cId="3910975517" sldId="283"/>
            <ac:spMk id="6" creationId="{4ADC4E10-8532-1DAF-F4C6-4147DD7A94F7}"/>
          </ac:spMkLst>
        </pc:spChg>
        <pc:spChg chg="add mod">
          <ac:chgData name="Urmi Shah" userId="58d74fef74ca0ef8" providerId="LiveId" clId="{6DF3D15A-FF0C-4BA3-ABCA-A8DFB03D3549}" dt="2023-01-10T14:55:12.296" v="1454" actId="207"/>
          <ac:spMkLst>
            <pc:docMk/>
            <pc:sldMk cId="3910975517" sldId="283"/>
            <ac:spMk id="7" creationId="{6CBB7510-1208-2C69-7244-1C7C193305EE}"/>
          </ac:spMkLst>
        </pc:spChg>
        <pc:picChg chg="add del mod">
          <ac:chgData name="Urmi Shah" userId="58d74fef74ca0ef8" providerId="LiveId" clId="{6DF3D15A-FF0C-4BA3-ABCA-A8DFB03D3549}" dt="2023-01-10T14:13:37.602" v="339"/>
          <ac:picMkLst>
            <pc:docMk/>
            <pc:sldMk cId="3910975517" sldId="283"/>
            <ac:picMk id="5" creationId="{D5B04C18-2BAB-2653-1F4E-17B2B464862B}"/>
          </ac:picMkLst>
        </pc:picChg>
        <pc:picChg chg="add mod">
          <ac:chgData name="Urmi Shah" userId="58d74fef74ca0ef8" providerId="LiveId" clId="{6DF3D15A-FF0C-4BA3-ABCA-A8DFB03D3549}" dt="2023-01-10T14:13:51.785" v="341"/>
          <ac:picMkLst>
            <pc:docMk/>
            <pc:sldMk cId="3910975517" sldId="283"/>
            <ac:picMk id="8" creationId="{0D4F14BA-8856-1866-9EED-5AA07D78D2BB}"/>
          </ac:picMkLst>
        </pc:picChg>
        <pc:picChg chg="add mod">
          <ac:chgData name="Urmi Shah" userId="58d74fef74ca0ef8" providerId="LiveId" clId="{6DF3D15A-FF0C-4BA3-ABCA-A8DFB03D3549}" dt="2023-01-10T14:14:09.683" v="346"/>
          <ac:picMkLst>
            <pc:docMk/>
            <pc:sldMk cId="3910975517" sldId="283"/>
            <ac:picMk id="9" creationId="{4F0EADA6-3150-BAAC-D4F9-5971BED881AF}"/>
          </ac:picMkLst>
        </pc:picChg>
      </pc:sldChg>
      <pc:sldChg chg="addSp delSp modSp add mod">
        <pc:chgData name="Urmi Shah" userId="58d74fef74ca0ef8" providerId="LiveId" clId="{6DF3D15A-FF0C-4BA3-ABCA-A8DFB03D3549}" dt="2023-01-10T14:42:37.559" v="696" actId="20577"/>
        <pc:sldMkLst>
          <pc:docMk/>
          <pc:sldMk cId="3402989298" sldId="284"/>
        </pc:sldMkLst>
        <pc:spChg chg="add mod">
          <ac:chgData name="Urmi Shah" userId="58d74fef74ca0ef8" providerId="LiveId" clId="{6DF3D15A-FF0C-4BA3-ABCA-A8DFB03D3549}" dt="2023-01-10T14:15:38.699" v="398" actId="14100"/>
          <ac:spMkLst>
            <pc:docMk/>
            <pc:sldMk cId="3402989298" sldId="284"/>
            <ac:spMk id="2" creationId="{EDCECAA2-2B61-A28D-7119-94534BEF92A5}"/>
          </ac:spMkLst>
        </pc:spChg>
        <pc:spChg chg="mod">
          <ac:chgData name="Urmi Shah" userId="58d74fef74ca0ef8" providerId="LiveId" clId="{6DF3D15A-FF0C-4BA3-ABCA-A8DFB03D3549}" dt="2023-01-10T14:42:37.559" v="696" actId="20577"/>
          <ac:spMkLst>
            <pc:docMk/>
            <pc:sldMk cId="3402989298" sldId="284"/>
            <ac:spMk id="3" creationId="{3DC7BCB0-6AB9-7F0C-BF4C-0BFDB795CC96}"/>
          </ac:spMkLst>
        </pc:spChg>
        <pc:spChg chg="add mod">
          <ac:chgData name="Urmi Shah" userId="58d74fef74ca0ef8" providerId="LiveId" clId="{6DF3D15A-FF0C-4BA3-ABCA-A8DFB03D3549}" dt="2023-01-10T14:17:43.244" v="457" actId="1076"/>
          <ac:spMkLst>
            <pc:docMk/>
            <pc:sldMk cId="3402989298" sldId="284"/>
            <ac:spMk id="4" creationId="{71445CB1-6C45-5B7D-BCFF-0E11288B3FF4}"/>
          </ac:spMkLst>
        </pc:spChg>
        <pc:spChg chg="del mod">
          <ac:chgData name="Urmi Shah" userId="58d74fef74ca0ef8" providerId="LiveId" clId="{6DF3D15A-FF0C-4BA3-ABCA-A8DFB03D3549}" dt="2023-01-10T14:17:01.944" v="425" actId="478"/>
          <ac:spMkLst>
            <pc:docMk/>
            <pc:sldMk cId="3402989298" sldId="284"/>
            <ac:spMk id="6" creationId="{4ADC4E10-8532-1DAF-F4C6-4147DD7A94F7}"/>
          </ac:spMkLst>
        </pc:spChg>
        <pc:spChg chg="del">
          <ac:chgData name="Urmi Shah" userId="58d74fef74ca0ef8" providerId="LiveId" clId="{6DF3D15A-FF0C-4BA3-ABCA-A8DFB03D3549}" dt="2023-01-10T14:15:17.176" v="392" actId="478"/>
          <ac:spMkLst>
            <pc:docMk/>
            <pc:sldMk cId="3402989298" sldId="284"/>
            <ac:spMk id="7" creationId="{6CBB7510-1208-2C69-7244-1C7C193305EE}"/>
          </ac:spMkLst>
        </pc:spChg>
        <pc:spChg chg="add del">
          <ac:chgData name="Urmi Shah" userId="58d74fef74ca0ef8" providerId="LiveId" clId="{6DF3D15A-FF0C-4BA3-ABCA-A8DFB03D3549}" dt="2023-01-10T14:16:46.085" v="419" actId="22"/>
          <ac:spMkLst>
            <pc:docMk/>
            <pc:sldMk cId="3402989298" sldId="284"/>
            <ac:spMk id="10" creationId="{BA04EEBF-B5E3-8794-AB0E-F1DF19D90259}"/>
          </ac:spMkLst>
        </pc:spChg>
        <pc:spChg chg="add del">
          <ac:chgData name="Urmi Shah" userId="58d74fef74ca0ef8" providerId="LiveId" clId="{6DF3D15A-FF0C-4BA3-ABCA-A8DFB03D3549}" dt="2023-01-10T14:16:50.546" v="422" actId="22"/>
          <ac:spMkLst>
            <pc:docMk/>
            <pc:sldMk cId="3402989298" sldId="284"/>
            <ac:spMk id="12" creationId="{3427BAC7-E512-5616-7FCA-E772928A4657}"/>
          </ac:spMkLst>
        </pc:spChg>
        <pc:spChg chg="add mod">
          <ac:chgData name="Urmi Shah" userId="58d74fef74ca0ef8" providerId="LiveId" clId="{6DF3D15A-FF0C-4BA3-ABCA-A8DFB03D3549}" dt="2023-01-10T14:19:14.060" v="497" actId="1076"/>
          <ac:spMkLst>
            <pc:docMk/>
            <pc:sldMk cId="3402989298" sldId="284"/>
            <ac:spMk id="13" creationId="{B26A93B1-8FE0-5D38-8FCB-2FAE76975CF3}"/>
          </ac:spMkLst>
        </pc:spChg>
        <pc:spChg chg="add del">
          <ac:chgData name="Urmi Shah" userId="58d74fef74ca0ef8" providerId="LiveId" clId="{6DF3D15A-FF0C-4BA3-ABCA-A8DFB03D3549}" dt="2023-01-10T14:18:36.284" v="460" actId="22"/>
          <ac:spMkLst>
            <pc:docMk/>
            <pc:sldMk cId="3402989298" sldId="284"/>
            <ac:spMk id="15" creationId="{516C7A79-A50B-D9B9-1E21-F1BA4842DC20}"/>
          </ac:spMkLst>
        </pc:spChg>
        <pc:spChg chg="add mod">
          <ac:chgData name="Urmi Shah" userId="58d74fef74ca0ef8" providerId="LiveId" clId="{6DF3D15A-FF0C-4BA3-ABCA-A8DFB03D3549}" dt="2023-01-10T14:19:16.949" v="498" actId="1076"/>
          <ac:spMkLst>
            <pc:docMk/>
            <pc:sldMk cId="3402989298" sldId="284"/>
            <ac:spMk id="17" creationId="{EDE23C75-6E3D-2BD3-D860-5F37B5608127}"/>
          </ac:spMkLst>
        </pc:spChg>
        <pc:spChg chg="add mod">
          <ac:chgData name="Urmi Shah" userId="58d74fef74ca0ef8" providerId="LiveId" clId="{6DF3D15A-FF0C-4BA3-ABCA-A8DFB03D3549}" dt="2023-01-10T14:40:57.354" v="661" actId="14100"/>
          <ac:spMkLst>
            <pc:docMk/>
            <pc:sldMk cId="3402989298" sldId="284"/>
            <ac:spMk id="18" creationId="{ADCEA5D5-772C-DD74-513B-CEDB28629A21}"/>
          </ac:spMkLst>
        </pc:spChg>
        <pc:spChg chg="add mod">
          <ac:chgData name="Urmi Shah" userId="58d74fef74ca0ef8" providerId="LiveId" clId="{6DF3D15A-FF0C-4BA3-ABCA-A8DFB03D3549}" dt="2023-01-10T14:38:28.606" v="630" actId="1076"/>
          <ac:spMkLst>
            <pc:docMk/>
            <pc:sldMk cId="3402989298" sldId="284"/>
            <ac:spMk id="21" creationId="{D87F2593-0B06-C910-0225-28A8D7DD89C9}"/>
          </ac:spMkLst>
        </pc:spChg>
        <pc:spChg chg="add mod">
          <ac:chgData name="Urmi Shah" userId="58d74fef74ca0ef8" providerId="LiveId" clId="{6DF3D15A-FF0C-4BA3-ABCA-A8DFB03D3549}" dt="2023-01-10T14:42:08.394" v="691" actId="14100"/>
          <ac:spMkLst>
            <pc:docMk/>
            <pc:sldMk cId="3402989298" sldId="284"/>
            <ac:spMk id="24" creationId="{91EB4AE3-629B-13D9-72C1-33DAF00A39CE}"/>
          </ac:spMkLst>
        </pc:spChg>
        <pc:spChg chg="add mod">
          <ac:chgData name="Urmi Shah" userId="58d74fef74ca0ef8" providerId="LiveId" clId="{6DF3D15A-FF0C-4BA3-ABCA-A8DFB03D3549}" dt="2023-01-10T14:40:35.206" v="656"/>
          <ac:spMkLst>
            <pc:docMk/>
            <pc:sldMk cId="3402989298" sldId="284"/>
            <ac:spMk id="25" creationId="{065592CB-C7F1-050D-369A-811C2AF13951}"/>
          </ac:spMkLst>
        </pc:spChg>
        <pc:picChg chg="del">
          <ac:chgData name="Urmi Shah" userId="58d74fef74ca0ef8" providerId="LiveId" clId="{6DF3D15A-FF0C-4BA3-ABCA-A8DFB03D3549}" dt="2023-01-10T14:15:18.909" v="393" actId="478"/>
          <ac:picMkLst>
            <pc:docMk/>
            <pc:sldMk cId="3402989298" sldId="284"/>
            <ac:picMk id="8" creationId="{0D4F14BA-8856-1866-9EED-5AA07D78D2BB}"/>
          </ac:picMkLst>
        </pc:picChg>
        <pc:picChg chg="add mod">
          <ac:chgData name="Urmi Shah" userId="58d74fef74ca0ef8" providerId="LiveId" clId="{6DF3D15A-FF0C-4BA3-ABCA-A8DFB03D3549}" dt="2023-01-10T14:39:05.082" v="642" actId="1076"/>
          <ac:picMkLst>
            <pc:docMk/>
            <pc:sldMk cId="3402989298" sldId="284"/>
            <ac:picMk id="20" creationId="{8A0CD9E5-3589-7159-B4F2-ED22496AFD8E}"/>
          </ac:picMkLst>
        </pc:picChg>
        <pc:picChg chg="add mod">
          <ac:chgData name="Urmi Shah" userId="58d74fef74ca0ef8" providerId="LiveId" clId="{6DF3D15A-FF0C-4BA3-ABCA-A8DFB03D3549}" dt="2023-01-10T14:38:32.782" v="631" actId="1076"/>
          <ac:picMkLst>
            <pc:docMk/>
            <pc:sldMk cId="3402989298" sldId="284"/>
            <ac:picMk id="23" creationId="{119E4ECE-65E6-06A0-2420-03975D57F045}"/>
          </ac:picMkLst>
        </pc:picChg>
      </pc:sldChg>
      <pc:sldChg chg="addSp delSp modSp add mod">
        <pc:chgData name="Urmi Shah" userId="58d74fef74ca0ef8" providerId="LiveId" clId="{6DF3D15A-FF0C-4BA3-ABCA-A8DFB03D3549}" dt="2023-01-10T15:13:30.976" v="2634" actId="20577"/>
        <pc:sldMkLst>
          <pc:docMk/>
          <pc:sldMk cId="240310113" sldId="285"/>
        </pc:sldMkLst>
        <pc:spChg chg="mod">
          <ac:chgData name="Urmi Shah" userId="58d74fef74ca0ef8" providerId="LiveId" clId="{6DF3D15A-FF0C-4BA3-ABCA-A8DFB03D3549}" dt="2023-01-10T14:42:34.400" v="695" actId="20577"/>
          <ac:spMkLst>
            <pc:docMk/>
            <pc:sldMk cId="240310113" sldId="285"/>
            <ac:spMk id="3" creationId="{3DC7BCB0-6AB9-7F0C-BF4C-0BFDB795CC96}"/>
          </ac:spMkLst>
        </pc:spChg>
        <pc:spChg chg="mod">
          <ac:chgData name="Urmi Shah" userId="58d74fef74ca0ef8" providerId="LiveId" clId="{6DF3D15A-FF0C-4BA3-ABCA-A8DFB03D3549}" dt="2023-01-10T14:43:21.423" v="728"/>
          <ac:spMkLst>
            <pc:docMk/>
            <pc:sldMk cId="240310113" sldId="285"/>
            <ac:spMk id="6" creationId="{99FE75C2-00B2-4DEE-2B9C-F1D0EDAAF37B}"/>
          </ac:spMkLst>
        </pc:spChg>
        <pc:spChg chg="mod">
          <ac:chgData name="Urmi Shah" userId="58d74fef74ca0ef8" providerId="LiveId" clId="{6DF3D15A-FF0C-4BA3-ABCA-A8DFB03D3549}" dt="2023-01-10T14:43:21.423" v="728"/>
          <ac:spMkLst>
            <pc:docMk/>
            <pc:sldMk cId="240310113" sldId="285"/>
            <ac:spMk id="7" creationId="{D3C6FE6C-0B61-6FBE-258A-0F46C48229E9}"/>
          </ac:spMkLst>
        </pc:spChg>
        <pc:spChg chg="mod">
          <ac:chgData name="Urmi Shah" userId="58d74fef74ca0ef8" providerId="LiveId" clId="{6DF3D15A-FF0C-4BA3-ABCA-A8DFB03D3549}" dt="2023-01-10T14:43:21.423" v="728"/>
          <ac:spMkLst>
            <pc:docMk/>
            <pc:sldMk cId="240310113" sldId="285"/>
            <ac:spMk id="8" creationId="{2CEA23A8-4DBE-12B1-9064-262132BE253F}"/>
          </ac:spMkLst>
        </pc:spChg>
        <pc:spChg chg="add del mod">
          <ac:chgData name="Urmi Shah" userId="58d74fef74ca0ef8" providerId="LiveId" clId="{6DF3D15A-FF0C-4BA3-ABCA-A8DFB03D3549}" dt="2023-01-10T14:49:09.587" v="1129" actId="478"/>
          <ac:spMkLst>
            <pc:docMk/>
            <pc:sldMk cId="240310113" sldId="285"/>
            <ac:spMk id="10" creationId="{63222F1E-75F5-798E-8248-5750AC20F739}"/>
          </ac:spMkLst>
        </pc:spChg>
        <pc:spChg chg="mod">
          <ac:chgData name="Urmi Shah" userId="58d74fef74ca0ef8" providerId="LiveId" clId="{6DF3D15A-FF0C-4BA3-ABCA-A8DFB03D3549}" dt="2023-01-10T14:47:19.007" v="792" actId="571"/>
          <ac:spMkLst>
            <pc:docMk/>
            <pc:sldMk cId="240310113" sldId="285"/>
            <ac:spMk id="12" creationId="{A52C6B90-21A1-5CC1-2C45-C7A187774135}"/>
          </ac:spMkLst>
        </pc:spChg>
        <pc:spChg chg="mod">
          <ac:chgData name="Urmi Shah" userId="58d74fef74ca0ef8" providerId="LiveId" clId="{6DF3D15A-FF0C-4BA3-ABCA-A8DFB03D3549}" dt="2023-01-10T14:42:43.281" v="697" actId="20577"/>
          <ac:spMkLst>
            <pc:docMk/>
            <pc:sldMk cId="240310113" sldId="285"/>
            <ac:spMk id="13" creationId="{B26A93B1-8FE0-5D38-8FCB-2FAE76975CF3}"/>
          </ac:spMkLst>
        </pc:spChg>
        <pc:spChg chg="mod">
          <ac:chgData name="Urmi Shah" userId="58d74fef74ca0ef8" providerId="LiveId" clId="{6DF3D15A-FF0C-4BA3-ABCA-A8DFB03D3549}" dt="2023-01-10T14:47:19.007" v="792" actId="571"/>
          <ac:spMkLst>
            <pc:docMk/>
            <pc:sldMk cId="240310113" sldId="285"/>
            <ac:spMk id="14" creationId="{2BCE6BBC-F9A4-87E8-7DEA-8DB4845EC016}"/>
          </ac:spMkLst>
        </pc:spChg>
        <pc:spChg chg="mod">
          <ac:chgData name="Urmi Shah" userId="58d74fef74ca0ef8" providerId="LiveId" clId="{6DF3D15A-FF0C-4BA3-ABCA-A8DFB03D3549}" dt="2023-01-10T14:47:19.007" v="792" actId="571"/>
          <ac:spMkLst>
            <pc:docMk/>
            <pc:sldMk cId="240310113" sldId="285"/>
            <ac:spMk id="15" creationId="{AE981456-5EA2-03A8-AE1C-F615A8C3C054}"/>
          </ac:spMkLst>
        </pc:spChg>
        <pc:spChg chg="add mod">
          <ac:chgData name="Urmi Shah" userId="58d74fef74ca0ef8" providerId="LiveId" clId="{6DF3D15A-FF0C-4BA3-ABCA-A8DFB03D3549}" dt="2023-01-10T15:13:30.976" v="2634" actId="20577"/>
          <ac:spMkLst>
            <pc:docMk/>
            <pc:sldMk cId="240310113" sldId="285"/>
            <ac:spMk id="16" creationId="{D4236FB1-FD2A-96F9-6347-665D6E49587B}"/>
          </ac:spMkLst>
        </pc:spChg>
        <pc:spChg chg="mod">
          <ac:chgData name="Urmi Shah" userId="58d74fef74ca0ef8" providerId="LiveId" clId="{6DF3D15A-FF0C-4BA3-ABCA-A8DFB03D3549}" dt="2023-01-10T14:42:48.369" v="718" actId="20577"/>
          <ac:spMkLst>
            <pc:docMk/>
            <pc:sldMk cId="240310113" sldId="285"/>
            <ac:spMk id="17" creationId="{EDE23C75-6E3D-2BD3-D860-5F37B5608127}"/>
          </ac:spMkLst>
        </pc:spChg>
        <pc:spChg chg="del">
          <ac:chgData name="Urmi Shah" userId="58d74fef74ca0ef8" providerId="LiveId" clId="{6DF3D15A-FF0C-4BA3-ABCA-A8DFB03D3549}" dt="2023-01-10T14:42:50.476" v="719" actId="478"/>
          <ac:spMkLst>
            <pc:docMk/>
            <pc:sldMk cId="240310113" sldId="285"/>
            <ac:spMk id="18" creationId="{ADCEA5D5-772C-DD74-513B-CEDB28629A21}"/>
          </ac:spMkLst>
        </pc:spChg>
        <pc:spChg chg="del mod">
          <ac:chgData name="Urmi Shah" userId="58d74fef74ca0ef8" providerId="LiveId" clId="{6DF3D15A-FF0C-4BA3-ABCA-A8DFB03D3549}" dt="2023-01-10T14:42:52.072" v="724" actId="478"/>
          <ac:spMkLst>
            <pc:docMk/>
            <pc:sldMk cId="240310113" sldId="285"/>
            <ac:spMk id="21" creationId="{D87F2593-0B06-C910-0225-28A8D7DD89C9}"/>
          </ac:spMkLst>
        </pc:spChg>
        <pc:spChg chg="mod">
          <ac:chgData name="Urmi Shah" userId="58d74fef74ca0ef8" providerId="LiveId" clId="{6DF3D15A-FF0C-4BA3-ABCA-A8DFB03D3549}" dt="2023-01-10T14:47:20.026" v="793"/>
          <ac:spMkLst>
            <pc:docMk/>
            <pc:sldMk cId="240310113" sldId="285"/>
            <ac:spMk id="22" creationId="{B30996BD-D53A-9EE5-064D-DD356311D118}"/>
          </ac:spMkLst>
        </pc:spChg>
        <pc:spChg chg="del">
          <ac:chgData name="Urmi Shah" userId="58d74fef74ca0ef8" providerId="LiveId" clId="{6DF3D15A-FF0C-4BA3-ABCA-A8DFB03D3549}" dt="2023-01-10T14:42:53.526" v="725" actId="478"/>
          <ac:spMkLst>
            <pc:docMk/>
            <pc:sldMk cId="240310113" sldId="285"/>
            <ac:spMk id="24" creationId="{91EB4AE3-629B-13D9-72C1-33DAF00A39CE}"/>
          </ac:spMkLst>
        </pc:spChg>
        <pc:spChg chg="mod">
          <ac:chgData name="Urmi Shah" userId="58d74fef74ca0ef8" providerId="LiveId" clId="{6DF3D15A-FF0C-4BA3-ABCA-A8DFB03D3549}" dt="2023-01-10T14:47:13.327" v="791" actId="1076"/>
          <ac:spMkLst>
            <pc:docMk/>
            <pc:sldMk cId="240310113" sldId="285"/>
            <ac:spMk id="25" creationId="{065592CB-C7F1-050D-369A-811C2AF13951}"/>
          </ac:spMkLst>
        </pc:spChg>
        <pc:spChg chg="mod">
          <ac:chgData name="Urmi Shah" userId="58d74fef74ca0ef8" providerId="LiveId" clId="{6DF3D15A-FF0C-4BA3-ABCA-A8DFB03D3549}" dt="2023-01-10T14:47:20.026" v="793"/>
          <ac:spMkLst>
            <pc:docMk/>
            <pc:sldMk cId="240310113" sldId="285"/>
            <ac:spMk id="26" creationId="{5EDB8D2B-6906-64A8-B936-E4289EAF5759}"/>
          </ac:spMkLst>
        </pc:spChg>
        <pc:spChg chg="mod">
          <ac:chgData name="Urmi Shah" userId="58d74fef74ca0ef8" providerId="LiveId" clId="{6DF3D15A-FF0C-4BA3-ABCA-A8DFB03D3549}" dt="2023-01-10T14:47:20.026" v="793"/>
          <ac:spMkLst>
            <pc:docMk/>
            <pc:sldMk cId="240310113" sldId="285"/>
            <ac:spMk id="27" creationId="{8CB479D1-BBEE-34B6-7F6C-D4F7E684FDD1}"/>
          </ac:spMkLst>
        </pc:spChg>
        <pc:grpChg chg="add mod">
          <ac:chgData name="Urmi Shah" userId="58d74fef74ca0ef8" providerId="LiveId" clId="{6DF3D15A-FF0C-4BA3-ABCA-A8DFB03D3549}" dt="2023-01-10T14:47:01.524" v="788" actId="1076"/>
          <ac:grpSpMkLst>
            <pc:docMk/>
            <pc:sldMk cId="240310113" sldId="285"/>
            <ac:grpSpMk id="5" creationId="{0BB136CA-2D37-264E-2F1D-839242D45F36}"/>
          </ac:grpSpMkLst>
        </pc:grpChg>
        <pc:grpChg chg="add mod">
          <ac:chgData name="Urmi Shah" userId="58d74fef74ca0ef8" providerId="LiveId" clId="{6DF3D15A-FF0C-4BA3-ABCA-A8DFB03D3549}" dt="2023-01-10T14:47:19.007" v="792" actId="571"/>
          <ac:grpSpMkLst>
            <pc:docMk/>
            <pc:sldMk cId="240310113" sldId="285"/>
            <ac:grpSpMk id="11" creationId="{7D7DA41D-65C7-2694-3163-A769ACA3D9E3}"/>
          </ac:grpSpMkLst>
        </pc:grpChg>
        <pc:grpChg chg="add mod">
          <ac:chgData name="Urmi Shah" userId="58d74fef74ca0ef8" providerId="LiveId" clId="{6DF3D15A-FF0C-4BA3-ABCA-A8DFB03D3549}" dt="2023-01-10T14:47:24.839" v="794" actId="1076"/>
          <ac:grpSpMkLst>
            <pc:docMk/>
            <pc:sldMk cId="240310113" sldId="285"/>
            <ac:grpSpMk id="19" creationId="{4DF224CF-B67A-55B4-D2F2-DE9E182514BE}"/>
          </ac:grpSpMkLst>
        </pc:grpChg>
        <pc:picChg chg="del mod">
          <ac:chgData name="Urmi Shah" userId="58d74fef74ca0ef8" providerId="LiveId" clId="{6DF3D15A-FF0C-4BA3-ABCA-A8DFB03D3549}" dt="2023-01-10T14:42:50.996" v="721" actId="478"/>
          <ac:picMkLst>
            <pc:docMk/>
            <pc:sldMk cId="240310113" sldId="285"/>
            <ac:picMk id="20" creationId="{8A0CD9E5-3589-7159-B4F2-ED22496AFD8E}"/>
          </ac:picMkLst>
        </pc:picChg>
        <pc:picChg chg="del">
          <ac:chgData name="Urmi Shah" userId="58d74fef74ca0ef8" providerId="LiveId" clId="{6DF3D15A-FF0C-4BA3-ABCA-A8DFB03D3549}" dt="2023-01-10T14:42:51.621" v="722" actId="478"/>
          <ac:picMkLst>
            <pc:docMk/>
            <pc:sldMk cId="240310113" sldId="285"/>
            <ac:picMk id="23" creationId="{119E4ECE-65E6-06A0-2420-03975D57F045}"/>
          </ac:picMkLst>
        </pc:picChg>
      </pc:sldChg>
      <pc:sldChg chg="addSp delSp modSp add mod">
        <pc:chgData name="Urmi Shah" userId="58d74fef74ca0ef8" providerId="LiveId" clId="{6DF3D15A-FF0C-4BA3-ABCA-A8DFB03D3549}" dt="2023-01-10T14:59:53.255" v="1962"/>
        <pc:sldMkLst>
          <pc:docMk/>
          <pc:sldMk cId="4242479532" sldId="286"/>
        </pc:sldMkLst>
        <pc:spChg chg="mod">
          <ac:chgData name="Urmi Shah" userId="58d74fef74ca0ef8" providerId="LiveId" clId="{6DF3D15A-FF0C-4BA3-ABCA-A8DFB03D3549}" dt="2023-01-10T14:52:46.950" v="1295" actId="313"/>
          <ac:spMkLst>
            <pc:docMk/>
            <pc:sldMk cId="4242479532" sldId="286"/>
            <ac:spMk id="4" creationId="{71445CB1-6C45-5B7D-BCFF-0E11288B3FF4}"/>
          </ac:spMkLst>
        </pc:spChg>
        <pc:spChg chg="mod">
          <ac:chgData name="Urmi Shah" userId="58d74fef74ca0ef8" providerId="LiveId" clId="{6DF3D15A-FF0C-4BA3-ABCA-A8DFB03D3549}" dt="2023-01-10T14:49:55.225" v="1135" actId="20577"/>
          <ac:spMkLst>
            <pc:docMk/>
            <pc:sldMk cId="4242479532" sldId="286"/>
            <ac:spMk id="13" creationId="{B26A93B1-8FE0-5D38-8FCB-2FAE76975CF3}"/>
          </ac:spMkLst>
        </pc:spChg>
        <pc:spChg chg="del mod">
          <ac:chgData name="Urmi Shah" userId="58d74fef74ca0ef8" providerId="LiveId" clId="{6DF3D15A-FF0C-4BA3-ABCA-A8DFB03D3549}" dt="2023-01-10T14:52:14.102" v="1211" actId="478"/>
          <ac:spMkLst>
            <pc:docMk/>
            <pc:sldMk cId="4242479532" sldId="286"/>
            <ac:spMk id="16" creationId="{D4236FB1-FD2A-96F9-6347-665D6E49587B}"/>
          </ac:spMkLst>
        </pc:spChg>
        <pc:spChg chg="mod">
          <ac:chgData name="Urmi Shah" userId="58d74fef74ca0ef8" providerId="LiveId" clId="{6DF3D15A-FF0C-4BA3-ABCA-A8DFB03D3549}" dt="2023-01-10T14:50:05.058" v="1164" actId="20577"/>
          <ac:spMkLst>
            <pc:docMk/>
            <pc:sldMk cId="4242479532" sldId="286"/>
            <ac:spMk id="17" creationId="{EDE23C75-6E3D-2BD3-D860-5F37B5608127}"/>
          </ac:spMkLst>
        </pc:spChg>
        <pc:spChg chg="mod">
          <ac:chgData name="Urmi Shah" userId="58d74fef74ca0ef8" providerId="LiveId" clId="{6DF3D15A-FF0C-4BA3-ABCA-A8DFB03D3549}" dt="2023-01-10T14:55:39.103" v="1455"/>
          <ac:spMkLst>
            <pc:docMk/>
            <pc:sldMk cId="4242479532" sldId="286"/>
            <ac:spMk id="18" creationId="{326806AB-349C-C28E-DBDE-A6B100D7C79F}"/>
          </ac:spMkLst>
        </pc:spChg>
        <pc:spChg chg="mod">
          <ac:chgData name="Urmi Shah" userId="58d74fef74ca0ef8" providerId="LiveId" clId="{6DF3D15A-FF0C-4BA3-ABCA-A8DFB03D3549}" dt="2023-01-10T14:55:39.103" v="1455"/>
          <ac:spMkLst>
            <pc:docMk/>
            <pc:sldMk cId="4242479532" sldId="286"/>
            <ac:spMk id="20" creationId="{4B3776F5-74AF-1D04-8EC2-FAE10F71F5BA}"/>
          </ac:spMkLst>
        </pc:spChg>
        <pc:spChg chg="mod">
          <ac:chgData name="Urmi Shah" userId="58d74fef74ca0ef8" providerId="LiveId" clId="{6DF3D15A-FF0C-4BA3-ABCA-A8DFB03D3549}" dt="2023-01-10T14:55:39.103" v="1455"/>
          <ac:spMkLst>
            <pc:docMk/>
            <pc:sldMk cId="4242479532" sldId="286"/>
            <ac:spMk id="21" creationId="{2BCF8DB0-9D67-6A09-F9AC-8D7CB35293CA}"/>
          </ac:spMkLst>
        </pc:spChg>
        <pc:spChg chg="add mod">
          <ac:chgData name="Urmi Shah" userId="58d74fef74ca0ef8" providerId="LiveId" clId="{6DF3D15A-FF0C-4BA3-ABCA-A8DFB03D3549}" dt="2023-01-10T14:59:53.255" v="1962"/>
          <ac:spMkLst>
            <pc:docMk/>
            <pc:sldMk cId="4242479532" sldId="286"/>
            <ac:spMk id="23" creationId="{1E10DCC0-3E5A-C374-B961-DD296B9D26BE}"/>
          </ac:spMkLst>
        </pc:spChg>
        <pc:spChg chg="mod">
          <ac:chgData name="Urmi Shah" userId="58d74fef74ca0ef8" providerId="LiveId" clId="{6DF3D15A-FF0C-4BA3-ABCA-A8DFB03D3549}" dt="2023-01-10T14:52:57.444" v="1298" actId="14100"/>
          <ac:spMkLst>
            <pc:docMk/>
            <pc:sldMk cId="4242479532" sldId="286"/>
            <ac:spMk id="25" creationId="{065592CB-C7F1-050D-369A-811C2AF13951}"/>
          </ac:spMkLst>
        </pc:spChg>
        <pc:grpChg chg="del">
          <ac:chgData name="Urmi Shah" userId="58d74fef74ca0ef8" providerId="LiveId" clId="{6DF3D15A-FF0C-4BA3-ABCA-A8DFB03D3549}" dt="2023-01-10T14:52:12.272" v="1209" actId="478"/>
          <ac:grpSpMkLst>
            <pc:docMk/>
            <pc:sldMk cId="4242479532" sldId="286"/>
            <ac:grpSpMk id="5" creationId="{0BB136CA-2D37-264E-2F1D-839242D45F36}"/>
          </ac:grpSpMkLst>
        </pc:grpChg>
        <pc:grpChg chg="add mod">
          <ac:chgData name="Urmi Shah" userId="58d74fef74ca0ef8" providerId="LiveId" clId="{6DF3D15A-FF0C-4BA3-ABCA-A8DFB03D3549}" dt="2023-01-10T14:55:41.595" v="1456" actId="1076"/>
          <ac:grpSpMkLst>
            <pc:docMk/>
            <pc:sldMk cId="4242479532" sldId="286"/>
            <ac:grpSpMk id="10" creationId="{9C77664E-BA33-66C1-54CB-D242FDE77830}"/>
          </ac:grpSpMkLst>
        </pc:grpChg>
        <pc:grpChg chg="del mod">
          <ac:chgData name="Urmi Shah" userId="58d74fef74ca0ef8" providerId="LiveId" clId="{6DF3D15A-FF0C-4BA3-ABCA-A8DFB03D3549}" dt="2023-01-10T14:52:09.916" v="1208" actId="478"/>
          <ac:grpSpMkLst>
            <pc:docMk/>
            <pc:sldMk cId="4242479532" sldId="286"/>
            <ac:grpSpMk id="11" creationId="{7D7DA41D-65C7-2694-3163-A769ACA3D9E3}"/>
          </ac:grpSpMkLst>
        </pc:grpChg>
        <pc:grpChg chg="del">
          <ac:chgData name="Urmi Shah" userId="58d74fef74ca0ef8" providerId="LiveId" clId="{6DF3D15A-FF0C-4BA3-ABCA-A8DFB03D3549}" dt="2023-01-10T14:52:14.630" v="1212" actId="478"/>
          <ac:grpSpMkLst>
            <pc:docMk/>
            <pc:sldMk cId="4242479532" sldId="286"/>
            <ac:grpSpMk id="19" creationId="{4DF224CF-B67A-55B4-D2F2-DE9E182514BE}"/>
          </ac:grpSpMkLst>
        </pc:grpChg>
        <pc:picChg chg="add mod">
          <ac:chgData name="Urmi Shah" userId="58d74fef74ca0ef8" providerId="LiveId" clId="{6DF3D15A-FF0C-4BA3-ABCA-A8DFB03D3549}" dt="2023-01-10T14:58:32.047" v="1798" actId="1076"/>
          <ac:picMkLst>
            <pc:docMk/>
            <pc:sldMk cId="4242479532" sldId="286"/>
            <ac:picMk id="28" creationId="{8240D844-9E80-ECD1-1C80-BD53BA228BF2}"/>
          </ac:picMkLst>
        </pc:picChg>
      </pc:sldChg>
      <pc:sldChg chg="addSp delSp modSp add mod">
        <pc:chgData name="Urmi Shah" userId="58d74fef74ca0ef8" providerId="LiveId" clId="{6DF3D15A-FF0C-4BA3-ABCA-A8DFB03D3549}" dt="2023-01-10T15:02:17.125" v="2118" actId="20577"/>
        <pc:sldMkLst>
          <pc:docMk/>
          <pc:sldMk cId="1728243694" sldId="287"/>
        </pc:sldMkLst>
        <pc:spChg chg="mod">
          <ac:chgData name="Urmi Shah" userId="58d74fef74ca0ef8" providerId="LiveId" clId="{6DF3D15A-FF0C-4BA3-ABCA-A8DFB03D3549}" dt="2023-01-10T15:02:17.125" v="2118" actId="20577"/>
          <ac:spMkLst>
            <pc:docMk/>
            <pc:sldMk cId="1728243694" sldId="287"/>
            <ac:spMk id="23" creationId="{1E10DCC0-3E5A-C374-B961-DD296B9D26BE}"/>
          </ac:spMkLst>
        </pc:spChg>
        <pc:picChg chg="add mod">
          <ac:chgData name="Urmi Shah" userId="58d74fef74ca0ef8" providerId="LiveId" clId="{6DF3D15A-FF0C-4BA3-ABCA-A8DFB03D3549}" dt="2023-01-10T15:01:13.946" v="2110" actId="1076"/>
          <ac:picMkLst>
            <pc:docMk/>
            <pc:sldMk cId="1728243694" sldId="287"/>
            <ac:picMk id="6" creationId="{CB752101-C7B2-713B-4BD6-6090E02BDD48}"/>
          </ac:picMkLst>
        </pc:picChg>
        <pc:picChg chg="del">
          <ac:chgData name="Urmi Shah" userId="58d74fef74ca0ef8" providerId="LiveId" clId="{6DF3D15A-FF0C-4BA3-ABCA-A8DFB03D3549}" dt="2023-01-10T15:00:25.069" v="1964" actId="478"/>
          <ac:picMkLst>
            <pc:docMk/>
            <pc:sldMk cId="1728243694" sldId="287"/>
            <ac:picMk id="28" creationId="{8240D844-9E80-ECD1-1C80-BD53BA228BF2}"/>
          </ac:picMkLst>
        </pc:picChg>
      </pc:sldChg>
      <pc:sldChg chg="addSp delSp modSp add mod">
        <pc:chgData name="Urmi Shah" userId="58d74fef74ca0ef8" providerId="LiveId" clId="{6DF3D15A-FF0C-4BA3-ABCA-A8DFB03D3549}" dt="2023-01-10T15:09:27.138" v="2444" actId="20577"/>
        <pc:sldMkLst>
          <pc:docMk/>
          <pc:sldMk cId="1381946654" sldId="288"/>
        </pc:sldMkLst>
        <pc:spChg chg="mod">
          <ac:chgData name="Urmi Shah" userId="58d74fef74ca0ef8" providerId="LiveId" clId="{6DF3D15A-FF0C-4BA3-ABCA-A8DFB03D3549}" dt="2023-01-10T15:09:27.138" v="2444" actId="20577"/>
          <ac:spMkLst>
            <pc:docMk/>
            <pc:sldMk cId="1381946654" sldId="288"/>
            <ac:spMk id="23" creationId="{1E10DCC0-3E5A-C374-B961-DD296B9D26BE}"/>
          </ac:spMkLst>
        </pc:spChg>
        <pc:picChg chg="del">
          <ac:chgData name="Urmi Shah" userId="58d74fef74ca0ef8" providerId="LiveId" clId="{6DF3D15A-FF0C-4BA3-ABCA-A8DFB03D3549}" dt="2023-01-10T15:04:01.155" v="2411" actId="478"/>
          <ac:picMkLst>
            <pc:docMk/>
            <pc:sldMk cId="1381946654" sldId="288"/>
            <ac:picMk id="6" creationId="{CB752101-C7B2-713B-4BD6-6090E02BDD48}"/>
          </ac:picMkLst>
        </pc:picChg>
        <pc:picChg chg="add del mod">
          <ac:chgData name="Urmi Shah" userId="58d74fef74ca0ef8" providerId="LiveId" clId="{6DF3D15A-FF0C-4BA3-ABCA-A8DFB03D3549}" dt="2023-01-10T15:08:33.446" v="2414" actId="478"/>
          <ac:picMkLst>
            <pc:docMk/>
            <pc:sldMk cId="1381946654" sldId="288"/>
            <ac:picMk id="7" creationId="{8DDE784D-1C7B-13D1-375B-BA1E6930FF7E}"/>
          </ac:picMkLst>
        </pc:picChg>
        <pc:picChg chg="add mod">
          <ac:chgData name="Urmi Shah" userId="58d74fef74ca0ef8" providerId="LiveId" clId="{6DF3D15A-FF0C-4BA3-ABCA-A8DFB03D3549}" dt="2023-01-10T15:09:02.149" v="2417" actId="14100"/>
          <ac:picMkLst>
            <pc:docMk/>
            <pc:sldMk cId="1381946654" sldId="288"/>
            <ac:picMk id="11" creationId="{0B329253-C5D2-2314-8B5C-E0FCBB718006}"/>
          </ac:picMkLst>
        </pc:picChg>
      </pc:sldChg>
      <pc:sldChg chg="addSp delSp modSp add mod">
        <pc:chgData name="Urmi Shah" userId="58d74fef74ca0ef8" providerId="LiveId" clId="{6DF3D15A-FF0C-4BA3-ABCA-A8DFB03D3549}" dt="2023-01-10T15:54:37.142" v="3801" actId="1076"/>
        <pc:sldMkLst>
          <pc:docMk/>
          <pc:sldMk cId="653632786" sldId="289"/>
        </pc:sldMkLst>
        <pc:spChg chg="mod">
          <ac:chgData name="Urmi Shah" userId="58d74fef74ca0ef8" providerId="LiveId" clId="{6DF3D15A-FF0C-4BA3-ABCA-A8DFB03D3549}" dt="2023-01-10T15:09:31.199" v="2448" actId="20577"/>
          <ac:spMkLst>
            <pc:docMk/>
            <pc:sldMk cId="653632786" sldId="289"/>
            <ac:spMk id="23" creationId="{1E10DCC0-3E5A-C374-B961-DD296B9D26BE}"/>
          </ac:spMkLst>
        </pc:spChg>
        <pc:grpChg chg="mod">
          <ac:chgData name="Urmi Shah" userId="58d74fef74ca0ef8" providerId="LiveId" clId="{6DF3D15A-FF0C-4BA3-ABCA-A8DFB03D3549}" dt="2023-01-10T15:54:37.142" v="3801" actId="1076"/>
          <ac:grpSpMkLst>
            <pc:docMk/>
            <pc:sldMk cId="653632786" sldId="289"/>
            <ac:grpSpMk id="10" creationId="{9C77664E-BA33-66C1-54CB-D242FDE77830}"/>
          </ac:grpSpMkLst>
        </pc:grpChg>
        <pc:picChg chg="add mod">
          <ac:chgData name="Urmi Shah" userId="58d74fef74ca0ef8" providerId="LiveId" clId="{6DF3D15A-FF0C-4BA3-ABCA-A8DFB03D3549}" dt="2023-01-10T15:09:51.337" v="2452" actId="1076"/>
          <ac:picMkLst>
            <pc:docMk/>
            <pc:sldMk cId="653632786" sldId="289"/>
            <ac:picMk id="6" creationId="{5ED54CC8-C6DF-2949-1356-27FFA7CFE54D}"/>
          </ac:picMkLst>
        </pc:picChg>
        <pc:picChg chg="del">
          <ac:chgData name="Urmi Shah" userId="58d74fef74ca0ef8" providerId="LiveId" clId="{6DF3D15A-FF0C-4BA3-ABCA-A8DFB03D3549}" dt="2023-01-10T15:09:46.916" v="2449" actId="478"/>
          <ac:picMkLst>
            <pc:docMk/>
            <pc:sldMk cId="653632786" sldId="289"/>
            <ac:picMk id="11" creationId="{0B329253-C5D2-2314-8B5C-E0FCBB718006}"/>
          </ac:picMkLst>
        </pc:picChg>
      </pc:sldChg>
      <pc:sldChg chg="addSp delSp modSp add mod">
        <pc:chgData name="Urmi Shah" userId="58d74fef74ca0ef8" providerId="LiveId" clId="{6DF3D15A-FF0C-4BA3-ABCA-A8DFB03D3549}" dt="2023-01-10T15:24:41.413" v="3314" actId="20577"/>
        <pc:sldMkLst>
          <pc:docMk/>
          <pc:sldMk cId="3007093023" sldId="290"/>
        </pc:sldMkLst>
        <pc:spChg chg="mod">
          <ac:chgData name="Urmi Shah" userId="58d74fef74ca0ef8" providerId="LiveId" clId="{6DF3D15A-FF0C-4BA3-ABCA-A8DFB03D3549}" dt="2023-01-10T15:24:35.861" v="3313" actId="20577"/>
          <ac:spMkLst>
            <pc:docMk/>
            <pc:sldMk cId="3007093023" sldId="290"/>
            <ac:spMk id="3" creationId="{3DC7BCB0-6AB9-7F0C-BF4C-0BFDB795CC96}"/>
          </ac:spMkLst>
        </pc:spChg>
        <pc:spChg chg="mod">
          <ac:chgData name="Urmi Shah" userId="58d74fef74ca0ef8" providerId="LiveId" clId="{6DF3D15A-FF0C-4BA3-ABCA-A8DFB03D3549}" dt="2023-01-10T15:13:57.685" v="2635" actId="14100"/>
          <ac:spMkLst>
            <pc:docMk/>
            <pc:sldMk cId="3007093023" sldId="290"/>
            <ac:spMk id="4" creationId="{71445CB1-6C45-5B7D-BCFF-0E11288B3FF4}"/>
          </ac:spMkLst>
        </pc:spChg>
        <pc:spChg chg="add mod">
          <ac:chgData name="Urmi Shah" userId="58d74fef74ca0ef8" providerId="LiveId" clId="{6DF3D15A-FF0C-4BA3-ABCA-A8DFB03D3549}" dt="2023-01-10T15:24:41.413" v="3314" actId="20577"/>
          <ac:spMkLst>
            <pc:docMk/>
            <pc:sldMk cId="3007093023" sldId="290"/>
            <ac:spMk id="7" creationId="{AB6EEC3E-DC6B-A669-9025-037C069E34DC}"/>
          </ac:spMkLst>
        </pc:spChg>
        <pc:spChg chg="mod">
          <ac:chgData name="Urmi Shah" userId="58d74fef74ca0ef8" providerId="LiveId" clId="{6DF3D15A-FF0C-4BA3-ABCA-A8DFB03D3549}" dt="2023-01-10T15:22:34.001" v="3216"/>
          <ac:spMkLst>
            <pc:docMk/>
            <pc:sldMk cId="3007093023" sldId="290"/>
            <ac:spMk id="11" creationId="{EC2B9561-C8EE-BE3D-930B-0D9A40153070}"/>
          </ac:spMkLst>
        </pc:spChg>
        <pc:spChg chg="mod">
          <ac:chgData name="Urmi Shah" userId="58d74fef74ca0ef8" providerId="LiveId" clId="{6DF3D15A-FF0C-4BA3-ABCA-A8DFB03D3549}" dt="2023-01-10T15:22:34.001" v="3216"/>
          <ac:spMkLst>
            <pc:docMk/>
            <pc:sldMk cId="3007093023" sldId="290"/>
            <ac:spMk id="12" creationId="{36B66A17-D0BB-3FC6-07E7-2058E53F0751}"/>
          </ac:spMkLst>
        </pc:spChg>
        <pc:spChg chg="del mod">
          <ac:chgData name="Urmi Shah" userId="58d74fef74ca0ef8" providerId="LiveId" clId="{6DF3D15A-FF0C-4BA3-ABCA-A8DFB03D3549}" dt="2023-01-10T15:22:03.299" v="3214" actId="478"/>
          <ac:spMkLst>
            <pc:docMk/>
            <pc:sldMk cId="3007093023" sldId="290"/>
            <ac:spMk id="13" creationId="{B26A93B1-8FE0-5D38-8FCB-2FAE76975CF3}"/>
          </ac:spMkLst>
        </pc:spChg>
        <pc:spChg chg="mod">
          <ac:chgData name="Urmi Shah" userId="58d74fef74ca0ef8" providerId="LiveId" clId="{6DF3D15A-FF0C-4BA3-ABCA-A8DFB03D3549}" dt="2023-01-10T15:22:34.001" v="3216"/>
          <ac:spMkLst>
            <pc:docMk/>
            <pc:sldMk cId="3007093023" sldId="290"/>
            <ac:spMk id="14" creationId="{605ECD99-1CEE-B1F4-9310-87109409C7A2}"/>
          </ac:spMkLst>
        </pc:spChg>
        <pc:spChg chg="add mod">
          <ac:chgData name="Urmi Shah" userId="58d74fef74ca0ef8" providerId="LiveId" clId="{6DF3D15A-FF0C-4BA3-ABCA-A8DFB03D3549}" dt="2023-01-10T15:23:04.783" v="3271" actId="14100"/>
          <ac:spMkLst>
            <pc:docMk/>
            <pc:sldMk cId="3007093023" sldId="290"/>
            <ac:spMk id="15" creationId="{8425928F-8FA1-6680-1D89-CF960073D886}"/>
          </ac:spMkLst>
        </pc:spChg>
        <pc:spChg chg="del mod">
          <ac:chgData name="Urmi Shah" userId="58d74fef74ca0ef8" providerId="LiveId" clId="{6DF3D15A-FF0C-4BA3-ABCA-A8DFB03D3549}" dt="2023-01-10T15:22:02.739" v="3213" actId="478"/>
          <ac:spMkLst>
            <pc:docMk/>
            <pc:sldMk cId="3007093023" sldId="290"/>
            <ac:spMk id="17" creationId="{EDE23C75-6E3D-2BD3-D860-5F37B5608127}"/>
          </ac:spMkLst>
        </pc:spChg>
        <pc:spChg chg="mod">
          <ac:chgData name="Urmi Shah" userId="58d74fef74ca0ef8" providerId="LiveId" clId="{6DF3D15A-FF0C-4BA3-ABCA-A8DFB03D3549}" dt="2023-01-10T15:23:07.348" v="3272" actId="571"/>
          <ac:spMkLst>
            <pc:docMk/>
            <pc:sldMk cId="3007093023" sldId="290"/>
            <ac:spMk id="19" creationId="{544F9974-D0B9-43AD-09DD-212FA651C224}"/>
          </ac:spMkLst>
        </pc:spChg>
        <pc:spChg chg="mod">
          <ac:chgData name="Urmi Shah" userId="58d74fef74ca0ef8" providerId="LiveId" clId="{6DF3D15A-FF0C-4BA3-ABCA-A8DFB03D3549}" dt="2023-01-10T15:23:07.348" v="3272" actId="571"/>
          <ac:spMkLst>
            <pc:docMk/>
            <pc:sldMk cId="3007093023" sldId="290"/>
            <ac:spMk id="22" creationId="{09A7F6E9-EF9F-A23B-224C-BB3B7F95197E}"/>
          </ac:spMkLst>
        </pc:spChg>
        <pc:spChg chg="del">
          <ac:chgData name="Urmi Shah" userId="58d74fef74ca0ef8" providerId="LiveId" clId="{6DF3D15A-FF0C-4BA3-ABCA-A8DFB03D3549}" dt="2023-01-10T15:10:36.280" v="2485" actId="478"/>
          <ac:spMkLst>
            <pc:docMk/>
            <pc:sldMk cId="3007093023" sldId="290"/>
            <ac:spMk id="23" creationId="{1E10DCC0-3E5A-C374-B961-DD296B9D26BE}"/>
          </ac:spMkLst>
        </pc:spChg>
        <pc:spChg chg="mod">
          <ac:chgData name="Urmi Shah" userId="58d74fef74ca0ef8" providerId="LiveId" clId="{6DF3D15A-FF0C-4BA3-ABCA-A8DFB03D3549}" dt="2023-01-10T15:23:07.348" v="3272" actId="571"/>
          <ac:spMkLst>
            <pc:docMk/>
            <pc:sldMk cId="3007093023" sldId="290"/>
            <ac:spMk id="24" creationId="{BAB44BA1-CD1C-7AE2-CF4D-6555698C9153}"/>
          </ac:spMkLst>
        </pc:spChg>
        <pc:spChg chg="del mod">
          <ac:chgData name="Urmi Shah" userId="58d74fef74ca0ef8" providerId="LiveId" clId="{6DF3D15A-FF0C-4BA3-ABCA-A8DFB03D3549}" dt="2023-01-10T15:22:05.041" v="3215" actId="478"/>
          <ac:spMkLst>
            <pc:docMk/>
            <pc:sldMk cId="3007093023" sldId="290"/>
            <ac:spMk id="25" creationId="{065592CB-C7F1-050D-369A-811C2AF13951}"/>
          </ac:spMkLst>
        </pc:spChg>
        <pc:spChg chg="add del mod">
          <ac:chgData name="Urmi Shah" userId="58d74fef74ca0ef8" providerId="LiveId" clId="{6DF3D15A-FF0C-4BA3-ABCA-A8DFB03D3549}" dt="2023-01-10T15:23:42.630" v="3284" actId="478"/>
          <ac:spMkLst>
            <pc:docMk/>
            <pc:sldMk cId="3007093023" sldId="290"/>
            <ac:spMk id="26" creationId="{91E9DA70-C97D-0105-D74C-5FC9B0083A5A}"/>
          </ac:spMkLst>
        </pc:spChg>
        <pc:spChg chg="mod">
          <ac:chgData name="Urmi Shah" userId="58d74fef74ca0ef8" providerId="LiveId" clId="{6DF3D15A-FF0C-4BA3-ABCA-A8DFB03D3549}" dt="2023-01-10T15:23:08.191" v="3273"/>
          <ac:spMkLst>
            <pc:docMk/>
            <pc:sldMk cId="3007093023" sldId="290"/>
            <ac:spMk id="28" creationId="{58B71536-BD96-9C85-00C6-632388B233BD}"/>
          </ac:spMkLst>
        </pc:spChg>
        <pc:spChg chg="mod">
          <ac:chgData name="Urmi Shah" userId="58d74fef74ca0ef8" providerId="LiveId" clId="{6DF3D15A-FF0C-4BA3-ABCA-A8DFB03D3549}" dt="2023-01-10T15:23:08.191" v="3273"/>
          <ac:spMkLst>
            <pc:docMk/>
            <pc:sldMk cId="3007093023" sldId="290"/>
            <ac:spMk id="29" creationId="{1657CB96-3209-99F2-B056-13EA23BFE6B7}"/>
          </ac:spMkLst>
        </pc:spChg>
        <pc:spChg chg="mod">
          <ac:chgData name="Urmi Shah" userId="58d74fef74ca0ef8" providerId="LiveId" clId="{6DF3D15A-FF0C-4BA3-ABCA-A8DFB03D3549}" dt="2023-01-10T15:23:08.191" v="3273"/>
          <ac:spMkLst>
            <pc:docMk/>
            <pc:sldMk cId="3007093023" sldId="290"/>
            <ac:spMk id="30" creationId="{AC4ACE23-FFEC-5303-BBD2-89B109D885A4}"/>
          </ac:spMkLst>
        </pc:spChg>
        <pc:spChg chg="add del mod">
          <ac:chgData name="Urmi Shah" userId="58d74fef74ca0ef8" providerId="LiveId" clId="{6DF3D15A-FF0C-4BA3-ABCA-A8DFB03D3549}" dt="2023-01-10T15:23:10.332" v="3274"/>
          <ac:spMkLst>
            <pc:docMk/>
            <pc:sldMk cId="3007093023" sldId="290"/>
            <ac:spMk id="31" creationId="{885C023D-1966-C903-7AD2-56884D121A65}"/>
          </ac:spMkLst>
        </pc:spChg>
        <pc:spChg chg="mod">
          <ac:chgData name="Urmi Shah" userId="58d74fef74ca0ef8" providerId="LiveId" clId="{6DF3D15A-FF0C-4BA3-ABCA-A8DFB03D3549}" dt="2023-01-10T15:23:11.543" v="3275"/>
          <ac:spMkLst>
            <pc:docMk/>
            <pc:sldMk cId="3007093023" sldId="290"/>
            <ac:spMk id="33" creationId="{A33F70E2-30E4-73C9-D1EA-DF7C74D1C102}"/>
          </ac:spMkLst>
        </pc:spChg>
        <pc:spChg chg="mod">
          <ac:chgData name="Urmi Shah" userId="58d74fef74ca0ef8" providerId="LiveId" clId="{6DF3D15A-FF0C-4BA3-ABCA-A8DFB03D3549}" dt="2023-01-10T15:23:11.543" v="3275"/>
          <ac:spMkLst>
            <pc:docMk/>
            <pc:sldMk cId="3007093023" sldId="290"/>
            <ac:spMk id="34" creationId="{2CDF7E36-E89D-25DE-59B1-E9A94C191933}"/>
          </ac:spMkLst>
        </pc:spChg>
        <pc:spChg chg="mod">
          <ac:chgData name="Urmi Shah" userId="58d74fef74ca0ef8" providerId="LiveId" clId="{6DF3D15A-FF0C-4BA3-ABCA-A8DFB03D3549}" dt="2023-01-10T15:23:11.543" v="3275"/>
          <ac:spMkLst>
            <pc:docMk/>
            <pc:sldMk cId="3007093023" sldId="290"/>
            <ac:spMk id="35" creationId="{5EFE3F9E-27B8-2BA9-28DD-44C141FEF735}"/>
          </ac:spMkLst>
        </pc:spChg>
        <pc:spChg chg="add mod">
          <ac:chgData name="Urmi Shah" userId="58d74fef74ca0ef8" providerId="LiveId" clId="{6DF3D15A-FF0C-4BA3-ABCA-A8DFB03D3549}" dt="2023-01-10T15:24:03.707" v="3289" actId="1076"/>
          <ac:spMkLst>
            <pc:docMk/>
            <pc:sldMk cId="3007093023" sldId="290"/>
            <ac:spMk id="36" creationId="{F93D7947-67CE-1EAE-72EC-46EA010BAB50}"/>
          </ac:spMkLst>
        </pc:spChg>
        <pc:grpChg chg="add mod">
          <ac:chgData name="Urmi Shah" userId="58d74fef74ca0ef8" providerId="LiveId" clId="{6DF3D15A-FF0C-4BA3-ABCA-A8DFB03D3549}" dt="2023-01-10T15:22:37.147" v="3217" actId="1076"/>
          <ac:grpSpMkLst>
            <pc:docMk/>
            <pc:sldMk cId="3007093023" sldId="290"/>
            <ac:grpSpMk id="8" creationId="{55C81DEE-B050-FA59-7267-E035EE37E606}"/>
          </ac:grpSpMkLst>
        </pc:grpChg>
        <pc:grpChg chg="del">
          <ac:chgData name="Urmi Shah" userId="58d74fef74ca0ef8" providerId="LiveId" clId="{6DF3D15A-FF0C-4BA3-ABCA-A8DFB03D3549}" dt="2023-01-10T15:10:38.566" v="2487" actId="478"/>
          <ac:grpSpMkLst>
            <pc:docMk/>
            <pc:sldMk cId="3007093023" sldId="290"/>
            <ac:grpSpMk id="10" creationId="{9C77664E-BA33-66C1-54CB-D242FDE77830}"/>
          </ac:grpSpMkLst>
        </pc:grpChg>
        <pc:grpChg chg="add del mod">
          <ac:chgData name="Urmi Shah" userId="58d74fef74ca0ef8" providerId="LiveId" clId="{6DF3D15A-FF0C-4BA3-ABCA-A8DFB03D3549}" dt="2023-01-10T15:23:44.129" v="3285" actId="478"/>
          <ac:grpSpMkLst>
            <pc:docMk/>
            <pc:sldMk cId="3007093023" sldId="290"/>
            <ac:grpSpMk id="16" creationId="{977A0B6B-984A-D0F4-70D1-21E3B0ADC559}"/>
          </ac:grpSpMkLst>
        </pc:grpChg>
        <pc:grpChg chg="add del mod">
          <ac:chgData name="Urmi Shah" userId="58d74fef74ca0ef8" providerId="LiveId" clId="{6DF3D15A-FF0C-4BA3-ABCA-A8DFB03D3549}" dt="2023-01-10T15:23:10.332" v="3274"/>
          <ac:grpSpMkLst>
            <pc:docMk/>
            <pc:sldMk cId="3007093023" sldId="290"/>
            <ac:grpSpMk id="27" creationId="{8888A001-B4C2-84C8-1A0B-A20F661426F1}"/>
          </ac:grpSpMkLst>
        </pc:grpChg>
        <pc:grpChg chg="add mod">
          <ac:chgData name="Urmi Shah" userId="58d74fef74ca0ef8" providerId="LiveId" clId="{6DF3D15A-FF0C-4BA3-ABCA-A8DFB03D3549}" dt="2023-01-10T15:24:03.707" v="3289" actId="1076"/>
          <ac:grpSpMkLst>
            <pc:docMk/>
            <pc:sldMk cId="3007093023" sldId="290"/>
            <ac:grpSpMk id="32" creationId="{A05743AA-53FE-39F9-AB60-24F444EE88E6}"/>
          </ac:grpSpMkLst>
        </pc:grpChg>
        <pc:picChg chg="del">
          <ac:chgData name="Urmi Shah" userId="58d74fef74ca0ef8" providerId="LiveId" clId="{6DF3D15A-FF0C-4BA3-ABCA-A8DFB03D3549}" dt="2023-01-10T15:10:34.997" v="2484" actId="478"/>
          <ac:picMkLst>
            <pc:docMk/>
            <pc:sldMk cId="3007093023" sldId="290"/>
            <ac:picMk id="6" creationId="{5ED54CC8-C6DF-2949-1356-27FFA7CFE54D}"/>
          </ac:picMkLst>
        </pc:picChg>
        <pc:picChg chg="add mod">
          <ac:chgData name="Urmi Shah" userId="58d74fef74ca0ef8" providerId="LiveId" clId="{6DF3D15A-FF0C-4BA3-ABCA-A8DFB03D3549}" dt="2023-01-10T15:23:57.015" v="3288" actId="14100"/>
          <ac:picMkLst>
            <pc:docMk/>
            <pc:sldMk cId="3007093023" sldId="290"/>
            <ac:picMk id="38" creationId="{050DC24C-177E-13BB-47A1-99EFC805DFC4}"/>
          </ac:picMkLst>
        </pc:picChg>
        <pc:picChg chg="add mod">
          <ac:chgData name="Urmi Shah" userId="58d74fef74ca0ef8" providerId="LiveId" clId="{6DF3D15A-FF0C-4BA3-ABCA-A8DFB03D3549}" dt="2023-01-10T15:24:25.603" v="3292" actId="1076"/>
          <ac:picMkLst>
            <pc:docMk/>
            <pc:sldMk cId="3007093023" sldId="290"/>
            <ac:picMk id="40" creationId="{CF3A0C51-D0EE-7DA8-4797-6F0C936B9164}"/>
          </ac:picMkLst>
        </pc:picChg>
      </pc:sldChg>
      <pc:sldChg chg="addSp delSp modSp add mod">
        <pc:chgData name="Urmi Shah" userId="58d74fef74ca0ef8" providerId="LiveId" clId="{6DF3D15A-FF0C-4BA3-ABCA-A8DFB03D3549}" dt="2023-01-10T15:51:53.959" v="3638" actId="1076"/>
        <pc:sldMkLst>
          <pc:docMk/>
          <pc:sldMk cId="3612060225" sldId="291"/>
        </pc:sldMkLst>
        <pc:spChg chg="mod">
          <ac:chgData name="Urmi Shah" userId="58d74fef74ca0ef8" providerId="LiveId" clId="{6DF3D15A-FF0C-4BA3-ABCA-A8DFB03D3549}" dt="2023-01-10T15:25:30.437" v="3344" actId="20577"/>
          <ac:spMkLst>
            <pc:docMk/>
            <pc:sldMk cId="3612060225" sldId="291"/>
            <ac:spMk id="3" creationId="{3DC7BCB0-6AB9-7F0C-BF4C-0BFDB795CC96}"/>
          </ac:spMkLst>
        </pc:spChg>
        <pc:spChg chg="del">
          <ac:chgData name="Urmi Shah" userId="58d74fef74ca0ef8" providerId="LiveId" clId="{6DF3D15A-FF0C-4BA3-ABCA-A8DFB03D3549}" dt="2023-01-10T15:25:34.347" v="3345" actId="478"/>
          <ac:spMkLst>
            <pc:docMk/>
            <pc:sldMk cId="3612060225" sldId="291"/>
            <ac:spMk id="4" creationId="{71445CB1-6C45-5B7D-BCFF-0E11288B3FF4}"/>
          </ac:spMkLst>
        </pc:spChg>
        <pc:spChg chg="add mod">
          <ac:chgData name="Urmi Shah" userId="58d74fef74ca0ef8" providerId="LiveId" clId="{6DF3D15A-FF0C-4BA3-ABCA-A8DFB03D3549}" dt="2023-01-10T15:51:49.565" v="3636" actId="1076"/>
          <ac:spMkLst>
            <pc:docMk/>
            <pc:sldMk cId="3612060225" sldId="291"/>
            <ac:spMk id="5" creationId="{B86561E9-028F-7E7D-CF40-67FD9B65D94F}"/>
          </ac:spMkLst>
        </pc:spChg>
        <pc:spChg chg="add del mod">
          <ac:chgData name="Urmi Shah" userId="58d74fef74ca0ef8" providerId="LiveId" clId="{6DF3D15A-FF0C-4BA3-ABCA-A8DFB03D3549}" dt="2023-01-10T15:51:46.001" v="3634" actId="478"/>
          <ac:spMkLst>
            <pc:docMk/>
            <pc:sldMk cId="3612060225" sldId="291"/>
            <ac:spMk id="6" creationId="{F9EB280E-9293-2E73-BFAE-2028AA488861}"/>
          </ac:spMkLst>
        </pc:spChg>
        <pc:spChg chg="del">
          <ac:chgData name="Urmi Shah" userId="58d74fef74ca0ef8" providerId="LiveId" clId="{6DF3D15A-FF0C-4BA3-ABCA-A8DFB03D3549}" dt="2023-01-10T15:25:35.324" v="3346" actId="478"/>
          <ac:spMkLst>
            <pc:docMk/>
            <pc:sldMk cId="3612060225" sldId="291"/>
            <ac:spMk id="7" creationId="{AB6EEC3E-DC6B-A669-9025-037C069E34DC}"/>
          </ac:spMkLst>
        </pc:spChg>
        <pc:spChg chg="add del mod">
          <ac:chgData name="Urmi Shah" userId="58d74fef74ca0ef8" providerId="LiveId" clId="{6DF3D15A-FF0C-4BA3-ABCA-A8DFB03D3549}" dt="2023-01-10T15:51:08.248" v="3613" actId="478"/>
          <ac:spMkLst>
            <pc:docMk/>
            <pc:sldMk cId="3612060225" sldId="291"/>
            <ac:spMk id="13" creationId="{2EAC8C08-1B3E-23E9-8782-BA9B92FE5D9C}"/>
          </ac:spMkLst>
        </pc:spChg>
        <pc:spChg chg="del mod">
          <ac:chgData name="Urmi Shah" userId="58d74fef74ca0ef8" providerId="LiveId" clId="{6DF3D15A-FF0C-4BA3-ABCA-A8DFB03D3549}" dt="2023-01-10T15:25:37.881" v="3350" actId="478"/>
          <ac:spMkLst>
            <pc:docMk/>
            <pc:sldMk cId="3612060225" sldId="291"/>
            <ac:spMk id="15" creationId="{8425928F-8FA1-6680-1D89-CF960073D886}"/>
          </ac:spMkLst>
        </pc:spChg>
        <pc:spChg chg="add del mod">
          <ac:chgData name="Urmi Shah" userId="58d74fef74ca0ef8" providerId="LiveId" clId="{6DF3D15A-FF0C-4BA3-ABCA-A8DFB03D3549}" dt="2023-01-10T15:51:07.265" v="3612" actId="478"/>
          <ac:spMkLst>
            <pc:docMk/>
            <pc:sldMk cId="3612060225" sldId="291"/>
            <ac:spMk id="16" creationId="{943EE8E6-C1E8-FEE4-4330-14DA3E00A387}"/>
          </ac:spMkLst>
        </pc:spChg>
        <pc:spChg chg="add del mod">
          <ac:chgData name="Urmi Shah" userId="58d74fef74ca0ef8" providerId="LiveId" clId="{6DF3D15A-FF0C-4BA3-ABCA-A8DFB03D3549}" dt="2023-01-10T15:51:35.165" v="3629"/>
          <ac:spMkLst>
            <pc:docMk/>
            <pc:sldMk cId="3612060225" sldId="291"/>
            <ac:spMk id="24" creationId="{3D4DC45F-C022-89FB-5470-53542AC20515}"/>
          </ac:spMkLst>
        </pc:spChg>
        <pc:spChg chg="add mod">
          <ac:chgData name="Urmi Shah" userId="58d74fef74ca0ef8" providerId="LiveId" clId="{6DF3D15A-FF0C-4BA3-ABCA-A8DFB03D3549}" dt="2023-01-10T15:51:53.959" v="3638" actId="1076"/>
          <ac:spMkLst>
            <pc:docMk/>
            <pc:sldMk cId="3612060225" sldId="291"/>
            <ac:spMk id="26" creationId="{FD970D1C-E103-C9AD-49E7-9761EF80A550}"/>
          </ac:spMkLst>
        </pc:spChg>
        <pc:spChg chg="del">
          <ac:chgData name="Urmi Shah" userId="58d74fef74ca0ef8" providerId="LiveId" clId="{6DF3D15A-FF0C-4BA3-ABCA-A8DFB03D3549}" dt="2023-01-10T15:25:39.962" v="3353" actId="478"/>
          <ac:spMkLst>
            <pc:docMk/>
            <pc:sldMk cId="3612060225" sldId="291"/>
            <ac:spMk id="36" creationId="{F93D7947-67CE-1EAE-72EC-46EA010BAB50}"/>
          </ac:spMkLst>
        </pc:spChg>
        <pc:grpChg chg="del">
          <ac:chgData name="Urmi Shah" userId="58d74fef74ca0ef8" providerId="LiveId" clId="{6DF3D15A-FF0C-4BA3-ABCA-A8DFB03D3549}" dt="2023-01-10T15:25:38.529" v="3351" actId="478"/>
          <ac:grpSpMkLst>
            <pc:docMk/>
            <pc:sldMk cId="3612060225" sldId="291"/>
            <ac:grpSpMk id="8" creationId="{55C81DEE-B050-FA59-7267-E035EE37E606}"/>
          </ac:grpSpMkLst>
        </pc:grpChg>
        <pc:grpChg chg="del">
          <ac:chgData name="Urmi Shah" userId="58d74fef74ca0ef8" providerId="LiveId" clId="{6DF3D15A-FF0C-4BA3-ABCA-A8DFB03D3549}" dt="2023-01-10T15:25:39.225" v="3352" actId="478"/>
          <ac:grpSpMkLst>
            <pc:docMk/>
            <pc:sldMk cId="3612060225" sldId="291"/>
            <ac:grpSpMk id="32" creationId="{A05743AA-53FE-39F9-AB60-24F444EE88E6}"/>
          </ac:grpSpMkLst>
        </pc:grpChg>
        <pc:picChg chg="del mod ord">
          <ac:chgData name="Urmi Shah" userId="58d74fef74ca0ef8" providerId="LiveId" clId="{6DF3D15A-FF0C-4BA3-ABCA-A8DFB03D3549}" dt="2023-01-10T15:50:14.452" v="3547" actId="478"/>
          <ac:picMkLst>
            <pc:docMk/>
            <pc:sldMk cId="3612060225" sldId="291"/>
            <ac:picMk id="9" creationId="{4F0EADA6-3150-BAAC-D4F9-5971BED881AF}"/>
          </ac:picMkLst>
        </pc:picChg>
        <pc:picChg chg="add del mod">
          <ac:chgData name="Urmi Shah" userId="58d74fef74ca0ef8" providerId="LiveId" clId="{6DF3D15A-FF0C-4BA3-ABCA-A8DFB03D3549}" dt="2023-01-10T15:26:43.520" v="3364" actId="478"/>
          <ac:picMkLst>
            <pc:docMk/>
            <pc:sldMk cId="3612060225" sldId="291"/>
            <ac:picMk id="10" creationId="{68B9150C-5D2C-CAD9-4D76-2C335BEDED4B}"/>
          </ac:picMkLst>
        </pc:picChg>
        <pc:picChg chg="add del mod">
          <ac:chgData name="Urmi Shah" userId="58d74fef74ca0ef8" providerId="LiveId" clId="{6DF3D15A-FF0C-4BA3-ABCA-A8DFB03D3549}" dt="2023-01-10T15:45:04.354" v="3526" actId="478"/>
          <ac:picMkLst>
            <pc:docMk/>
            <pc:sldMk cId="3612060225" sldId="291"/>
            <ac:picMk id="18" creationId="{18791879-0D59-694E-83AF-AE226177D5EE}"/>
          </ac:picMkLst>
        </pc:picChg>
        <pc:picChg chg="add mod">
          <ac:chgData name="Urmi Shah" userId="58d74fef74ca0ef8" providerId="LiveId" clId="{6DF3D15A-FF0C-4BA3-ABCA-A8DFB03D3549}" dt="2023-01-10T15:45:23.925" v="3532"/>
          <ac:picMkLst>
            <pc:docMk/>
            <pc:sldMk cId="3612060225" sldId="291"/>
            <ac:picMk id="19" creationId="{59C5579B-BF9E-3071-4710-1EF1E79345A2}"/>
          </ac:picMkLst>
        </pc:picChg>
        <pc:picChg chg="add del mod">
          <ac:chgData name="Urmi Shah" userId="58d74fef74ca0ef8" providerId="LiveId" clId="{6DF3D15A-FF0C-4BA3-ABCA-A8DFB03D3549}" dt="2023-01-10T15:50:16.300" v="3549" actId="478"/>
          <ac:picMkLst>
            <pc:docMk/>
            <pc:sldMk cId="3612060225" sldId="291"/>
            <ac:picMk id="21" creationId="{F966FE1F-FF74-2FE0-1F31-8A9AF5B6797A}"/>
          </ac:picMkLst>
        </pc:picChg>
        <pc:picChg chg="add del mod">
          <ac:chgData name="Urmi Shah" userId="58d74fef74ca0ef8" providerId="LiveId" clId="{6DF3D15A-FF0C-4BA3-ABCA-A8DFB03D3549}" dt="2023-01-10T15:50:15.513" v="3548" actId="478"/>
          <ac:picMkLst>
            <pc:docMk/>
            <pc:sldMk cId="3612060225" sldId="291"/>
            <ac:picMk id="23" creationId="{13C6AEF1-E291-6FDA-CF4A-57E23B6A0005}"/>
          </ac:picMkLst>
        </pc:picChg>
        <pc:picChg chg="add del mod">
          <ac:chgData name="Urmi Shah" userId="58d74fef74ca0ef8" providerId="LiveId" clId="{6DF3D15A-FF0C-4BA3-ABCA-A8DFB03D3549}" dt="2023-01-10T15:51:35.165" v="3629"/>
          <ac:picMkLst>
            <pc:docMk/>
            <pc:sldMk cId="3612060225" sldId="291"/>
            <ac:picMk id="25" creationId="{FBF06E9C-59EE-4C0E-5036-A81C262B7705}"/>
          </ac:picMkLst>
        </pc:picChg>
        <pc:picChg chg="add mod">
          <ac:chgData name="Urmi Shah" userId="58d74fef74ca0ef8" providerId="LiveId" clId="{6DF3D15A-FF0C-4BA3-ABCA-A8DFB03D3549}" dt="2023-01-10T15:51:37.225" v="3630"/>
          <ac:picMkLst>
            <pc:docMk/>
            <pc:sldMk cId="3612060225" sldId="291"/>
            <ac:picMk id="27" creationId="{266E2185-AA8D-CA13-CAD9-92B41FD34D57}"/>
          </ac:picMkLst>
        </pc:picChg>
        <pc:picChg chg="del mod">
          <ac:chgData name="Urmi Shah" userId="58d74fef74ca0ef8" providerId="LiveId" clId="{6DF3D15A-FF0C-4BA3-ABCA-A8DFB03D3549}" dt="2023-01-10T15:25:36.331" v="3348" actId="478"/>
          <ac:picMkLst>
            <pc:docMk/>
            <pc:sldMk cId="3612060225" sldId="291"/>
            <ac:picMk id="38" creationId="{050DC24C-177E-13BB-47A1-99EFC805DFC4}"/>
          </ac:picMkLst>
        </pc:picChg>
        <pc:picChg chg="del mod">
          <ac:chgData name="Urmi Shah" userId="58d74fef74ca0ef8" providerId="LiveId" clId="{6DF3D15A-FF0C-4BA3-ABCA-A8DFB03D3549}" dt="2023-01-10T15:25:40.393" v="3355" actId="478"/>
          <ac:picMkLst>
            <pc:docMk/>
            <pc:sldMk cId="3612060225" sldId="291"/>
            <ac:picMk id="40" creationId="{CF3A0C51-D0EE-7DA8-4797-6F0C936B9164}"/>
          </ac:picMkLst>
        </pc:picChg>
      </pc:sldChg>
      <pc:sldChg chg="addSp delSp modSp add mod">
        <pc:chgData name="Urmi Shah" userId="58d74fef74ca0ef8" providerId="LiveId" clId="{6DF3D15A-FF0C-4BA3-ABCA-A8DFB03D3549}" dt="2023-01-10T15:55:50.662" v="3828" actId="1076"/>
        <pc:sldMkLst>
          <pc:docMk/>
          <pc:sldMk cId="3064581381" sldId="292"/>
        </pc:sldMkLst>
        <pc:spChg chg="mod">
          <ac:chgData name="Urmi Shah" userId="58d74fef74ca0ef8" providerId="LiveId" clId="{6DF3D15A-FF0C-4BA3-ABCA-A8DFB03D3549}" dt="2023-01-10T15:52:14.306" v="3687" actId="20577"/>
          <ac:spMkLst>
            <pc:docMk/>
            <pc:sldMk cId="3064581381" sldId="292"/>
            <ac:spMk id="3" creationId="{3DC7BCB0-6AB9-7F0C-BF4C-0BFDB795CC96}"/>
          </ac:spMkLst>
        </pc:spChg>
        <pc:spChg chg="del">
          <ac:chgData name="Urmi Shah" userId="58d74fef74ca0ef8" providerId="LiveId" clId="{6DF3D15A-FF0C-4BA3-ABCA-A8DFB03D3549}" dt="2023-01-10T15:52:53.112" v="3688" actId="478"/>
          <ac:spMkLst>
            <pc:docMk/>
            <pc:sldMk cId="3064581381" sldId="292"/>
            <ac:spMk id="5" creationId="{B86561E9-028F-7E7D-CF40-67FD9B65D94F}"/>
          </ac:spMkLst>
        </pc:spChg>
        <pc:spChg chg="add mod">
          <ac:chgData name="Urmi Shah" userId="58d74fef74ca0ef8" providerId="LiveId" clId="{6DF3D15A-FF0C-4BA3-ABCA-A8DFB03D3549}" dt="2023-01-10T15:54:18.960" v="3797" actId="6549"/>
          <ac:spMkLst>
            <pc:docMk/>
            <pc:sldMk cId="3064581381" sldId="292"/>
            <ac:spMk id="6" creationId="{6A702902-AF03-682B-BF52-3EC7FE614CFD}"/>
          </ac:spMkLst>
        </pc:spChg>
        <pc:spChg chg="add mod">
          <ac:chgData name="Urmi Shah" userId="58d74fef74ca0ef8" providerId="LiveId" clId="{6DF3D15A-FF0C-4BA3-ABCA-A8DFB03D3549}" dt="2023-01-10T15:55:50.662" v="3828" actId="1076"/>
          <ac:spMkLst>
            <pc:docMk/>
            <pc:sldMk cId="3064581381" sldId="292"/>
            <ac:spMk id="8" creationId="{5AC422EE-AB0C-5AB7-FFFD-0A06780E9EA2}"/>
          </ac:spMkLst>
        </pc:spChg>
        <pc:spChg chg="mod">
          <ac:chgData name="Urmi Shah" userId="58d74fef74ca0ef8" providerId="LiveId" clId="{6DF3D15A-FF0C-4BA3-ABCA-A8DFB03D3549}" dt="2023-01-10T15:54:39.732" v="3802"/>
          <ac:spMkLst>
            <pc:docMk/>
            <pc:sldMk cId="3064581381" sldId="292"/>
            <ac:spMk id="10" creationId="{C0996844-B77C-3A3A-A3E4-557CB36E978D}"/>
          </ac:spMkLst>
        </pc:spChg>
        <pc:spChg chg="mod">
          <ac:chgData name="Urmi Shah" userId="58d74fef74ca0ef8" providerId="LiveId" clId="{6DF3D15A-FF0C-4BA3-ABCA-A8DFB03D3549}" dt="2023-01-10T15:54:39.732" v="3802"/>
          <ac:spMkLst>
            <pc:docMk/>
            <pc:sldMk cId="3064581381" sldId="292"/>
            <ac:spMk id="11" creationId="{76A348DE-D63A-6902-33FF-D667610E2A91}"/>
          </ac:spMkLst>
        </pc:spChg>
        <pc:spChg chg="mod">
          <ac:chgData name="Urmi Shah" userId="58d74fef74ca0ef8" providerId="LiveId" clId="{6DF3D15A-FF0C-4BA3-ABCA-A8DFB03D3549}" dt="2023-01-10T15:54:39.732" v="3802"/>
          <ac:spMkLst>
            <pc:docMk/>
            <pc:sldMk cId="3064581381" sldId="292"/>
            <ac:spMk id="12" creationId="{512BBA22-11E7-2A79-3CD6-7DC0A5D7744C}"/>
          </ac:spMkLst>
        </pc:spChg>
        <pc:spChg chg="mod">
          <ac:chgData name="Urmi Shah" userId="58d74fef74ca0ef8" providerId="LiveId" clId="{6DF3D15A-FF0C-4BA3-ABCA-A8DFB03D3549}" dt="2023-01-10T15:55:06.544" v="3815"/>
          <ac:spMkLst>
            <pc:docMk/>
            <pc:sldMk cId="3064581381" sldId="292"/>
            <ac:spMk id="14" creationId="{AC9190D8-41FE-3A1F-F1CE-994912D6D8EA}"/>
          </ac:spMkLst>
        </pc:spChg>
        <pc:spChg chg="mod">
          <ac:chgData name="Urmi Shah" userId="58d74fef74ca0ef8" providerId="LiveId" clId="{6DF3D15A-FF0C-4BA3-ABCA-A8DFB03D3549}" dt="2023-01-10T15:55:06.544" v="3815"/>
          <ac:spMkLst>
            <pc:docMk/>
            <pc:sldMk cId="3064581381" sldId="292"/>
            <ac:spMk id="15" creationId="{40231253-F6A2-5EA1-56F6-A92A7D403476}"/>
          </ac:spMkLst>
        </pc:spChg>
        <pc:spChg chg="mod">
          <ac:chgData name="Urmi Shah" userId="58d74fef74ca0ef8" providerId="LiveId" clId="{6DF3D15A-FF0C-4BA3-ABCA-A8DFB03D3549}" dt="2023-01-10T15:55:06.544" v="3815"/>
          <ac:spMkLst>
            <pc:docMk/>
            <pc:sldMk cId="3064581381" sldId="292"/>
            <ac:spMk id="16" creationId="{C052A392-F4D0-2CC8-FC8B-C4A3D7BA685F}"/>
          </ac:spMkLst>
        </pc:spChg>
        <pc:spChg chg="mod">
          <ac:chgData name="Urmi Shah" userId="58d74fef74ca0ef8" providerId="LiveId" clId="{6DF3D15A-FF0C-4BA3-ABCA-A8DFB03D3549}" dt="2023-01-10T15:55:18.555" v="3822"/>
          <ac:spMkLst>
            <pc:docMk/>
            <pc:sldMk cId="3064581381" sldId="292"/>
            <ac:spMk id="18" creationId="{E9F76D0E-13A1-19C5-5451-BCBA8438092C}"/>
          </ac:spMkLst>
        </pc:spChg>
        <pc:spChg chg="mod">
          <ac:chgData name="Urmi Shah" userId="58d74fef74ca0ef8" providerId="LiveId" clId="{6DF3D15A-FF0C-4BA3-ABCA-A8DFB03D3549}" dt="2023-01-10T15:55:18.555" v="3822"/>
          <ac:spMkLst>
            <pc:docMk/>
            <pc:sldMk cId="3064581381" sldId="292"/>
            <ac:spMk id="20" creationId="{8262B386-49EE-21ED-F675-042A056B9056}"/>
          </ac:spMkLst>
        </pc:spChg>
        <pc:spChg chg="mod">
          <ac:chgData name="Urmi Shah" userId="58d74fef74ca0ef8" providerId="LiveId" clId="{6DF3D15A-FF0C-4BA3-ABCA-A8DFB03D3549}" dt="2023-01-10T15:55:18.555" v="3822"/>
          <ac:spMkLst>
            <pc:docMk/>
            <pc:sldMk cId="3064581381" sldId="292"/>
            <ac:spMk id="21" creationId="{1C9F7E1D-5839-0724-27B4-677153EF0FA8}"/>
          </ac:spMkLst>
        </pc:spChg>
        <pc:spChg chg="del">
          <ac:chgData name="Urmi Shah" userId="58d74fef74ca0ef8" providerId="LiveId" clId="{6DF3D15A-FF0C-4BA3-ABCA-A8DFB03D3549}" dt="2023-01-10T15:52:54.473" v="3689" actId="478"/>
          <ac:spMkLst>
            <pc:docMk/>
            <pc:sldMk cId="3064581381" sldId="292"/>
            <ac:spMk id="26" creationId="{FD970D1C-E103-C9AD-49E7-9761EF80A550}"/>
          </ac:spMkLst>
        </pc:spChg>
        <pc:grpChg chg="add del mod">
          <ac:chgData name="Urmi Shah" userId="58d74fef74ca0ef8" providerId="LiveId" clId="{6DF3D15A-FF0C-4BA3-ABCA-A8DFB03D3549}" dt="2023-01-10T15:55:28.880" v="3826" actId="478"/>
          <ac:grpSpMkLst>
            <pc:docMk/>
            <pc:sldMk cId="3064581381" sldId="292"/>
            <ac:grpSpMk id="9" creationId="{5BB18B7A-90F1-7E5C-2584-2599A989CB79}"/>
          </ac:grpSpMkLst>
        </pc:grpChg>
        <pc:grpChg chg="add del mod">
          <ac:chgData name="Urmi Shah" userId="58d74fef74ca0ef8" providerId="LiveId" clId="{6DF3D15A-FF0C-4BA3-ABCA-A8DFB03D3549}" dt="2023-01-10T15:55:28.514" v="3825" actId="478"/>
          <ac:grpSpMkLst>
            <pc:docMk/>
            <pc:sldMk cId="3064581381" sldId="292"/>
            <ac:grpSpMk id="13" creationId="{9719D1E8-5083-E40B-5607-12B60FAAD00C}"/>
          </ac:grpSpMkLst>
        </pc:grpChg>
        <pc:grpChg chg="add del mod">
          <ac:chgData name="Urmi Shah" userId="58d74fef74ca0ef8" providerId="LiveId" clId="{6DF3D15A-FF0C-4BA3-ABCA-A8DFB03D3549}" dt="2023-01-10T15:55:28.049" v="3824" actId="478"/>
          <ac:grpSpMkLst>
            <pc:docMk/>
            <pc:sldMk cId="3064581381" sldId="292"/>
            <ac:grpSpMk id="17" creationId="{60A99F5A-71E4-B3FC-C77D-C2BEFCA00C3D}"/>
          </ac:grpSpMkLst>
        </pc:grpChg>
        <pc:picChg chg="del">
          <ac:chgData name="Urmi Shah" userId="58d74fef74ca0ef8" providerId="LiveId" clId="{6DF3D15A-FF0C-4BA3-ABCA-A8DFB03D3549}" dt="2023-01-10T15:52:53.112" v="3688" actId="478"/>
          <ac:picMkLst>
            <pc:docMk/>
            <pc:sldMk cId="3064581381" sldId="292"/>
            <ac:picMk id="27" creationId="{266E2185-AA8D-CA13-CAD9-92B41FD34D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1/10/2023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hyperlink" Target="http://www.espncricinfo.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sz="4000" dirty="0"/>
              <a:t>Predicting Greatest Cricketer by </a:t>
            </a:r>
            <a:br>
              <a:rPr lang="en-US" sz="4000" dirty="0"/>
            </a:br>
            <a:r>
              <a:rPr lang="en-US" sz="4000" dirty="0"/>
              <a:t>Comparing Different Machine </a:t>
            </a:r>
            <a:br>
              <a:rPr lang="en-US" sz="4000" dirty="0"/>
            </a:br>
            <a:r>
              <a:rPr lang="en-US" sz="4000" dirty="0"/>
              <a:t>Learning Approaches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1" y="5255593"/>
            <a:ext cx="3468779" cy="1055560"/>
          </a:xfrm>
          <a:prstGeom prst="rect">
            <a:avLst/>
          </a:prstGeom>
        </p:spPr>
        <p:txBody>
          <a:bodyPr anchor="t">
            <a:no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Name: Nadeem Theba</a:t>
            </a:r>
          </a:p>
          <a:p>
            <a:pPr>
              <a:spcBef>
                <a:spcPts val="1000"/>
              </a:spcBef>
            </a:pPr>
            <a:r>
              <a:rPr lang="en-US" sz="1800" dirty="0">
                <a:solidFill>
                  <a:schemeClr val="bg1"/>
                </a:solidFill>
                <a:latin typeface="+mj-lt"/>
                <a:ea typeface="+mn-ea"/>
                <a:cs typeface="+mn-cs"/>
              </a:rPr>
              <a:t>Student ID: 20029831</a:t>
            </a:r>
          </a:p>
          <a:p>
            <a:pPr>
              <a:spcBef>
                <a:spcPts val="1000"/>
              </a:spcBef>
            </a:pPr>
            <a:r>
              <a:rPr lang="en-US" sz="1800" dirty="0">
                <a:solidFill>
                  <a:schemeClr val="bg1"/>
                </a:solidFill>
                <a:latin typeface="+mj-lt"/>
                <a:ea typeface="+mn-ea"/>
                <a:cs typeface="+mn-cs"/>
              </a:rPr>
              <a:t>Supervisor: Dr. Fouad Shat</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Limitations and Future Work</a:t>
            </a:r>
            <a:endParaRPr lang="en-IN" dirty="0"/>
          </a:p>
        </p:txBody>
      </p:sp>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B86561E9-028F-7E7D-CF40-67FD9B65D94F}"/>
              </a:ext>
              <a:ext uri="{C183D7F6-B498-43B3-948B-1728B52AA6E4}">
                <adec:decorative xmlns:adec="http://schemas.microsoft.com/office/drawing/2017/decorative" val="1"/>
              </a:ext>
            </a:extLst>
          </p:cNvPr>
          <p:cNvSpPr/>
          <p:nvPr/>
        </p:nvSpPr>
        <p:spPr bwMode="blackWhite">
          <a:xfrm>
            <a:off x="3201817" y="2173153"/>
            <a:ext cx="3077063" cy="298602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pic>
        <p:nvPicPr>
          <p:cNvPr id="19" name="Picture 18">
            <a:extLst>
              <a:ext uri="{FF2B5EF4-FFF2-40B4-BE49-F238E27FC236}">
                <a16:creationId xmlns:a16="http://schemas.microsoft.com/office/drawing/2014/main" id="{59C5579B-BF9E-3071-4710-1EF1E79345A2}"/>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6" name="Rectangle 25">
            <a:extLst>
              <a:ext uri="{FF2B5EF4-FFF2-40B4-BE49-F238E27FC236}">
                <a16:creationId xmlns:a16="http://schemas.microsoft.com/office/drawing/2014/main" id="{FD970D1C-E103-C9AD-49E7-9761EF80A550}"/>
              </a:ext>
            </a:extLst>
          </p:cNvPr>
          <p:cNvSpPr/>
          <p:nvPr/>
        </p:nvSpPr>
        <p:spPr>
          <a:xfrm>
            <a:off x="4052047" y="1370273"/>
            <a:ext cx="4222377" cy="5093246"/>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dirty="0">
                <a:solidFill>
                  <a:schemeClr val="bg1">
                    <a:lumMod val="50000"/>
                  </a:schemeClr>
                </a:solidFill>
                <a:ea typeface="Calibri" panose="020F0502020204030204" pitchFamily="34" charset="0"/>
              </a:rPr>
              <a:t>The availability of additional characteristics in the data, such as weather, pitch conditions, ground, etc., can help identify better performance metrics.</a:t>
            </a:r>
          </a:p>
          <a:p>
            <a:pPr marL="171450" indent="-171450">
              <a:buFont typeface="Arial" panose="020B0604020202020204" pitchFamily="34" charset="0"/>
              <a:buChar char="•"/>
            </a:pP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The gameplay of cricket has changed over time, which may have an effect on a cricketer's performance attributes. </a:t>
            </a:r>
          </a:p>
          <a:p>
            <a:pPr marL="171450" indent="-171450">
              <a:buFont typeface="Arial" panose="020B0604020202020204" pitchFamily="34" charset="0"/>
              <a:buChar char="•"/>
            </a:pPr>
            <a:endParaRPr lang="en-US" sz="1200" b="1" i="1" dirty="0">
              <a:solidFill>
                <a:schemeClr val="bg1">
                  <a:lumMod val="50000"/>
                </a:schemeClr>
              </a:solidFill>
              <a:effectLst/>
              <a:ea typeface="Calibri" panose="020F0502020204030204" pitchFamily="34" charset="0"/>
            </a:endParaRP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Incorporating additional factors could increase the detecting accurate characteristics affecting cricketers' performance. </a:t>
            </a:r>
          </a:p>
        </p:txBody>
      </p:sp>
      <p:pic>
        <p:nvPicPr>
          <p:cNvPr id="27" name="Picture 26">
            <a:extLst>
              <a:ext uri="{FF2B5EF4-FFF2-40B4-BE49-F238E27FC236}">
                <a16:creationId xmlns:a16="http://schemas.microsoft.com/office/drawing/2014/main" id="{266E2185-AA8D-CA13-CAD9-92B41FD34D57}"/>
              </a:ext>
            </a:extLst>
          </p:cNvPr>
          <p:cNvPicPr>
            <a:picLocks noChangeAspect="1"/>
          </p:cNvPicPr>
          <p:nvPr/>
        </p:nvPicPr>
        <p:blipFill>
          <a:blip r:embed="rId3"/>
          <a:stretch>
            <a:fillRect/>
          </a:stretch>
        </p:blipFill>
        <p:spPr>
          <a:xfrm>
            <a:off x="4123765" y="1861065"/>
            <a:ext cx="4150659" cy="1805103"/>
          </a:xfrm>
          <a:prstGeom prst="rect">
            <a:avLst/>
          </a:prstGeom>
          <a:solidFill>
            <a:schemeClr val="bg2">
              <a:lumMod val="90000"/>
            </a:schemeClr>
          </a:solidFill>
        </p:spPr>
      </p:pic>
    </p:spTree>
    <p:extLst>
      <p:ext uri="{BB962C8B-B14F-4D97-AF65-F5344CB8AC3E}">
        <p14:creationId xmlns:p14="http://schemas.microsoft.com/office/powerpoint/2010/main" val="361206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Conclusion</a:t>
            </a:r>
            <a:endParaRPr lang="en-IN" dirty="0"/>
          </a:p>
        </p:txBody>
      </p:sp>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59C5579B-BF9E-3071-4710-1EF1E79345A2}"/>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6" name="TextBox 5">
            <a:extLst>
              <a:ext uri="{FF2B5EF4-FFF2-40B4-BE49-F238E27FC236}">
                <a16:creationId xmlns:a16="http://schemas.microsoft.com/office/drawing/2014/main" id="{6A702902-AF03-682B-BF52-3EC7FE614CFD}"/>
              </a:ext>
            </a:extLst>
          </p:cNvPr>
          <p:cNvSpPr txBox="1"/>
          <p:nvPr/>
        </p:nvSpPr>
        <p:spPr>
          <a:xfrm>
            <a:off x="604434" y="1471136"/>
            <a:ext cx="10845886" cy="915828"/>
          </a:xfrm>
          <a:prstGeom prst="rect">
            <a:avLst/>
          </a:prstGeom>
          <a:noFill/>
        </p:spPr>
        <p:txBody>
          <a:bodyPr wrap="square">
            <a:sp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This study is concluded by answering the proposed Research Question, </a:t>
            </a:r>
            <a:r>
              <a:rPr lang="en-US" sz="1200" b="1" i="1" dirty="0">
                <a:solidFill>
                  <a:schemeClr val="bg1">
                    <a:lumMod val="50000"/>
                  </a:schemeClr>
                </a:solidFill>
                <a:effectLst/>
                <a:ea typeface="Calibri" panose="020F0502020204030204" pitchFamily="34" charset="0"/>
              </a:rPr>
              <a:t>"Which characteristics contribute to predicting the next great cricketer?" </a:t>
            </a: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algn="l">
              <a:lnSpc>
                <a:spcPts val="1800"/>
              </a:lnSpc>
              <a:spcAft>
                <a:spcPts val="600"/>
              </a:spcAft>
            </a:pP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5AC422EE-AB0C-5AB7-FFFD-0A06780E9EA2}"/>
              </a:ext>
            </a:extLst>
          </p:cNvPr>
          <p:cNvSpPr txBox="1"/>
          <p:nvPr/>
        </p:nvSpPr>
        <p:spPr>
          <a:xfrm>
            <a:off x="604434" y="2386964"/>
            <a:ext cx="6096000" cy="2146934"/>
          </a:xfrm>
          <a:prstGeom prst="rect">
            <a:avLst/>
          </a:prstGeom>
          <a:noFill/>
        </p:spPr>
        <p:txBody>
          <a:bodyPr wrap="square">
            <a:spAutoFit/>
          </a:bodyPr>
          <a:lstStyle/>
          <a:p>
            <a:pPr marL="285750" indent="-285750" algn="l">
              <a:lnSpc>
                <a:spcPts val="1800"/>
              </a:lnSpc>
              <a:spcAft>
                <a:spcPts val="600"/>
              </a:spcAft>
              <a:buFont typeface="Wingdings" panose="05000000000000000000" pitchFamily="2" charset="2"/>
              <a:buChar char="Ø"/>
            </a:pPr>
            <a:r>
              <a:rPr lang="en-US" sz="1400" dirty="0">
                <a:solidFill>
                  <a:schemeClr val="bg1">
                    <a:lumMod val="50000"/>
                  </a:schemeClr>
                </a:solidFill>
                <a:latin typeface="Segoe UI" panose="020B0502040204020203" pitchFamily="34" charset="0"/>
                <a:cs typeface="Segoe UI" panose="020B0502040204020203" pitchFamily="34" charset="0"/>
              </a:rPr>
              <a:t>Total number of runs scored by batsmen and bowlers during the game</a:t>
            </a:r>
          </a:p>
          <a:p>
            <a:pPr marL="285750" indent="-285750" algn="l">
              <a:lnSpc>
                <a:spcPts val="1800"/>
              </a:lnSpc>
              <a:spcAft>
                <a:spcPts val="600"/>
              </a:spcAft>
              <a:buFont typeface="Wingdings" panose="05000000000000000000" pitchFamily="2" charset="2"/>
              <a:buChar char="Ø"/>
            </a:pPr>
            <a:r>
              <a:rPr lang="en-US" sz="1400" dirty="0">
                <a:solidFill>
                  <a:schemeClr val="bg1">
                    <a:lumMod val="50000"/>
                  </a:schemeClr>
                </a:solidFill>
                <a:latin typeface="Segoe UI" panose="020B0502040204020203" pitchFamily="34" charset="0"/>
                <a:cs typeface="Segoe UI" panose="020B0502040204020203" pitchFamily="34" charset="0"/>
              </a:rPr>
              <a:t>The number of averages achieved by the batsmen and bowler</a:t>
            </a:r>
          </a:p>
          <a:p>
            <a:pPr marL="285750" indent="-285750" algn="l">
              <a:lnSpc>
                <a:spcPts val="1800"/>
              </a:lnSpc>
              <a:spcAft>
                <a:spcPts val="600"/>
              </a:spcAft>
              <a:buFont typeface="Wingdings" panose="05000000000000000000" pitchFamily="2" charset="2"/>
              <a:buChar char="Ø"/>
            </a:pPr>
            <a:r>
              <a:rPr lang="en-US" sz="1400" dirty="0">
                <a:solidFill>
                  <a:schemeClr val="bg1">
                    <a:lumMod val="50000"/>
                  </a:schemeClr>
                </a:solidFill>
                <a:latin typeface="Segoe UI" panose="020B0502040204020203" pitchFamily="34" charset="0"/>
                <a:cs typeface="Segoe UI" panose="020B0502040204020203" pitchFamily="34" charset="0"/>
              </a:rPr>
              <a:t>The number of strike rates achieved by the batsmen and bowler</a:t>
            </a:r>
          </a:p>
          <a:p>
            <a:pPr marL="285750" indent="-285750" algn="l">
              <a:lnSpc>
                <a:spcPts val="1800"/>
              </a:lnSpc>
              <a:spcAft>
                <a:spcPts val="600"/>
              </a:spcAft>
              <a:buFont typeface="Wingdings" panose="05000000000000000000" pitchFamily="2" charset="2"/>
              <a:buChar char="Ø"/>
            </a:pPr>
            <a:r>
              <a:rPr lang="en-US" sz="1400" dirty="0">
                <a:solidFill>
                  <a:schemeClr val="bg1">
                    <a:lumMod val="50000"/>
                  </a:schemeClr>
                </a:solidFill>
                <a:latin typeface="Segoe UI" panose="020B0502040204020203" pitchFamily="34" charset="0"/>
                <a:cs typeface="Segoe UI" panose="020B0502040204020203" pitchFamily="34" charset="0"/>
              </a:rPr>
              <a:t>During the game, a single bowler took the most wickets.</a:t>
            </a:r>
          </a:p>
          <a:p>
            <a:pPr marL="285750" indent="-285750" algn="l">
              <a:lnSpc>
                <a:spcPts val="1800"/>
              </a:lnSpc>
              <a:spcAft>
                <a:spcPts val="600"/>
              </a:spcAft>
              <a:buFont typeface="Wingdings" panose="05000000000000000000" pitchFamily="2" charset="2"/>
              <a:buChar char="Ø"/>
            </a:pPr>
            <a:r>
              <a:rPr lang="en-US" sz="1400" dirty="0">
                <a:solidFill>
                  <a:schemeClr val="bg1">
                    <a:lumMod val="50000"/>
                  </a:schemeClr>
                </a:solidFill>
                <a:latin typeface="Segoe UI" panose="020B0502040204020203" pitchFamily="34" charset="0"/>
                <a:cs typeface="Segoe UI" panose="020B0502040204020203" pitchFamily="34" charset="0"/>
              </a:rPr>
              <a:t>Total number of half centuries and centuries scored by the batsmen</a:t>
            </a:r>
          </a:p>
          <a:p>
            <a:pPr marL="285750" indent="-285750" algn="l">
              <a:lnSpc>
                <a:spcPts val="1800"/>
              </a:lnSpc>
              <a:spcAft>
                <a:spcPts val="600"/>
              </a:spcAft>
              <a:buFont typeface="Wingdings" panose="05000000000000000000" pitchFamily="2" charset="2"/>
              <a:buChar char="Ø"/>
            </a:pPr>
            <a:r>
              <a:rPr lang="en-US" sz="1400" dirty="0">
                <a:solidFill>
                  <a:schemeClr val="bg1">
                    <a:lumMod val="50000"/>
                  </a:schemeClr>
                </a:solidFill>
                <a:latin typeface="Segoe UI" panose="020B0502040204020203" pitchFamily="34" charset="0"/>
                <a:cs typeface="Segoe UI" panose="020B0502040204020203" pitchFamily="34" charset="0"/>
              </a:rPr>
              <a:t>Total number of fours and sixes scored by the batsmen</a:t>
            </a:r>
          </a:p>
          <a:p>
            <a:pPr marL="285750" indent="-285750" algn="l">
              <a:lnSpc>
                <a:spcPts val="1800"/>
              </a:lnSpc>
              <a:spcAft>
                <a:spcPts val="600"/>
              </a:spcAft>
              <a:buFont typeface="Wingdings" panose="05000000000000000000" pitchFamily="2" charset="2"/>
              <a:buChar char="Ø"/>
            </a:pPr>
            <a:r>
              <a:rPr lang="en-US" sz="1400" dirty="0">
                <a:solidFill>
                  <a:schemeClr val="bg1">
                    <a:lumMod val="50000"/>
                  </a:schemeClr>
                </a:solidFill>
                <a:latin typeface="Segoe UI" panose="020B0502040204020203" pitchFamily="34" charset="0"/>
                <a:cs typeface="Segoe UI" panose="020B0502040204020203" pitchFamily="34" charset="0"/>
              </a:rPr>
              <a:t>The bowler's economy rate throughout the game</a:t>
            </a:r>
            <a:endParaRPr lang="en-IN" sz="1400" dirty="0"/>
          </a:p>
        </p:txBody>
      </p:sp>
    </p:spTree>
    <p:extLst>
      <p:ext uri="{BB962C8B-B14F-4D97-AF65-F5344CB8AC3E}">
        <p14:creationId xmlns:p14="http://schemas.microsoft.com/office/powerpoint/2010/main" val="306458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Project Objective </a:t>
            </a:r>
            <a:endParaRPr lang="en-IN" dirty="0"/>
          </a:p>
        </p:txBody>
      </p:sp>
      <p:sp>
        <p:nvSpPr>
          <p:cNvPr id="6" name="Oval 5">
            <a:extLst>
              <a:ext uri="{FF2B5EF4-FFF2-40B4-BE49-F238E27FC236}">
                <a16:creationId xmlns:a16="http://schemas.microsoft.com/office/drawing/2014/main" id="{4ADC4E10-8532-1DAF-F4C6-4147DD7A94F7}"/>
              </a:ext>
              <a:ext uri="{C183D7F6-B498-43B3-948B-1728B52AA6E4}">
                <adec:decorative xmlns:adec="http://schemas.microsoft.com/office/drawing/2017/decorative" val="1"/>
              </a:ext>
            </a:extLst>
          </p:cNvPr>
          <p:cNvSpPr/>
          <p:nvPr/>
        </p:nvSpPr>
        <p:spPr bwMode="blackWhite">
          <a:xfrm>
            <a:off x="2173024" y="2062325"/>
            <a:ext cx="3160977" cy="3213801"/>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7" name="Rectangle 6">
            <a:extLst>
              <a:ext uri="{FF2B5EF4-FFF2-40B4-BE49-F238E27FC236}">
                <a16:creationId xmlns:a16="http://schemas.microsoft.com/office/drawing/2014/main" id="{6CBB7510-1208-2C69-7244-1C7C193305EE}"/>
              </a:ext>
            </a:extLst>
          </p:cNvPr>
          <p:cNvSpPr/>
          <p:nvPr/>
        </p:nvSpPr>
        <p:spPr>
          <a:xfrm>
            <a:off x="4052047" y="1581874"/>
            <a:ext cx="4222377" cy="4168589"/>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algn="ct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dirty="0">
                <a:solidFill>
                  <a:schemeClr val="bg1">
                    <a:lumMod val="50000"/>
                  </a:schemeClr>
                </a:solidFill>
                <a:ea typeface="Calibri" panose="020F0502020204030204" pitchFamily="34" charset="0"/>
              </a:rPr>
              <a:t>The purpose of this research is to provide a simple and uncomplicated strategy for discovering different important performance variables that link to a cricketer's high performance. </a:t>
            </a:r>
          </a:p>
          <a:p>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This project addresses the research question, </a:t>
            </a:r>
            <a:r>
              <a:rPr lang="en-US" sz="1200" b="1" i="1" dirty="0">
                <a:solidFill>
                  <a:schemeClr val="bg1">
                    <a:lumMod val="50000"/>
                  </a:schemeClr>
                </a:solidFill>
                <a:effectLst/>
                <a:ea typeface="Calibri" panose="020F0502020204030204" pitchFamily="34" charset="0"/>
              </a:rPr>
              <a:t>"Which characteristics contribute to predicting the next great cricketer?" </a:t>
            </a:r>
          </a:p>
        </p:txBody>
      </p:sp>
      <p:pic>
        <p:nvPicPr>
          <p:cNvPr id="8" name="Picture 7">
            <a:extLst>
              <a:ext uri="{FF2B5EF4-FFF2-40B4-BE49-F238E27FC236}">
                <a16:creationId xmlns:a16="http://schemas.microsoft.com/office/drawing/2014/main" id="{0D4F14BA-8856-1866-9EED-5AA07D78D2BB}"/>
              </a:ext>
            </a:extLst>
          </p:cNvPr>
          <p:cNvPicPr>
            <a:picLocks noChangeAspect="1"/>
          </p:cNvPicPr>
          <p:nvPr/>
        </p:nvPicPr>
        <p:blipFill>
          <a:blip r:embed="rId2"/>
          <a:stretch>
            <a:fillRect/>
          </a:stretch>
        </p:blipFill>
        <p:spPr>
          <a:xfrm>
            <a:off x="4123765" y="1861065"/>
            <a:ext cx="4150659" cy="1805103"/>
          </a:xfrm>
          <a:prstGeom prst="rect">
            <a:avLst/>
          </a:prstGeom>
          <a:solidFill>
            <a:schemeClr val="bg2">
              <a:lumMod val="90000"/>
            </a:schemeClr>
          </a:solidFill>
        </p:spPr>
      </p:pic>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3"/>
          <a:srcRect r="49114" b="22564"/>
          <a:stretch/>
        </p:blipFill>
        <p:spPr>
          <a:xfrm>
            <a:off x="10851777" y="317484"/>
            <a:ext cx="891987" cy="878907"/>
          </a:xfrm>
          <a:prstGeom prst="rect">
            <a:avLst/>
          </a:prstGeom>
        </p:spPr>
      </p:pic>
    </p:spTree>
    <p:extLst>
      <p:ext uri="{BB962C8B-B14F-4D97-AF65-F5344CB8AC3E}">
        <p14:creationId xmlns:p14="http://schemas.microsoft.com/office/powerpoint/2010/main" val="391097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Methodology</a:t>
            </a:r>
            <a:endParaRPr lang="en-IN" dirty="0"/>
          </a:p>
        </p:txBody>
      </p:sp>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1445CB1-6C45-5B7D-BCFF-0E11288B3FF4}"/>
              </a:ext>
            </a:extLst>
          </p:cNvPr>
          <p:cNvSpPr txBox="1"/>
          <p:nvPr/>
        </p:nvSpPr>
        <p:spPr>
          <a:xfrm>
            <a:off x="604434" y="1327535"/>
            <a:ext cx="4715436" cy="779929"/>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Implemented using Python 3.9.0 and Anaconda 4.8.5</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
        <p:nvSpPr>
          <p:cNvPr id="13" name="Number 1" descr="Number 1">
            <a:extLst>
              <a:ext uri="{FF2B5EF4-FFF2-40B4-BE49-F238E27FC236}">
                <a16:creationId xmlns:a16="http://schemas.microsoft.com/office/drawing/2014/main" id="{B26A93B1-8FE0-5D38-8FCB-2FAE76975CF3}"/>
              </a:ext>
            </a:extLst>
          </p:cNvPr>
          <p:cNvSpPr/>
          <p:nvPr/>
        </p:nvSpPr>
        <p:spPr bwMode="blackWhite">
          <a:xfrm>
            <a:off x="697304" y="1953575"/>
            <a:ext cx="293296" cy="30777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7" name="TextBox 16">
            <a:extLst>
              <a:ext uri="{FF2B5EF4-FFF2-40B4-BE49-F238E27FC236}">
                <a16:creationId xmlns:a16="http://schemas.microsoft.com/office/drawing/2014/main" id="{EDE23C75-6E3D-2BD3-D860-5F37B5608127}"/>
              </a:ext>
            </a:extLst>
          </p:cNvPr>
          <p:cNvSpPr txBox="1"/>
          <p:nvPr/>
        </p:nvSpPr>
        <p:spPr>
          <a:xfrm>
            <a:off x="990600" y="1953575"/>
            <a:ext cx="2762389" cy="307777"/>
          </a:xfrm>
          <a:prstGeom prst="rect">
            <a:avLst/>
          </a:prstGeom>
          <a:noFill/>
        </p:spPr>
        <p:txBody>
          <a:bodyPr wrap="square">
            <a:spAutoFit/>
          </a:bodyPr>
          <a:lstStyle/>
          <a:p>
            <a:pPr marL="0" lvl="0" indent="0">
              <a:spcAft>
                <a:spcPts val="0"/>
              </a:spcAft>
              <a:buNone/>
              <a:defRPr/>
            </a:pPr>
            <a:r>
              <a:rPr lang="en-US" sz="1400" b="1" dirty="0">
                <a:solidFill>
                  <a:prstClr val="black">
                    <a:lumMod val="75000"/>
                    <a:lumOff val="25000"/>
                  </a:prstClr>
                </a:solidFill>
                <a:cs typeface="Segoe UI" panose="020B0502040204020203" pitchFamily="34" charset="0"/>
              </a:rPr>
              <a:t>Defining Performance Metrics</a:t>
            </a:r>
            <a:endParaRPr lang="en-IN" sz="1400" b="1" dirty="0"/>
          </a:p>
        </p:txBody>
      </p:sp>
      <p:sp>
        <p:nvSpPr>
          <p:cNvPr id="18" name="Rectangle 17">
            <a:extLst>
              <a:ext uri="{FF2B5EF4-FFF2-40B4-BE49-F238E27FC236}">
                <a16:creationId xmlns:a16="http://schemas.microsoft.com/office/drawing/2014/main" id="{ADCEA5D5-772C-DD74-513B-CEDB28629A21}"/>
              </a:ext>
            </a:extLst>
          </p:cNvPr>
          <p:cNvSpPr/>
          <p:nvPr/>
        </p:nvSpPr>
        <p:spPr>
          <a:xfrm>
            <a:off x="1097495" y="2404951"/>
            <a:ext cx="3833094" cy="2517594"/>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Batting Average (BA)</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Strike Rate (SR)</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Total Runs scored (TR)</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 Number of Hundreds </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Number of Fifties</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Number of Sixes</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Number of Fours</a:t>
            </a:r>
          </a:p>
        </p:txBody>
      </p:sp>
      <p:pic>
        <p:nvPicPr>
          <p:cNvPr id="20" name="Picture 19">
            <a:extLst>
              <a:ext uri="{FF2B5EF4-FFF2-40B4-BE49-F238E27FC236}">
                <a16:creationId xmlns:a16="http://schemas.microsoft.com/office/drawing/2014/main" id="{8A0CD9E5-3589-7159-B4F2-ED22496AFD8E}"/>
              </a:ext>
            </a:extLst>
          </p:cNvPr>
          <p:cNvPicPr>
            <a:picLocks noChangeAspect="1"/>
          </p:cNvPicPr>
          <p:nvPr/>
        </p:nvPicPr>
        <p:blipFill>
          <a:blip r:embed="rId3"/>
          <a:stretch>
            <a:fillRect/>
          </a:stretch>
        </p:blipFill>
        <p:spPr>
          <a:xfrm>
            <a:off x="3126528" y="2743200"/>
            <a:ext cx="1723792" cy="1723792"/>
          </a:xfrm>
          <a:prstGeom prst="rect">
            <a:avLst/>
          </a:prstGeom>
        </p:spPr>
      </p:pic>
      <p:sp>
        <p:nvSpPr>
          <p:cNvPr id="21" name="Rectangle 20">
            <a:extLst>
              <a:ext uri="{FF2B5EF4-FFF2-40B4-BE49-F238E27FC236}">
                <a16:creationId xmlns:a16="http://schemas.microsoft.com/office/drawing/2014/main" id="{D87F2593-0B06-C910-0225-28A8D7DD89C9}"/>
              </a:ext>
            </a:extLst>
          </p:cNvPr>
          <p:cNvSpPr/>
          <p:nvPr/>
        </p:nvSpPr>
        <p:spPr>
          <a:xfrm>
            <a:off x="1097495" y="5171878"/>
            <a:ext cx="3833094" cy="142463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endParaRPr lang="en-US" sz="1200"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Wickets Taken (WT)</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Economy Rate (ER)</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Bowling Average (BA)</a:t>
            </a:r>
          </a:p>
          <a:p>
            <a:pPr marL="171450" indent="-171450">
              <a:buFont typeface="Arial" panose="020B0604020202020204" pitchFamily="34" charset="0"/>
              <a:buChar char="•"/>
            </a:pPr>
            <a:r>
              <a:rPr lang="en-US" sz="1200" dirty="0">
                <a:solidFill>
                  <a:schemeClr val="bg1">
                    <a:lumMod val="50000"/>
                  </a:schemeClr>
                </a:solidFill>
                <a:effectLst/>
                <a:ea typeface="Calibri" panose="020F0502020204030204" pitchFamily="34" charset="0"/>
              </a:rPr>
              <a:t>Strike Rate (SR)</a:t>
            </a:r>
          </a:p>
        </p:txBody>
      </p:sp>
      <p:pic>
        <p:nvPicPr>
          <p:cNvPr id="23" name="Picture 22">
            <a:extLst>
              <a:ext uri="{FF2B5EF4-FFF2-40B4-BE49-F238E27FC236}">
                <a16:creationId xmlns:a16="http://schemas.microsoft.com/office/drawing/2014/main" id="{119E4ECE-65E6-06A0-2420-03975D57F045}"/>
              </a:ext>
            </a:extLst>
          </p:cNvPr>
          <p:cNvPicPr>
            <a:picLocks noChangeAspect="1"/>
          </p:cNvPicPr>
          <p:nvPr/>
        </p:nvPicPr>
        <p:blipFill>
          <a:blip r:embed="rId4"/>
          <a:stretch>
            <a:fillRect/>
          </a:stretch>
        </p:blipFill>
        <p:spPr>
          <a:xfrm>
            <a:off x="3608093" y="5315477"/>
            <a:ext cx="1093895" cy="1093895"/>
          </a:xfrm>
          <a:prstGeom prst="rect">
            <a:avLst/>
          </a:prstGeom>
        </p:spPr>
      </p:pic>
      <p:sp>
        <p:nvSpPr>
          <p:cNvPr id="24" name="Rectangle 23">
            <a:extLst>
              <a:ext uri="{FF2B5EF4-FFF2-40B4-BE49-F238E27FC236}">
                <a16:creationId xmlns:a16="http://schemas.microsoft.com/office/drawing/2014/main" id="{91EB4AE3-629B-13D9-72C1-33DAF00A39CE}"/>
              </a:ext>
            </a:extLst>
          </p:cNvPr>
          <p:cNvSpPr/>
          <p:nvPr/>
        </p:nvSpPr>
        <p:spPr>
          <a:xfrm>
            <a:off x="6368740" y="3190941"/>
            <a:ext cx="5088154" cy="1542423"/>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endParaRPr lang="en-US" sz="1200" b="1" i="1"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b="1" i="1" dirty="0" err="1">
                <a:solidFill>
                  <a:schemeClr val="bg1">
                    <a:lumMod val="50000"/>
                  </a:schemeClr>
                </a:solidFill>
                <a:effectLst/>
                <a:ea typeface="Calibri" panose="020F0502020204030204" pitchFamily="34" charset="0"/>
              </a:rPr>
              <a:t>PCA_batsmen</a:t>
            </a:r>
            <a:r>
              <a:rPr lang="en-US" sz="1200" b="1" i="1" dirty="0">
                <a:solidFill>
                  <a:schemeClr val="bg1">
                    <a:lumMod val="50000"/>
                  </a:schemeClr>
                </a:solidFill>
                <a:effectLst/>
                <a:ea typeface="Calibri" panose="020F0502020204030204" pitchFamily="34" charset="0"/>
              </a:rPr>
              <a:t>=(0.458*TR)+(0.398*BA)+(0.325*SR)+ (0.406*Fours)+(0.417*Sixes)+0.432*sum(</a:t>
            </a:r>
            <a:r>
              <a:rPr lang="en-US" sz="1200" b="1" i="1" dirty="0" err="1">
                <a:solidFill>
                  <a:schemeClr val="bg1">
                    <a:lumMod val="50000"/>
                  </a:schemeClr>
                </a:solidFill>
                <a:effectLst/>
                <a:ea typeface="Calibri" panose="020F0502020204030204" pitchFamily="34" charset="0"/>
              </a:rPr>
              <a:t>Hundreds+Fifties</a:t>
            </a:r>
            <a:r>
              <a:rPr lang="en-US" sz="1200" b="1" i="1" dirty="0">
                <a:solidFill>
                  <a:schemeClr val="bg1">
                    <a:lumMod val="50000"/>
                  </a:schemeClr>
                </a:solidFill>
                <a:effectLst/>
                <a:ea typeface="Calibri" panose="020F0502020204030204" pitchFamily="34" charset="0"/>
              </a:rPr>
              <a:t>)</a:t>
            </a:r>
          </a:p>
          <a:p>
            <a:endParaRPr lang="en-US" sz="1200" b="1" i="1" dirty="0">
              <a:solidFill>
                <a:schemeClr val="bg1">
                  <a:lumMod val="50000"/>
                </a:schemeClr>
              </a:solidFill>
              <a:ea typeface="Calibri" panose="020F0502020204030204" pitchFamily="34" charset="0"/>
            </a:endParaRPr>
          </a:p>
          <a:p>
            <a:endParaRPr lang="en-US" sz="1200" b="1" i="1" dirty="0">
              <a:solidFill>
                <a:schemeClr val="bg1">
                  <a:lumMod val="50000"/>
                </a:schemeClr>
              </a:solidFill>
              <a:ea typeface="Calibri" panose="020F0502020204030204" pitchFamily="34" charset="0"/>
            </a:endParaRPr>
          </a:p>
          <a:p>
            <a:pPr marL="171450" indent="-171450">
              <a:buFont typeface="Arial" panose="020B0604020202020204" pitchFamily="34" charset="0"/>
              <a:buChar char="•"/>
            </a:pPr>
            <a:r>
              <a:rPr lang="en-US" sz="1200" b="1" i="1" dirty="0" err="1">
                <a:solidFill>
                  <a:schemeClr val="bg1">
                    <a:lumMod val="50000"/>
                  </a:schemeClr>
                </a:solidFill>
                <a:effectLst/>
                <a:ea typeface="Calibri" panose="020F0502020204030204" pitchFamily="34" charset="0"/>
              </a:rPr>
              <a:t>PCA_bowler</a:t>
            </a:r>
            <a:r>
              <a:rPr lang="en-US" sz="1200" b="1" i="1" dirty="0">
                <a:solidFill>
                  <a:schemeClr val="bg1">
                    <a:lumMod val="50000"/>
                  </a:schemeClr>
                </a:solidFill>
                <a:effectLst/>
                <a:ea typeface="Calibri" panose="020F0502020204030204" pitchFamily="34" charset="0"/>
              </a:rPr>
              <a:t>=-(0.428*-WT)+(0.591*-BA)+(0.383*-ER)+(0.566*-SR)</a:t>
            </a:r>
          </a:p>
        </p:txBody>
      </p:sp>
      <p:sp>
        <p:nvSpPr>
          <p:cNvPr id="25" name="TextBox 24">
            <a:extLst>
              <a:ext uri="{FF2B5EF4-FFF2-40B4-BE49-F238E27FC236}">
                <a16:creationId xmlns:a16="http://schemas.microsoft.com/office/drawing/2014/main" id="{065592CB-C7F1-050D-369A-811C2AF13951}"/>
              </a:ext>
            </a:extLst>
          </p:cNvPr>
          <p:cNvSpPr txBox="1"/>
          <p:nvPr/>
        </p:nvSpPr>
        <p:spPr>
          <a:xfrm>
            <a:off x="6305987" y="2152451"/>
            <a:ext cx="4111001" cy="74776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Principal component analysis is used in this study to evaluate and rate the performance of both bowlers and batters. Higher scores for both PCA batsmen and PCA bowlers reflect a player's superior performance.</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298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Methodology</a:t>
            </a:r>
            <a:endParaRPr lang="en-IN" dirty="0"/>
          </a:p>
        </p:txBody>
      </p:sp>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1445CB1-6C45-5B7D-BCFF-0E11288B3FF4}"/>
              </a:ext>
            </a:extLst>
          </p:cNvPr>
          <p:cNvSpPr txBox="1"/>
          <p:nvPr/>
        </p:nvSpPr>
        <p:spPr>
          <a:xfrm>
            <a:off x="604434" y="1327535"/>
            <a:ext cx="4715436" cy="779929"/>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Implemented using Python 3.9.0 and Anaconda 4.8.5</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
        <p:nvSpPr>
          <p:cNvPr id="13" name="Number 1" descr="Number 1">
            <a:extLst>
              <a:ext uri="{FF2B5EF4-FFF2-40B4-BE49-F238E27FC236}">
                <a16:creationId xmlns:a16="http://schemas.microsoft.com/office/drawing/2014/main" id="{B26A93B1-8FE0-5D38-8FCB-2FAE76975CF3}"/>
              </a:ext>
            </a:extLst>
          </p:cNvPr>
          <p:cNvSpPr/>
          <p:nvPr/>
        </p:nvSpPr>
        <p:spPr bwMode="blackWhite">
          <a:xfrm>
            <a:off x="697304" y="1953575"/>
            <a:ext cx="293296" cy="30777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17" name="TextBox 16">
            <a:extLst>
              <a:ext uri="{FF2B5EF4-FFF2-40B4-BE49-F238E27FC236}">
                <a16:creationId xmlns:a16="http://schemas.microsoft.com/office/drawing/2014/main" id="{EDE23C75-6E3D-2BD3-D860-5F37B5608127}"/>
              </a:ext>
            </a:extLst>
          </p:cNvPr>
          <p:cNvSpPr txBox="1"/>
          <p:nvPr/>
        </p:nvSpPr>
        <p:spPr>
          <a:xfrm>
            <a:off x="990600" y="1953575"/>
            <a:ext cx="2762389" cy="307777"/>
          </a:xfrm>
          <a:prstGeom prst="rect">
            <a:avLst/>
          </a:prstGeom>
          <a:noFill/>
        </p:spPr>
        <p:txBody>
          <a:bodyPr wrap="square">
            <a:spAutoFit/>
          </a:bodyPr>
          <a:lstStyle/>
          <a:p>
            <a:pPr marL="0" lvl="0" indent="0">
              <a:spcAft>
                <a:spcPts val="0"/>
              </a:spcAft>
              <a:buNone/>
              <a:defRPr/>
            </a:pPr>
            <a:r>
              <a:rPr lang="en-US" sz="1400" b="1" dirty="0">
                <a:solidFill>
                  <a:prstClr val="black">
                    <a:lumMod val="75000"/>
                    <a:lumOff val="25000"/>
                  </a:prstClr>
                </a:solidFill>
                <a:cs typeface="Segoe UI" panose="020B0502040204020203" pitchFamily="34" charset="0"/>
              </a:rPr>
              <a:t>Dataset Preparation</a:t>
            </a:r>
            <a:endParaRPr lang="en-IN" sz="1400" b="1" dirty="0"/>
          </a:p>
        </p:txBody>
      </p:sp>
      <p:sp>
        <p:nvSpPr>
          <p:cNvPr id="25" name="TextBox 24">
            <a:extLst>
              <a:ext uri="{FF2B5EF4-FFF2-40B4-BE49-F238E27FC236}">
                <a16:creationId xmlns:a16="http://schemas.microsoft.com/office/drawing/2014/main" id="{065592CB-C7F1-050D-369A-811C2AF13951}"/>
              </a:ext>
            </a:extLst>
          </p:cNvPr>
          <p:cNvSpPr txBox="1"/>
          <p:nvPr/>
        </p:nvSpPr>
        <p:spPr>
          <a:xfrm>
            <a:off x="985548" y="2733504"/>
            <a:ext cx="4383741" cy="3016624"/>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Data Collection: </a:t>
            </a:r>
            <a:r>
              <a:rPr lang="en-US" sz="1200" dirty="0">
                <a:solidFill>
                  <a:schemeClr val="bg1">
                    <a:lumMod val="50000"/>
                  </a:schemeClr>
                </a:solidFill>
                <a:latin typeface="Segoe UI" panose="020B0502040204020203" pitchFamily="34" charset="0"/>
                <a:cs typeface="Segoe UI" panose="020B0502040204020203" pitchFamily="34" charset="0"/>
              </a:rPr>
              <a:t>The data used in this study is obtained from a verified source for cricket data: </a:t>
            </a:r>
            <a:r>
              <a:rPr lang="en-US" sz="1200" dirty="0">
                <a:solidFill>
                  <a:schemeClr val="bg1">
                    <a:lumMod val="50000"/>
                  </a:schemeClr>
                </a:solidFill>
                <a:latin typeface="Segoe UI" panose="020B0502040204020203" pitchFamily="34" charset="0"/>
                <a:cs typeface="Segoe UI" panose="020B0502040204020203" pitchFamily="34" charset="0"/>
                <a:hlinkClick r:id="rId3"/>
              </a:rPr>
              <a:t>www.espncricinfo.com</a:t>
            </a:r>
            <a:r>
              <a:rPr lang="en-US" sz="1200" dirty="0">
                <a:solidFill>
                  <a:schemeClr val="bg1">
                    <a:lumMod val="50000"/>
                  </a:schemeClr>
                </a:solidFill>
                <a:latin typeface="Segoe UI" panose="020B0502040204020203" pitchFamily="34" charset="0"/>
                <a:cs typeface="Segoe UI" panose="020B0502040204020203" pitchFamily="34" charset="0"/>
              </a:rPr>
              <a:t>. </a:t>
            </a: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For this study, two distinct datasets (batsmen and bowlers) consisting of players' career-long performance are investigated, including as many as 27,988 cricket batsmen and 2,200 cricket bowlers. </a:t>
            </a: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grpSp>
        <p:nvGrpSpPr>
          <p:cNvPr id="5" name="Lightbulb">
            <a:extLst>
              <a:ext uri="{FF2B5EF4-FFF2-40B4-BE49-F238E27FC236}">
                <a16:creationId xmlns:a16="http://schemas.microsoft.com/office/drawing/2014/main" id="{0BB136CA-2D37-264E-2F1D-839242D45F36}"/>
              </a:ext>
              <a:ext uri="{C183D7F6-B498-43B3-948B-1728B52AA6E4}">
                <adec:decorative xmlns:adec="http://schemas.microsoft.com/office/drawing/2017/decorative" val="1"/>
              </a:ext>
            </a:extLst>
          </p:cNvPr>
          <p:cNvGrpSpPr/>
          <p:nvPr/>
        </p:nvGrpSpPr>
        <p:grpSpPr>
          <a:xfrm>
            <a:off x="750262" y="2747949"/>
            <a:ext cx="187380" cy="278885"/>
            <a:chOff x="5052041" y="3023897"/>
            <a:chExt cx="1009650" cy="1502702"/>
          </a:xfrm>
        </p:grpSpPr>
        <p:sp>
          <p:nvSpPr>
            <p:cNvPr id="6" name="Freeform: Shape 5">
              <a:extLst>
                <a:ext uri="{FF2B5EF4-FFF2-40B4-BE49-F238E27FC236}">
                  <a16:creationId xmlns:a16="http://schemas.microsoft.com/office/drawing/2014/main" id="{99FE75C2-00B2-4DEE-2B9C-F1D0EDAAF37B}"/>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7" name="Freeform: Shape 6">
              <a:extLst>
                <a:ext uri="{FF2B5EF4-FFF2-40B4-BE49-F238E27FC236}">
                  <a16:creationId xmlns:a16="http://schemas.microsoft.com/office/drawing/2014/main" id="{D3C6FE6C-0B61-6FBE-258A-0F46C48229E9}"/>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8" name="Freeform: Shape 7">
              <a:extLst>
                <a:ext uri="{FF2B5EF4-FFF2-40B4-BE49-F238E27FC236}">
                  <a16:creationId xmlns:a16="http://schemas.microsoft.com/office/drawing/2014/main" id="{2CEA23A8-4DBE-12B1-9064-262132BE253F}"/>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1" name="Lightbulb">
            <a:extLst>
              <a:ext uri="{FF2B5EF4-FFF2-40B4-BE49-F238E27FC236}">
                <a16:creationId xmlns:a16="http://schemas.microsoft.com/office/drawing/2014/main" id="{7D7DA41D-65C7-2694-3163-A769ACA3D9E3}"/>
              </a:ext>
              <a:ext uri="{C183D7F6-B498-43B3-948B-1728B52AA6E4}">
                <adec:decorative xmlns:adec="http://schemas.microsoft.com/office/drawing/2017/decorative" val="1"/>
              </a:ext>
            </a:extLst>
          </p:cNvPr>
          <p:cNvGrpSpPr/>
          <p:nvPr/>
        </p:nvGrpSpPr>
        <p:grpSpPr>
          <a:xfrm>
            <a:off x="750262" y="2757645"/>
            <a:ext cx="187380" cy="278885"/>
            <a:chOff x="5052041" y="3023897"/>
            <a:chExt cx="1009650" cy="1502702"/>
          </a:xfrm>
        </p:grpSpPr>
        <p:sp>
          <p:nvSpPr>
            <p:cNvPr id="12" name="Freeform: Shape 11">
              <a:extLst>
                <a:ext uri="{FF2B5EF4-FFF2-40B4-BE49-F238E27FC236}">
                  <a16:creationId xmlns:a16="http://schemas.microsoft.com/office/drawing/2014/main" id="{A52C6B90-21A1-5CC1-2C45-C7A187774135}"/>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2BCE6BBC-F9A4-87E8-7DEA-8DB4845EC016}"/>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AE981456-5EA2-03A8-AE1C-F615A8C3C054}"/>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16" name="TextBox 15">
            <a:extLst>
              <a:ext uri="{FF2B5EF4-FFF2-40B4-BE49-F238E27FC236}">
                <a16:creationId xmlns:a16="http://schemas.microsoft.com/office/drawing/2014/main" id="{D4236FB1-FD2A-96F9-6347-665D6E49587B}"/>
              </a:ext>
            </a:extLst>
          </p:cNvPr>
          <p:cNvSpPr txBox="1"/>
          <p:nvPr/>
        </p:nvSpPr>
        <p:spPr>
          <a:xfrm>
            <a:off x="6527566" y="2743200"/>
            <a:ext cx="4383741" cy="3016624"/>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Data Cleaning: </a:t>
            </a:r>
            <a:r>
              <a:rPr lang="en-US" sz="1200" dirty="0">
                <a:solidFill>
                  <a:schemeClr val="bg1">
                    <a:lumMod val="50000"/>
                  </a:schemeClr>
                </a:solidFill>
                <a:latin typeface="Segoe UI" panose="020B0502040204020203" pitchFamily="34" charset="0"/>
                <a:cs typeface="Segoe UI" panose="020B0502040204020203" pitchFamily="34" charset="0"/>
              </a:rPr>
              <a:t>Following steps has been performed to conduct data cleaning of both the datasets, </a:t>
            </a:r>
          </a:p>
          <a:p>
            <a:pPr marL="171450" indent="-171450" algn="l">
              <a:lnSpc>
                <a:spcPts val="1800"/>
              </a:lnSpc>
              <a:spcAft>
                <a:spcPts val="600"/>
              </a:spcAft>
              <a:buFont typeface="Wingdings" panose="05000000000000000000" pitchFamily="2" charset="2"/>
              <a:buChar char="Ø"/>
            </a:pPr>
            <a:r>
              <a:rPr lang="en-US" sz="1200" dirty="0">
                <a:solidFill>
                  <a:schemeClr val="bg1">
                    <a:lumMod val="50000"/>
                  </a:schemeClr>
                </a:solidFill>
                <a:latin typeface="Segoe UI" panose="020B0502040204020203" pitchFamily="34" charset="0"/>
                <a:cs typeface="Segoe UI" panose="020B0502040204020203" pitchFamily="34" charset="0"/>
              </a:rPr>
              <a:t>Removal of null values</a:t>
            </a:r>
          </a:p>
          <a:p>
            <a:pPr marL="171450" indent="-171450" algn="l">
              <a:lnSpc>
                <a:spcPts val="1800"/>
              </a:lnSpc>
              <a:spcAft>
                <a:spcPts val="600"/>
              </a:spcAft>
              <a:buFont typeface="Wingdings" panose="05000000000000000000" pitchFamily="2" charset="2"/>
              <a:buChar char="Ø"/>
            </a:pPr>
            <a:r>
              <a:rPr lang="en-US" sz="1200" dirty="0">
                <a:solidFill>
                  <a:schemeClr val="bg1">
                    <a:lumMod val="50000"/>
                  </a:schemeClr>
                </a:solidFill>
                <a:latin typeface="Segoe UI" panose="020B0502040204020203" pitchFamily="34" charset="0"/>
                <a:cs typeface="Segoe UI" panose="020B0502040204020203" pitchFamily="34" charset="0"/>
              </a:rPr>
              <a:t>Removal of special characters from columns</a:t>
            </a:r>
          </a:p>
          <a:p>
            <a:pPr marL="171450" indent="-171450" algn="l">
              <a:lnSpc>
                <a:spcPts val="1800"/>
              </a:lnSpc>
              <a:spcAft>
                <a:spcPts val="600"/>
              </a:spcAft>
              <a:buFont typeface="Wingdings" panose="05000000000000000000" pitchFamily="2" charset="2"/>
              <a:buChar char="Ø"/>
            </a:pPr>
            <a:r>
              <a:rPr lang="en-US" sz="1200" dirty="0">
                <a:solidFill>
                  <a:schemeClr val="bg1">
                    <a:lumMod val="50000"/>
                  </a:schemeClr>
                </a:solidFill>
                <a:latin typeface="Segoe UI" panose="020B0502040204020203" pitchFamily="34" charset="0"/>
                <a:cs typeface="Segoe UI" panose="020B0502040204020203" pitchFamily="34" charset="0"/>
              </a:rPr>
              <a:t>Removal of unnecessary columns (which do not contribute to the performance metrics)</a:t>
            </a:r>
          </a:p>
          <a:p>
            <a:pPr marL="171450" indent="-171450" algn="l">
              <a:lnSpc>
                <a:spcPts val="1800"/>
              </a:lnSpc>
              <a:spcAft>
                <a:spcPts val="600"/>
              </a:spcAft>
              <a:buFont typeface="Wingdings" panose="05000000000000000000" pitchFamily="2" charset="2"/>
              <a:buChar char="Ø"/>
            </a:pPr>
            <a:r>
              <a:rPr lang="en-US" sz="1200" dirty="0">
                <a:solidFill>
                  <a:schemeClr val="bg1">
                    <a:lumMod val="50000"/>
                  </a:schemeClr>
                </a:solidFill>
                <a:latin typeface="Segoe UI" panose="020B0502040204020203" pitchFamily="34" charset="0"/>
                <a:cs typeface="Segoe UI" panose="020B0502040204020203" pitchFamily="34" charset="0"/>
              </a:rPr>
              <a:t>Lowercase of data values</a:t>
            </a:r>
          </a:p>
          <a:p>
            <a:pPr marL="171450" indent="-171450" algn="l">
              <a:lnSpc>
                <a:spcPts val="1800"/>
              </a:lnSpc>
              <a:spcAft>
                <a:spcPts val="600"/>
              </a:spcAft>
              <a:buFont typeface="Wingdings" panose="05000000000000000000" pitchFamily="2" charset="2"/>
              <a:buChar char="Ø"/>
            </a:pPr>
            <a:r>
              <a:rPr lang="en-US" sz="1200" dirty="0">
                <a:solidFill>
                  <a:schemeClr val="bg1">
                    <a:lumMod val="50000"/>
                  </a:schemeClr>
                </a:solidFill>
                <a:latin typeface="Segoe UI" panose="020B0502040204020203" pitchFamily="34" charset="0"/>
                <a:cs typeface="Segoe UI" panose="020B0502040204020203" pitchFamily="34" charset="0"/>
              </a:rPr>
              <a:t>Datatype conversion wherever required </a:t>
            </a:r>
          </a:p>
          <a:p>
            <a:pPr marL="171450" indent="-171450" algn="l">
              <a:lnSpc>
                <a:spcPts val="1800"/>
              </a:lnSpc>
              <a:spcAft>
                <a:spcPts val="600"/>
              </a:spcAft>
              <a:buFont typeface="Wingdings" panose="05000000000000000000" pitchFamily="2" charset="2"/>
              <a:buChar char="Ø"/>
            </a:pPr>
            <a:r>
              <a:rPr lang="en-US" sz="1200" dirty="0">
                <a:solidFill>
                  <a:schemeClr val="bg1">
                    <a:lumMod val="50000"/>
                  </a:schemeClr>
                </a:solidFill>
                <a:latin typeface="Segoe UI" panose="020B0502040204020203" pitchFamily="34" charset="0"/>
                <a:cs typeface="Segoe UI" panose="020B0502040204020203" pitchFamily="34" charset="0"/>
              </a:rPr>
              <a:t>Added additional columns ‘100Sum50’, ‘</a:t>
            </a:r>
            <a:r>
              <a:rPr lang="en-US" sz="1200" dirty="0" err="1">
                <a:solidFill>
                  <a:schemeClr val="bg1">
                    <a:lumMod val="50000"/>
                  </a:schemeClr>
                </a:solidFill>
                <a:latin typeface="Segoe UI" panose="020B0502040204020203" pitchFamily="34" charset="0"/>
                <a:cs typeface="Segoe UI" panose="020B0502040204020203" pitchFamily="34" charset="0"/>
              </a:rPr>
              <a:t>PCA_batsmen</a:t>
            </a:r>
            <a:r>
              <a:rPr lang="en-US" sz="1200" dirty="0">
                <a:solidFill>
                  <a:schemeClr val="bg1">
                    <a:lumMod val="50000"/>
                  </a:schemeClr>
                </a:solidFill>
                <a:latin typeface="Segoe UI" panose="020B0502040204020203" pitchFamily="34" charset="0"/>
                <a:cs typeface="Segoe UI" panose="020B0502040204020203" pitchFamily="34" charset="0"/>
              </a:rPr>
              <a:t>’, and ‘</a:t>
            </a:r>
            <a:r>
              <a:rPr lang="en-US" sz="1200" dirty="0" err="1">
                <a:solidFill>
                  <a:schemeClr val="bg1">
                    <a:lumMod val="50000"/>
                  </a:schemeClr>
                </a:solidFill>
                <a:latin typeface="Segoe UI" panose="020B0502040204020203" pitchFamily="34" charset="0"/>
                <a:cs typeface="Segoe UI" panose="020B0502040204020203" pitchFamily="34" charset="0"/>
              </a:rPr>
              <a:t>PCA_bowler</a:t>
            </a:r>
            <a:r>
              <a:rPr lang="en-US" sz="1200" dirty="0">
                <a:solidFill>
                  <a:schemeClr val="bg1">
                    <a:lumMod val="50000"/>
                  </a:schemeClr>
                </a:solidFill>
                <a:latin typeface="Segoe UI" panose="020B0502040204020203" pitchFamily="34" charset="0"/>
                <a:cs typeface="Segoe UI" panose="020B0502040204020203" pitchFamily="34" charset="0"/>
              </a:rPr>
              <a:t>’</a:t>
            </a:r>
          </a:p>
          <a:p>
            <a:pPr marL="171450" indent="-171450" algn="l">
              <a:lnSpc>
                <a:spcPts val="1800"/>
              </a:lnSpc>
              <a:spcAft>
                <a:spcPts val="600"/>
              </a:spcAft>
              <a:buFont typeface="Wingdings" panose="05000000000000000000" pitchFamily="2" charset="2"/>
              <a:buChar char="Ø"/>
            </a:pPr>
            <a:r>
              <a:rPr lang="en-US" sz="1200" dirty="0">
                <a:solidFill>
                  <a:schemeClr val="bg1">
                    <a:lumMod val="50000"/>
                  </a:schemeClr>
                </a:solidFill>
                <a:latin typeface="Segoe UI" panose="020B0502040204020203" pitchFamily="34" charset="0"/>
                <a:cs typeface="Segoe UI" panose="020B0502040204020203" pitchFamily="34" charset="0"/>
              </a:rPr>
              <a:t>Performing label encoding to ‘Player’ column</a:t>
            </a: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After data cleaning, the batsmen data contains 2554 rows and the bowler's data contains1742 rows and 13 columns. </a:t>
            </a: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grpSp>
        <p:nvGrpSpPr>
          <p:cNvPr id="19" name="Lightbulb">
            <a:extLst>
              <a:ext uri="{FF2B5EF4-FFF2-40B4-BE49-F238E27FC236}">
                <a16:creationId xmlns:a16="http://schemas.microsoft.com/office/drawing/2014/main" id="{4DF224CF-B67A-55B4-D2F2-DE9E182514BE}"/>
              </a:ext>
              <a:ext uri="{C183D7F6-B498-43B3-948B-1728B52AA6E4}">
                <adec:decorative xmlns:adec="http://schemas.microsoft.com/office/drawing/2017/decorative" val="1"/>
              </a:ext>
            </a:extLst>
          </p:cNvPr>
          <p:cNvGrpSpPr/>
          <p:nvPr/>
        </p:nvGrpSpPr>
        <p:grpSpPr>
          <a:xfrm>
            <a:off x="6292280" y="2757645"/>
            <a:ext cx="187380" cy="278885"/>
            <a:chOff x="5052041" y="3023897"/>
            <a:chExt cx="1009650" cy="1502702"/>
          </a:xfrm>
        </p:grpSpPr>
        <p:sp>
          <p:nvSpPr>
            <p:cNvPr id="22" name="Freeform: Shape 21">
              <a:extLst>
                <a:ext uri="{FF2B5EF4-FFF2-40B4-BE49-F238E27FC236}">
                  <a16:creationId xmlns:a16="http://schemas.microsoft.com/office/drawing/2014/main" id="{B30996BD-D53A-9EE5-064D-DD356311D118}"/>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5EDB8D2B-6906-64A8-B936-E4289EAF5759}"/>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7" name="Freeform: Shape 26">
              <a:extLst>
                <a:ext uri="{FF2B5EF4-FFF2-40B4-BE49-F238E27FC236}">
                  <a16:creationId xmlns:a16="http://schemas.microsoft.com/office/drawing/2014/main" id="{8CB479D1-BBEE-34B6-7F6C-D4F7E684FDD1}"/>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24031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Methodology</a:t>
            </a:r>
            <a:endParaRPr lang="en-IN" dirty="0"/>
          </a:p>
        </p:txBody>
      </p:sp>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1445CB1-6C45-5B7D-BCFF-0E11288B3FF4}"/>
              </a:ext>
            </a:extLst>
          </p:cNvPr>
          <p:cNvSpPr txBox="1"/>
          <p:nvPr/>
        </p:nvSpPr>
        <p:spPr>
          <a:xfrm>
            <a:off x="604434" y="1327535"/>
            <a:ext cx="10440084" cy="779929"/>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Implemented using Python 3.9.0 and Anaconda 4.8.5 and libraries such as Matplotlib and Seaborn for visualization</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
        <p:nvSpPr>
          <p:cNvPr id="13" name="Number 1" descr="Number 1">
            <a:extLst>
              <a:ext uri="{FF2B5EF4-FFF2-40B4-BE49-F238E27FC236}">
                <a16:creationId xmlns:a16="http://schemas.microsoft.com/office/drawing/2014/main" id="{B26A93B1-8FE0-5D38-8FCB-2FAE76975CF3}"/>
              </a:ext>
            </a:extLst>
          </p:cNvPr>
          <p:cNvSpPr/>
          <p:nvPr/>
        </p:nvSpPr>
        <p:spPr bwMode="blackWhite">
          <a:xfrm>
            <a:off x="697304" y="1953575"/>
            <a:ext cx="293296" cy="30777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7" name="TextBox 16">
            <a:extLst>
              <a:ext uri="{FF2B5EF4-FFF2-40B4-BE49-F238E27FC236}">
                <a16:creationId xmlns:a16="http://schemas.microsoft.com/office/drawing/2014/main" id="{EDE23C75-6E3D-2BD3-D860-5F37B5608127}"/>
              </a:ext>
            </a:extLst>
          </p:cNvPr>
          <p:cNvSpPr txBox="1"/>
          <p:nvPr/>
        </p:nvSpPr>
        <p:spPr>
          <a:xfrm>
            <a:off x="990600" y="1953575"/>
            <a:ext cx="2762389" cy="307777"/>
          </a:xfrm>
          <a:prstGeom prst="rect">
            <a:avLst/>
          </a:prstGeom>
          <a:noFill/>
        </p:spPr>
        <p:txBody>
          <a:bodyPr wrap="square">
            <a:spAutoFit/>
          </a:bodyPr>
          <a:lstStyle/>
          <a:p>
            <a:pPr marL="0" lvl="0" indent="0">
              <a:spcAft>
                <a:spcPts val="0"/>
              </a:spcAft>
              <a:buNone/>
              <a:defRPr/>
            </a:pPr>
            <a:r>
              <a:rPr lang="en-US" sz="1400" b="1" dirty="0">
                <a:solidFill>
                  <a:prstClr val="black">
                    <a:lumMod val="75000"/>
                    <a:lumOff val="25000"/>
                  </a:prstClr>
                </a:solidFill>
                <a:cs typeface="Segoe UI" panose="020B0502040204020203" pitchFamily="34" charset="0"/>
              </a:rPr>
              <a:t>Exploratory Data Analysis</a:t>
            </a:r>
            <a:endParaRPr lang="en-IN" sz="1400" b="1" dirty="0"/>
          </a:p>
        </p:txBody>
      </p:sp>
      <p:sp>
        <p:nvSpPr>
          <p:cNvPr id="25" name="TextBox 24">
            <a:extLst>
              <a:ext uri="{FF2B5EF4-FFF2-40B4-BE49-F238E27FC236}">
                <a16:creationId xmlns:a16="http://schemas.microsoft.com/office/drawing/2014/main" id="{065592CB-C7F1-050D-369A-811C2AF13951}"/>
              </a:ext>
            </a:extLst>
          </p:cNvPr>
          <p:cNvSpPr txBox="1"/>
          <p:nvPr/>
        </p:nvSpPr>
        <p:spPr>
          <a:xfrm>
            <a:off x="990600" y="2261352"/>
            <a:ext cx="10651437" cy="3077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The goal of exploratory data analysis is to investigate various aspects of cricket and identify the best performers in terms of batting and bowling. </a:t>
            </a: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grpSp>
        <p:nvGrpSpPr>
          <p:cNvPr id="10" name="Lightbulb">
            <a:extLst>
              <a:ext uri="{FF2B5EF4-FFF2-40B4-BE49-F238E27FC236}">
                <a16:creationId xmlns:a16="http://schemas.microsoft.com/office/drawing/2014/main" id="{9C77664E-BA33-66C1-54CB-D242FDE77830}"/>
              </a:ext>
              <a:ext uri="{C183D7F6-B498-43B3-948B-1728B52AA6E4}">
                <adec:decorative xmlns:adec="http://schemas.microsoft.com/office/drawing/2017/decorative" val="1"/>
              </a:ext>
            </a:extLst>
          </p:cNvPr>
          <p:cNvGrpSpPr/>
          <p:nvPr/>
        </p:nvGrpSpPr>
        <p:grpSpPr>
          <a:xfrm>
            <a:off x="1036320" y="2723017"/>
            <a:ext cx="187380" cy="278885"/>
            <a:chOff x="5052041" y="3023897"/>
            <a:chExt cx="1009650" cy="1502702"/>
          </a:xfrm>
        </p:grpSpPr>
        <p:sp>
          <p:nvSpPr>
            <p:cNvPr id="18" name="Freeform: Shape 17">
              <a:extLst>
                <a:ext uri="{FF2B5EF4-FFF2-40B4-BE49-F238E27FC236}">
                  <a16:creationId xmlns:a16="http://schemas.microsoft.com/office/drawing/2014/main" id="{326806AB-349C-C28E-DBDE-A6B100D7C79F}"/>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4B3776F5-74AF-1D04-8EC2-FAE10F71F5BA}"/>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2BCF8DB0-9D67-6A09-F9AC-8D7CB35293CA}"/>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23" name="TextBox 22">
            <a:extLst>
              <a:ext uri="{FF2B5EF4-FFF2-40B4-BE49-F238E27FC236}">
                <a16:creationId xmlns:a16="http://schemas.microsoft.com/office/drawing/2014/main" id="{1E10DCC0-3E5A-C374-B961-DD296B9D26BE}"/>
              </a:ext>
            </a:extLst>
          </p:cNvPr>
          <p:cNvSpPr txBox="1"/>
          <p:nvPr/>
        </p:nvSpPr>
        <p:spPr>
          <a:xfrm>
            <a:off x="1271606" y="2712857"/>
            <a:ext cx="9437034" cy="173895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The following visualization helps answer the question, </a:t>
            </a:r>
            <a:r>
              <a:rPr lang="en-US" sz="1200" b="1" i="1" dirty="0">
                <a:solidFill>
                  <a:schemeClr val="bg1">
                    <a:lumMod val="50000"/>
                  </a:schemeClr>
                </a:solidFill>
                <a:latin typeface="Segoe UI" panose="020B0502040204020203" pitchFamily="34" charset="0"/>
                <a:cs typeface="Segoe UI" panose="020B0502040204020203" pitchFamily="34" charset="0"/>
              </a:rPr>
              <a:t>“Does the number of matches a batsman plays influence his batting average? ”</a:t>
            </a:r>
            <a:r>
              <a:rPr lang="en-US" sz="1200" b="1" dirty="0">
                <a:solidFill>
                  <a:schemeClr val="bg1">
                    <a:lumMod val="50000"/>
                  </a:schemeClr>
                </a:solidFill>
                <a:latin typeface="Segoe UI" panose="020B0502040204020203" pitchFamily="34" charset="0"/>
                <a:cs typeface="Segoe UI" panose="020B0502040204020203" pitchFamily="34" charset="0"/>
              </a:rPr>
              <a:t> </a:t>
            </a: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pic>
        <p:nvPicPr>
          <p:cNvPr id="28" name="Picture 27">
            <a:extLst>
              <a:ext uri="{FF2B5EF4-FFF2-40B4-BE49-F238E27FC236}">
                <a16:creationId xmlns:a16="http://schemas.microsoft.com/office/drawing/2014/main" id="{8240D844-9E80-ECD1-1C80-BD53BA228BF2}"/>
              </a:ext>
            </a:extLst>
          </p:cNvPr>
          <p:cNvPicPr>
            <a:picLocks noChangeAspect="1"/>
          </p:cNvPicPr>
          <p:nvPr/>
        </p:nvPicPr>
        <p:blipFill>
          <a:blip r:embed="rId3"/>
          <a:stretch>
            <a:fillRect/>
          </a:stretch>
        </p:blipFill>
        <p:spPr>
          <a:xfrm>
            <a:off x="1271606" y="3321314"/>
            <a:ext cx="7841914" cy="3088058"/>
          </a:xfrm>
          <a:prstGeom prst="rect">
            <a:avLst/>
          </a:prstGeom>
        </p:spPr>
      </p:pic>
    </p:spTree>
    <p:extLst>
      <p:ext uri="{BB962C8B-B14F-4D97-AF65-F5344CB8AC3E}">
        <p14:creationId xmlns:p14="http://schemas.microsoft.com/office/powerpoint/2010/main" val="424247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Methodology</a:t>
            </a:r>
            <a:endParaRPr lang="en-IN" dirty="0"/>
          </a:p>
        </p:txBody>
      </p:sp>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1445CB1-6C45-5B7D-BCFF-0E11288B3FF4}"/>
              </a:ext>
            </a:extLst>
          </p:cNvPr>
          <p:cNvSpPr txBox="1"/>
          <p:nvPr/>
        </p:nvSpPr>
        <p:spPr>
          <a:xfrm>
            <a:off x="604434" y="1327535"/>
            <a:ext cx="10440084" cy="779929"/>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Implemented using Python 3.9.0 and Anaconda 4.8.5 and libraries such as Matplotlib and Seaborn for visualization</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
        <p:nvSpPr>
          <p:cNvPr id="13" name="Number 1" descr="Number 1">
            <a:extLst>
              <a:ext uri="{FF2B5EF4-FFF2-40B4-BE49-F238E27FC236}">
                <a16:creationId xmlns:a16="http://schemas.microsoft.com/office/drawing/2014/main" id="{B26A93B1-8FE0-5D38-8FCB-2FAE76975CF3}"/>
              </a:ext>
            </a:extLst>
          </p:cNvPr>
          <p:cNvSpPr/>
          <p:nvPr/>
        </p:nvSpPr>
        <p:spPr bwMode="blackWhite">
          <a:xfrm>
            <a:off x="697304" y="1953575"/>
            <a:ext cx="293296" cy="30777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7" name="TextBox 16">
            <a:extLst>
              <a:ext uri="{FF2B5EF4-FFF2-40B4-BE49-F238E27FC236}">
                <a16:creationId xmlns:a16="http://schemas.microsoft.com/office/drawing/2014/main" id="{EDE23C75-6E3D-2BD3-D860-5F37B5608127}"/>
              </a:ext>
            </a:extLst>
          </p:cNvPr>
          <p:cNvSpPr txBox="1"/>
          <p:nvPr/>
        </p:nvSpPr>
        <p:spPr>
          <a:xfrm>
            <a:off x="990600" y="1953575"/>
            <a:ext cx="2762389" cy="307777"/>
          </a:xfrm>
          <a:prstGeom prst="rect">
            <a:avLst/>
          </a:prstGeom>
          <a:noFill/>
        </p:spPr>
        <p:txBody>
          <a:bodyPr wrap="square">
            <a:spAutoFit/>
          </a:bodyPr>
          <a:lstStyle/>
          <a:p>
            <a:pPr marL="0" lvl="0" indent="0">
              <a:spcAft>
                <a:spcPts val="0"/>
              </a:spcAft>
              <a:buNone/>
              <a:defRPr/>
            </a:pPr>
            <a:r>
              <a:rPr lang="en-US" sz="1400" b="1" dirty="0">
                <a:solidFill>
                  <a:prstClr val="black">
                    <a:lumMod val="75000"/>
                    <a:lumOff val="25000"/>
                  </a:prstClr>
                </a:solidFill>
                <a:cs typeface="Segoe UI" panose="020B0502040204020203" pitchFamily="34" charset="0"/>
              </a:rPr>
              <a:t>Exploratory Data Analysis</a:t>
            </a:r>
            <a:endParaRPr lang="en-IN" sz="1400" b="1" dirty="0"/>
          </a:p>
        </p:txBody>
      </p:sp>
      <p:sp>
        <p:nvSpPr>
          <p:cNvPr id="25" name="TextBox 24">
            <a:extLst>
              <a:ext uri="{FF2B5EF4-FFF2-40B4-BE49-F238E27FC236}">
                <a16:creationId xmlns:a16="http://schemas.microsoft.com/office/drawing/2014/main" id="{065592CB-C7F1-050D-369A-811C2AF13951}"/>
              </a:ext>
            </a:extLst>
          </p:cNvPr>
          <p:cNvSpPr txBox="1"/>
          <p:nvPr/>
        </p:nvSpPr>
        <p:spPr>
          <a:xfrm>
            <a:off x="990600" y="2261352"/>
            <a:ext cx="10651437" cy="3077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The goal of exploratory data analysis is to investigate various aspects of cricket and identify the best performers in terms of batting and bowling. </a:t>
            </a: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grpSp>
        <p:nvGrpSpPr>
          <p:cNvPr id="10" name="Lightbulb">
            <a:extLst>
              <a:ext uri="{FF2B5EF4-FFF2-40B4-BE49-F238E27FC236}">
                <a16:creationId xmlns:a16="http://schemas.microsoft.com/office/drawing/2014/main" id="{9C77664E-BA33-66C1-54CB-D242FDE77830}"/>
              </a:ext>
              <a:ext uri="{C183D7F6-B498-43B3-948B-1728B52AA6E4}">
                <adec:decorative xmlns:adec="http://schemas.microsoft.com/office/drawing/2017/decorative" val="1"/>
              </a:ext>
            </a:extLst>
          </p:cNvPr>
          <p:cNvGrpSpPr/>
          <p:nvPr/>
        </p:nvGrpSpPr>
        <p:grpSpPr>
          <a:xfrm>
            <a:off x="1036320" y="2723017"/>
            <a:ext cx="187380" cy="278885"/>
            <a:chOff x="5052041" y="3023897"/>
            <a:chExt cx="1009650" cy="1502702"/>
          </a:xfrm>
        </p:grpSpPr>
        <p:sp>
          <p:nvSpPr>
            <p:cNvPr id="18" name="Freeform: Shape 17">
              <a:extLst>
                <a:ext uri="{FF2B5EF4-FFF2-40B4-BE49-F238E27FC236}">
                  <a16:creationId xmlns:a16="http://schemas.microsoft.com/office/drawing/2014/main" id="{326806AB-349C-C28E-DBDE-A6B100D7C79F}"/>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4B3776F5-74AF-1D04-8EC2-FAE10F71F5BA}"/>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2BCF8DB0-9D67-6A09-F9AC-8D7CB35293CA}"/>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23" name="TextBox 22">
            <a:extLst>
              <a:ext uri="{FF2B5EF4-FFF2-40B4-BE49-F238E27FC236}">
                <a16:creationId xmlns:a16="http://schemas.microsoft.com/office/drawing/2014/main" id="{1E10DCC0-3E5A-C374-B961-DD296B9D26BE}"/>
              </a:ext>
            </a:extLst>
          </p:cNvPr>
          <p:cNvSpPr txBox="1"/>
          <p:nvPr/>
        </p:nvSpPr>
        <p:spPr>
          <a:xfrm>
            <a:off x="1271606" y="2712857"/>
            <a:ext cx="9437034" cy="43305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The following visualization helps answer the question, </a:t>
            </a:r>
            <a:r>
              <a:rPr lang="en-US" sz="1200" b="1" i="1" dirty="0">
                <a:solidFill>
                  <a:schemeClr val="bg1">
                    <a:lumMod val="50000"/>
                  </a:schemeClr>
                </a:solidFill>
                <a:latin typeface="Segoe UI" panose="020B0502040204020203" pitchFamily="34" charset="0"/>
                <a:cs typeface="Segoe UI" panose="020B0502040204020203" pitchFamily="34" charset="0"/>
              </a:rPr>
              <a:t>“Who are the top ten bowlers with the highest number of wickets taken? ”</a:t>
            </a:r>
            <a:r>
              <a:rPr lang="en-US" sz="1200" b="1" dirty="0">
                <a:solidFill>
                  <a:schemeClr val="bg1">
                    <a:lumMod val="50000"/>
                  </a:schemeClr>
                </a:solidFill>
                <a:latin typeface="Segoe UI" panose="020B0502040204020203" pitchFamily="34" charset="0"/>
                <a:cs typeface="Segoe UI" panose="020B0502040204020203" pitchFamily="34" charset="0"/>
              </a:rPr>
              <a:t> </a:t>
            </a: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CB752101-C7B2-713B-4BD6-6090E02BDD48}"/>
              </a:ext>
            </a:extLst>
          </p:cNvPr>
          <p:cNvPicPr>
            <a:picLocks noChangeAspect="1"/>
          </p:cNvPicPr>
          <p:nvPr/>
        </p:nvPicPr>
        <p:blipFill>
          <a:blip r:embed="rId3"/>
          <a:stretch>
            <a:fillRect/>
          </a:stretch>
        </p:blipFill>
        <p:spPr>
          <a:xfrm>
            <a:off x="1411912" y="3145910"/>
            <a:ext cx="4682154" cy="3234259"/>
          </a:xfrm>
          <a:prstGeom prst="rect">
            <a:avLst/>
          </a:prstGeom>
        </p:spPr>
      </p:pic>
    </p:spTree>
    <p:extLst>
      <p:ext uri="{BB962C8B-B14F-4D97-AF65-F5344CB8AC3E}">
        <p14:creationId xmlns:p14="http://schemas.microsoft.com/office/powerpoint/2010/main" val="172824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Methodology</a:t>
            </a:r>
            <a:endParaRPr lang="en-IN" dirty="0"/>
          </a:p>
        </p:txBody>
      </p:sp>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1445CB1-6C45-5B7D-BCFF-0E11288B3FF4}"/>
              </a:ext>
            </a:extLst>
          </p:cNvPr>
          <p:cNvSpPr txBox="1"/>
          <p:nvPr/>
        </p:nvSpPr>
        <p:spPr>
          <a:xfrm>
            <a:off x="604434" y="1327535"/>
            <a:ext cx="10440084" cy="779929"/>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Implemented using Python 3.9.0 and Anaconda 4.8.5 and libraries such as Matplotlib and Seaborn for visualization</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
        <p:nvSpPr>
          <p:cNvPr id="13" name="Number 1" descr="Number 1">
            <a:extLst>
              <a:ext uri="{FF2B5EF4-FFF2-40B4-BE49-F238E27FC236}">
                <a16:creationId xmlns:a16="http://schemas.microsoft.com/office/drawing/2014/main" id="{B26A93B1-8FE0-5D38-8FCB-2FAE76975CF3}"/>
              </a:ext>
            </a:extLst>
          </p:cNvPr>
          <p:cNvSpPr/>
          <p:nvPr/>
        </p:nvSpPr>
        <p:spPr bwMode="blackWhite">
          <a:xfrm>
            <a:off x="697304" y="1953575"/>
            <a:ext cx="293296" cy="30777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7" name="TextBox 16">
            <a:extLst>
              <a:ext uri="{FF2B5EF4-FFF2-40B4-BE49-F238E27FC236}">
                <a16:creationId xmlns:a16="http://schemas.microsoft.com/office/drawing/2014/main" id="{EDE23C75-6E3D-2BD3-D860-5F37B5608127}"/>
              </a:ext>
            </a:extLst>
          </p:cNvPr>
          <p:cNvSpPr txBox="1"/>
          <p:nvPr/>
        </p:nvSpPr>
        <p:spPr>
          <a:xfrm>
            <a:off x="990600" y="1953575"/>
            <a:ext cx="2762389" cy="307777"/>
          </a:xfrm>
          <a:prstGeom prst="rect">
            <a:avLst/>
          </a:prstGeom>
          <a:noFill/>
        </p:spPr>
        <p:txBody>
          <a:bodyPr wrap="square">
            <a:spAutoFit/>
          </a:bodyPr>
          <a:lstStyle/>
          <a:p>
            <a:pPr marL="0" lvl="0" indent="0">
              <a:spcAft>
                <a:spcPts val="0"/>
              </a:spcAft>
              <a:buNone/>
              <a:defRPr/>
            </a:pPr>
            <a:r>
              <a:rPr lang="en-US" sz="1400" b="1" dirty="0">
                <a:solidFill>
                  <a:prstClr val="black">
                    <a:lumMod val="75000"/>
                    <a:lumOff val="25000"/>
                  </a:prstClr>
                </a:solidFill>
                <a:cs typeface="Segoe UI" panose="020B0502040204020203" pitchFamily="34" charset="0"/>
              </a:rPr>
              <a:t>Exploratory Data Analysis</a:t>
            </a:r>
            <a:endParaRPr lang="en-IN" sz="1400" b="1" dirty="0"/>
          </a:p>
        </p:txBody>
      </p:sp>
      <p:sp>
        <p:nvSpPr>
          <p:cNvPr id="25" name="TextBox 24">
            <a:extLst>
              <a:ext uri="{FF2B5EF4-FFF2-40B4-BE49-F238E27FC236}">
                <a16:creationId xmlns:a16="http://schemas.microsoft.com/office/drawing/2014/main" id="{065592CB-C7F1-050D-369A-811C2AF13951}"/>
              </a:ext>
            </a:extLst>
          </p:cNvPr>
          <p:cNvSpPr txBox="1"/>
          <p:nvPr/>
        </p:nvSpPr>
        <p:spPr>
          <a:xfrm>
            <a:off x="990600" y="2261352"/>
            <a:ext cx="10651437" cy="3077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The goal of exploratory data analysis is to investigate various aspects of cricket and identify the best performers in terms of batting and bowling. </a:t>
            </a: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grpSp>
        <p:nvGrpSpPr>
          <p:cNvPr id="10" name="Lightbulb">
            <a:extLst>
              <a:ext uri="{FF2B5EF4-FFF2-40B4-BE49-F238E27FC236}">
                <a16:creationId xmlns:a16="http://schemas.microsoft.com/office/drawing/2014/main" id="{9C77664E-BA33-66C1-54CB-D242FDE77830}"/>
              </a:ext>
              <a:ext uri="{C183D7F6-B498-43B3-948B-1728B52AA6E4}">
                <adec:decorative xmlns:adec="http://schemas.microsoft.com/office/drawing/2017/decorative" val="1"/>
              </a:ext>
            </a:extLst>
          </p:cNvPr>
          <p:cNvGrpSpPr/>
          <p:nvPr/>
        </p:nvGrpSpPr>
        <p:grpSpPr>
          <a:xfrm>
            <a:off x="1036320" y="2723017"/>
            <a:ext cx="187380" cy="278885"/>
            <a:chOff x="5052041" y="3023897"/>
            <a:chExt cx="1009650" cy="1502702"/>
          </a:xfrm>
        </p:grpSpPr>
        <p:sp>
          <p:nvSpPr>
            <p:cNvPr id="18" name="Freeform: Shape 17">
              <a:extLst>
                <a:ext uri="{FF2B5EF4-FFF2-40B4-BE49-F238E27FC236}">
                  <a16:creationId xmlns:a16="http://schemas.microsoft.com/office/drawing/2014/main" id="{326806AB-349C-C28E-DBDE-A6B100D7C79F}"/>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4B3776F5-74AF-1D04-8EC2-FAE10F71F5BA}"/>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2BCF8DB0-9D67-6A09-F9AC-8D7CB35293CA}"/>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23" name="TextBox 22">
            <a:extLst>
              <a:ext uri="{FF2B5EF4-FFF2-40B4-BE49-F238E27FC236}">
                <a16:creationId xmlns:a16="http://schemas.microsoft.com/office/drawing/2014/main" id="{1E10DCC0-3E5A-C374-B961-DD296B9D26BE}"/>
              </a:ext>
            </a:extLst>
          </p:cNvPr>
          <p:cNvSpPr txBox="1"/>
          <p:nvPr/>
        </p:nvSpPr>
        <p:spPr>
          <a:xfrm>
            <a:off x="1271606" y="2712857"/>
            <a:ext cx="9437034" cy="43305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The following visualization helps answer the question, </a:t>
            </a:r>
            <a:r>
              <a:rPr lang="en-US" sz="1200" b="1" i="1" dirty="0">
                <a:solidFill>
                  <a:schemeClr val="bg1">
                    <a:lumMod val="50000"/>
                  </a:schemeClr>
                </a:solidFill>
                <a:latin typeface="Segoe UI" panose="020B0502040204020203" pitchFamily="34" charset="0"/>
                <a:cs typeface="Segoe UI" panose="020B0502040204020203" pitchFamily="34" charset="0"/>
              </a:rPr>
              <a:t>“Based on the PCA formula to calculating batsmen performance, who are the top ten batsmen with the highest PCA score?”</a:t>
            </a:r>
            <a:r>
              <a:rPr lang="en-US" sz="1200" b="1" dirty="0">
                <a:solidFill>
                  <a:schemeClr val="bg1">
                    <a:lumMod val="50000"/>
                  </a:schemeClr>
                </a:solidFill>
                <a:latin typeface="Segoe UI" panose="020B0502040204020203" pitchFamily="34" charset="0"/>
                <a:cs typeface="Segoe UI" panose="020B0502040204020203" pitchFamily="34" charset="0"/>
              </a:rPr>
              <a:t> </a:t>
            </a: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0B329253-C5D2-2314-8B5C-E0FCBB718006}"/>
              </a:ext>
            </a:extLst>
          </p:cNvPr>
          <p:cNvPicPr>
            <a:picLocks noChangeAspect="1"/>
          </p:cNvPicPr>
          <p:nvPr/>
        </p:nvPicPr>
        <p:blipFill>
          <a:blip r:embed="rId3"/>
          <a:stretch>
            <a:fillRect/>
          </a:stretch>
        </p:blipFill>
        <p:spPr>
          <a:xfrm>
            <a:off x="1271605" y="3429000"/>
            <a:ext cx="8730653" cy="1976120"/>
          </a:xfrm>
          <a:prstGeom prst="rect">
            <a:avLst/>
          </a:prstGeom>
        </p:spPr>
      </p:pic>
    </p:spTree>
    <p:extLst>
      <p:ext uri="{BB962C8B-B14F-4D97-AF65-F5344CB8AC3E}">
        <p14:creationId xmlns:p14="http://schemas.microsoft.com/office/powerpoint/2010/main" val="138194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Methodology</a:t>
            </a:r>
            <a:endParaRPr lang="en-IN" dirty="0"/>
          </a:p>
        </p:txBody>
      </p:sp>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1445CB1-6C45-5B7D-BCFF-0E11288B3FF4}"/>
              </a:ext>
            </a:extLst>
          </p:cNvPr>
          <p:cNvSpPr txBox="1"/>
          <p:nvPr/>
        </p:nvSpPr>
        <p:spPr>
          <a:xfrm>
            <a:off x="604434" y="1327535"/>
            <a:ext cx="10440084" cy="779929"/>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Implemented using Python 3.9.0 and Anaconda 4.8.5 and libraries such as Matplotlib and Seaborn for visualization</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
        <p:nvSpPr>
          <p:cNvPr id="13" name="Number 1" descr="Number 1">
            <a:extLst>
              <a:ext uri="{FF2B5EF4-FFF2-40B4-BE49-F238E27FC236}">
                <a16:creationId xmlns:a16="http://schemas.microsoft.com/office/drawing/2014/main" id="{B26A93B1-8FE0-5D38-8FCB-2FAE76975CF3}"/>
              </a:ext>
            </a:extLst>
          </p:cNvPr>
          <p:cNvSpPr/>
          <p:nvPr/>
        </p:nvSpPr>
        <p:spPr bwMode="blackWhite">
          <a:xfrm>
            <a:off x="697304" y="1953575"/>
            <a:ext cx="293296" cy="30777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7" name="TextBox 16">
            <a:extLst>
              <a:ext uri="{FF2B5EF4-FFF2-40B4-BE49-F238E27FC236}">
                <a16:creationId xmlns:a16="http://schemas.microsoft.com/office/drawing/2014/main" id="{EDE23C75-6E3D-2BD3-D860-5F37B5608127}"/>
              </a:ext>
            </a:extLst>
          </p:cNvPr>
          <p:cNvSpPr txBox="1"/>
          <p:nvPr/>
        </p:nvSpPr>
        <p:spPr>
          <a:xfrm>
            <a:off x="990600" y="1953575"/>
            <a:ext cx="2762389" cy="307777"/>
          </a:xfrm>
          <a:prstGeom prst="rect">
            <a:avLst/>
          </a:prstGeom>
          <a:noFill/>
        </p:spPr>
        <p:txBody>
          <a:bodyPr wrap="square">
            <a:spAutoFit/>
          </a:bodyPr>
          <a:lstStyle/>
          <a:p>
            <a:pPr marL="0" lvl="0" indent="0">
              <a:spcAft>
                <a:spcPts val="0"/>
              </a:spcAft>
              <a:buNone/>
              <a:defRPr/>
            </a:pPr>
            <a:r>
              <a:rPr lang="en-US" sz="1400" b="1" dirty="0">
                <a:solidFill>
                  <a:prstClr val="black">
                    <a:lumMod val="75000"/>
                    <a:lumOff val="25000"/>
                  </a:prstClr>
                </a:solidFill>
                <a:cs typeface="Segoe UI" panose="020B0502040204020203" pitchFamily="34" charset="0"/>
              </a:rPr>
              <a:t>Exploratory Data Analysis</a:t>
            </a:r>
            <a:endParaRPr lang="en-IN" sz="1400" b="1" dirty="0"/>
          </a:p>
        </p:txBody>
      </p:sp>
      <p:sp>
        <p:nvSpPr>
          <p:cNvPr id="25" name="TextBox 24">
            <a:extLst>
              <a:ext uri="{FF2B5EF4-FFF2-40B4-BE49-F238E27FC236}">
                <a16:creationId xmlns:a16="http://schemas.microsoft.com/office/drawing/2014/main" id="{065592CB-C7F1-050D-369A-811C2AF13951}"/>
              </a:ext>
            </a:extLst>
          </p:cNvPr>
          <p:cNvSpPr txBox="1"/>
          <p:nvPr/>
        </p:nvSpPr>
        <p:spPr>
          <a:xfrm>
            <a:off x="990600" y="2261352"/>
            <a:ext cx="10651437" cy="3077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The goal of exploratory data analysis is to investigate various aspects of cricket and identify the best performers in terms of batting and bowling. </a:t>
            </a: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grpSp>
        <p:nvGrpSpPr>
          <p:cNvPr id="10" name="Lightbulb">
            <a:extLst>
              <a:ext uri="{FF2B5EF4-FFF2-40B4-BE49-F238E27FC236}">
                <a16:creationId xmlns:a16="http://schemas.microsoft.com/office/drawing/2014/main" id="{9C77664E-BA33-66C1-54CB-D242FDE77830}"/>
              </a:ext>
              <a:ext uri="{C183D7F6-B498-43B3-948B-1728B52AA6E4}">
                <adec:decorative xmlns:adec="http://schemas.microsoft.com/office/drawing/2017/decorative" val="1"/>
              </a:ext>
            </a:extLst>
          </p:cNvPr>
          <p:cNvGrpSpPr/>
          <p:nvPr/>
        </p:nvGrpSpPr>
        <p:grpSpPr>
          <a:xfrm>
            <a:off x="1036320" y="2743200"/>
            <a:ext cx="187380" cy="278885"/>
            <a:chOff x="5052041" y="3023897"/>
            <a:chExt cx="1009650" cy="1502702"/>
          </a:xfrm>
        </p:grpSpPr>
        <p:sp>
          <p:nvSpPr>
            <p:cNvPr id="18" name="Freeform: Shape 17">
              <a:extLst>
                <a:ext uri="{FF2B5EF4-FFF2-40B4-BE49-F238E27FC236}">
                  <a16:creationId xmlns:a16="http://schemas.microsoft.com/office/drawing/2014/main" id="{326806AB-349C-C28E-DBDE-A6B100D7C79F}"/>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id="{4B3776F5-74AF-1D04-8EC2-FAE10F71F5BA}"/>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2BCF8DB0-9D67-6A09-F9AC-8D7CB35293CA}"/>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23" name="TextBox 22">
            <a:extLst>
              <a:ext uri="{FF2B5EF4-FFF2-40B4-BE49-F238E27FC236}">
                <a16:creationId xmlns:a16="http://schemas.microsoft.com/office/drawing/2014/main" id="{1E10DCC0-3E5A-C374-B961-DD296B9D26BE}"/>
              </a:ext>
            </a:extLst>
          </p:cNvPr>
          <p:cNvSpPr txBox="1"/>
          <p:nvPr/>
        </p:nvSpPr>
        <p:spPr>
          <a:xfrm>
            <a:off x="1271606" y="2712857"/>
            <a:ext cx="9437034" cy="43305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The following visualization helps answer the question, </a:t>
            </a:r>
            <a:r>
              <a:rPr lang="en-US" sz="1200" b="1" i="1" dirty="0">
                <a:solidFill>
                  <a:schemeClr val="bg1">
                    <a:lumMod val="50000"/>
                  </a:schemeClr>
                </a:solidFill>
                <a:latin typeface="Segoe UI" panose="020B0502040204020203" pitchFamily="34" charset="0"/>
                <a:cs typeface="Segoe UI" panose="020B0502040204020203" pitchFamily="34" charset="0"/>
              </a:rPr>
              <a:t>“Based on the PCA formula to calculating bowlers performance, who are the top ten bowlers with the highest PCA score?”</a:t>
            </a:r>
            <a:r>
              <a:rPr lang="en-US" sz="1200" b="1" dirty="0">
                <a:solidFill>
                  <a:schemeClr val="bg1">
                    <a:lumMod val="50000"/>
                  </a:schemeClr>
                </a:solidFill>
                <a:latin typeface="Segoe UI" panose="020B0502040204020203" pitchFamily="34" charset="0"/>
                <a:cs typeface="Segoe UI" panose="020B0502040204020203" pitchFamily="34" charset="0"/>
              </a:rPr>
              <a:t> </a:t>
            </a: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schemeClr val="bg1">
                  <a:lumMod val="50000"/>
                </a:scheme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 </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ED54CC8-C6DF-2949-1356-27FFA7CFE54D}"/>
              </a:ext>
            </a:extLst>
          </p:cNvPr>
          <p:cNvPicPr>
            <a:picLocks noChangeAspect="1"/>
          </p:cNvPicPr>
          <p:nvPr/>
        </p:nvPicPr>
        <p:blipFill>
          <a:blip r:embed="rId3"/>
          <a:stretch>
            <a:fillRect/>
          </a:stretch>
        </p:blipFill>
        <p:spPr>
          <a:xfrm>
            <a:off x="1223700" y="3434895"/>
            <a:ext cx="8112848" cy="2095570"/>
          </a:xfrm>
          <a:prstGeom prst="rect">
            <a:avLst/>
          </a:prstGeom>
        </p:spPr>
      </p:pic>
    </p:spTree>
    <p:extLst>
      <p:ext uri="{BB962C8B-B14F-4D97-AF65-F5344CB8AC3E}">
        <p14:creationId xmlns:p14="http://schemas.microsoft.com/office/powerpoint/2010/main" val="65363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BCB0-6AB9-7F0C-BF4C-0BFDB795CC96}"/>
              </a:ext>
            </a:extLst>
          </p:cNvPr>
          <p:cNvSpPr>
            <a:spLocks noGrp="1"/>
          </p:cNvSpPr>
          <p:nvPr>
            <p:ph type="title"/>
          </p:nvPr>
        </p:nvSpPr>
        <p:spPr/>
        <p:txBody>
          <a:bodyPr/>
          <a:lstStyle/>
          <a:p>
            <a:r>
              <a:rPr lang="en-US" dirty="0"/>
              <a:t>Model Implementation and Evaluation</a:t>
            </a:r>
            <a:endParaRPr lang="en-IN" dirty="0"/>
          </a:p>
        </p:txBody>
      </p:sp>
      <p:pic>
        <p:nvPicPr>
          <p:cNvPr id="9" name="Picture 8">
            <a:extLst>
              <a:ext uri="{FF2B5EF4-FFF2-40B4-BE49-F238E27FC236}">
                <a16:creationId xmlns:a16="http://schemas.microsoft.com/office/drawing/2014/main" id="{4F0EADA6-3150-BAAC-D4F9-5971BED881AF}"/>
              </a:ext>
            </a:extLst>
          </p:cNvPr>
          <p:cNvPicPr>
            <a:picLocks noChangeAspect="1"/>
          </p:cNvPicPr>
          <p:nvPr/>
        </p:nvPicPr>
        <p:blipFill rotWithShape="1">
          <a:blip r:embed="rId2"/>
          <a:srcRect r="49114" b="22564"/>
          <a:stretch/>
        </p:blipFill>
        <p:spPr>
          <a:xfrm>
            <a:off x="10851777" y="317484"/>
            <a:ext cx="891987" cy="878907"/>
          </a:xfrm>
          <a:prstGeom prst="rect">
            <a:avLst/>
          </a:prstGeom>
        </p:spPr>
      </p:pic>
      <p:sp>
        <p:nvSpPr>
          <p:cNvPr id="2" name="TextBox 1">
            <a:extLst>
              <a:ext uri="{FF2B5EF4-FFF2-40B4-BE49-F238E27FC236}">
                <a16:creationId xmlns:a16="http://schemas.microsoft.com/office/drawing/2014/main" id="{EDCECAA2-2B61-A28D-7119-94534BEF92A5}"/>
              </a:ext>
            </a:extLst>
          </p:cNvPr>
          <p:cNvSpPr txBox="1"/>
          <p:nvPr/>
        </p:nvSpPr>
        <p:spPr>
          <a:xfrm>
            <a:off x="10578353" y="2303929"/>
            <a:ext cx="564776" cy="43927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1445CB1-6C45-5B7D-BCFF-0E11288B3FF4}"/>
              </a:ext>
            </a:extLst>
          </p:cNvPr>
          <p:cNvSpPr txBox="1"/>
          <p:nvPr/>
        </p:nvSpPr>
        <p:spPr>
          <a:xfrm>
            <a:off x="604434" y="1327535"/>
            <a:ext cx="10440084" cy="3077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Implemented using Python 3.9.0 and Anaconda 4.8.5</a:t>
            </a:r>
            <a:endParaRPr lang="en-IN" sz="1200" dirty="0">
              <a:solidFill>
                <a:schemeClr val="bg1">
                  <a:lumMod val="50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AB6EEC3E-DC6B-A669-9025-037C069E34DC}"/>
              </a:ext>
            </a:extLst>
          </p:cNvPr>
          <p:cNvSpPr txBox="1"/>
          <p:nvPr/>
        </p:nvSpPr>
        <p:spPr>
          <a:xfrm>
            <a:off x="604434" y="1789200"/>
            <a:ext cx="10983132" cy="761940"/>
          </a:xfrm>
          <a:prstGeom prst="rect">
            <a:avLst/>
          </a:prstGeom>
          <a:noFill/>
        </p:spPr>
        <p:txBody>
          <a:bodyPr wrap="square">
            <a:spAutoFit/>
          </a:bodyPr>
          <a:lstStyle/>
          <a:p>
            <a:pPr marL="0" indent="0" algn="l">
              <a:lnSpc>
                <a:spcPts val="1800"/>
              </a:lnSpc>
              <a:spcAft>
                <a:spcPts val="600"/>
              </a:spcAft>
              <a:buNone/>
            </a:pPr>
            <a:r>
              <a:rPr lang="en-US" sz="1200" dirty="0">
                <a:solidFill>
                  <a:schemeClr val="bg1">
                    <a:lumMod val="50000"/>
                  </a:schemeClr>
                </a:solidFill>
                <a:latin typeface="Segoe UI" panose="020B0502040204020203" pitchFamily="34" charset="0"/>
                <a:cs typeface="Segoe UI" panose="020B0502040204020203" pitchFamily="34" charset="0"/>
              </a:rPr>
              <a:t>In this study, XGBOOST, ADABOOST, and Random Forest machine learning models are implemented to predict the PCA performance score for batsmen and bowlers. The dependent variable for all these models are the PCA performance score, whereas the independent variables are the </a:t>
            </a:r>
            <a:r>
              <a:rPr lang="en-US" sz="1200" dirty="0">
                <a:solidFill>
                  <a:schemeClr val="bg1">
                    <a:lumMod val="50000"/>
                  </a:schemeClr>
                </a:solidFill>
                <a:latin typeface="Segoe UI" panose="020B0502040204020203" pitchFamily="34" charset="0"/>
                <a:cs typeface="Segoe UI" panose="020B0502040204020203" pitchFamily="34" charset="0"/>
                <a:hlinkClick r:id="rId3" action="ppaction://hlinksldjump"/>
              </a:rPr>
              <a:t>performance metrics </a:t>
            </a:r>
            <a:r>
              <a:rPr lang="en-US" sz="1200" dirty="0">
                <a:solidFill>
                  <a:schemeClr val="bg1">
                    <a:lumMod val="50000"/>
                  </a:schemeClr>
                </a:solidFill>
                <a:latin typeface="Segoe UI" panose="020B0502040204020203" pitchFamily="34" charset="0"/>
                <a:cs typeface="Segoe UI" panose="020B0502040204020203" pitchFamily="34" charset="0"/>
              </a:rPr>
              <a:t>for batsmen and bowler. </a:t>
            </a:r>
          </a:p>
        </p:txBody>
      </p:sp>
      <p:grpSp>
        <p:nvGrpSpPr>
          <p:cNvPr id="8" name="Lightbulb">
            <a:extLst>
              <a:ext uri="{FF2B5EF4-FFF2-40B4-BE49-F238E27FC236}">
                <a16:creationId xmlns:a16="http://schemas.microsoft.com/office/drawing/2014/main" id="{55C81DEE-B050-FA59-7267-E035EE37E606}"/>
              </a:ext>
              <a:ext uri="{C183D7F6-B498-43B3-948B-1728B52AA6E4}">
                <adec:decorative xmlns:adec="http://schemas.microsoft.com/office/drawing/2017/decorative" val="1"/>
              </a:ext>
            </a:extLst>
          </p:cNvPr>
          <p:cNvGrpSpPr/>
          <p:nvPr/>
        </p:nvGrpSpPr>
        <p:grpSpPr>
          <a:xfrm>
            <a:off x="604434" y="2743200"/>
            <a:ext cx="187380" cy="278885"/>
            <a:chOff x="5052041" y="3023897"/>
            <a:chExt cx="1009650" cy="1502702"/>
          </a:xfrm>
        </p:grpSpPr>
        <p:sp>
          <p:nvSpPr>
            <p:cNvPr id="11" name="Freeform: Shape 10">
              <a:extLst>
                <a:ext uri="{FF2B5EF4-FFF2-40B4-BE49-F238E27FC236}">
                  <a16:creationId xmlns:a16="http://schemas.microsoft.com/office/drawing/2014/main" id="{EC2B9561-C8EE-BE3D-930B-0D9A40153070}"/>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2" name="Freeform: Shape 11">
              <a:extLst>
                <a:ext uri="{FF2B5EF4-FFF2-40B4-BE49-F238E27FC236}">
                  <a16:creationId xmlns:a16="http://schemas.microsoft.com/office/drawing/2014/main" id="{36B66A17-D0BB-3FC6-07E7-2058E53F0751}"/>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605ECD99-1CEE-B1F4-9310-87109409C7A2}"/>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15" name="TextBox 14">
            <a:extLst>
              <a:ext uri="{FF2B5EF4-FFF2-40B4-BE49-F238E27FC236}">
                <a16:creationId xmlns:a16="http://schemas.microsoft.com/office/drawing/2014/main" id="{8425928F-8FA1-6680-1D89-CF960073D886}"/>
              </a:ext>
            </a:extLst>
          </p:cNvPr>
          <p:cNvSpPr txBox="1"/>
          <p:nvPr/>
        </p:nvSpPr>
        <p:spPr>
          <a:xfrm>
            <a:off x="857685" y="2741263"/>
            <a:ext cx="4151605" cy="37617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Model Accuracy for Predicting Batsmen Performance</a:t>
            </a:r>
            <a:endParaRPr lang="en-IN" sz="1200" b="1" dirty="0">
              <a:solidFill>
                <a:schemeClr val="bg1">
                  <a:lumMod val="50000"/>
                </a:schemeClr>
              </a:solidFill>
              <a:latin typeface="Segoe UI" panose="020B0502040204020203" pitchFamily="34" charset="0"/>
              <a:cs typeface="Segoe UI" panose="020B0502040204020203" pitchFamily="34" charset="0"/>
            </a:endParaRPr>
          </a:p>
        </p:txBody>
      </p:sp>
      <p:grpSp>
        <p:nvGrpSpPr>
          <p:cNvPr id="32" name="Lightbulb">
            <a:extLst>
              <a:ext uri="{FF2B5EF4-FFF2-40B4-BE49-F238E27FC236}">
                <a16:creationId xmlns:a16="http://schemas.microsoft.com/office/drawing/2014/main" id="{A05743AA-53FE-39F9-AB60-24F444EE88E6}"/>
              </a:ext>
              <a:ext uri="{C183D7F6-B498-43B3-948B-1728B52AA6E4}">
                <adec:decorative xmlns:adec="http://schemas.microsoft.com/office/drawing/2017/decorative" val="1"/>
              </a:ext>
            </a:extLst>
          </p:cNvPr>
          <p:cNvGrpSpPr/>
          <p:nvPr/>
        </p:nvGrpSpPr>
        <p:grpSpPr>
          <a:xfrm>
            <a:off x="538563" y="4344799"/>
            <a:ext cx="187380" cy="278885"/>
            <a:chOff x="5052041" y="3023897"/>
            <a:chExt cx="1009650" cy="1502702"/>
          </a:xfrm>
        </p:grpSpPr>
        <p:sp>
          <p:nvSpPr>
            <p:cNvPr id="33" name="Freeform: Shape 32">
              <a:extLst>
                <a:ext uri="{FF2B5EF4-FFF2-40B4-BE49-F238E27FC236}">
                  <a16:creationId xmlns:a16="http://schemas.microsoft.com/office/drawing/2014/main" id="{A33F70E2-30E4-73C9-D1EA-DF7C74D1C102}"/>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4" name="Freeform: Shape 33">
              <a:extLst>
                <a:ext uri="{FF2B5EF4-FFF2-40B4-BE49-F238E27FC236}">
                  <a16:creationId xmlns:a16="http://schemas.microsoft.com/office/drawing/2014/main" id="{2CDF7E36-E89D-25DE-59B1-E9A94C191933}"/>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5" name="Freeform: Shape 34">
              <a:extLst>
                <a:ext uri="{FF2B5EF4-FFF2-40B4-BE49-F238E27FC236}">
                  <a16:creationId xmlns:a16="http://schemas.microsoft.com/office/drawing/2014/main" id="{5EFE3F9E-27B8-2BA9-28DD-44C141FEF735}"/>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36" name="TextBox 35">
            <a:extLst>
              <a:ext uri="{FF2B5EF4-FFF2-40B4-BE49-F238E27FC236}">
                <a16:creationId xmlns:a16="http://schemas.microsoft.com/office/drawing/2014/main" id="{F93D7947-67CE-1EAE-72EC-46EA010BAB50}"/>
              </a:ext>
            </a:extLst>
          </p:cNvPr>
          <p:cNvSpPr txBox="1"/>
          <p:nvPr/>
        </p:nvSpPr>
        <p:spPr>
          <a:xfrm>
            <a:off x="791814" y="4342862"/>
            <a:ext cx="4151605" cy="37617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1" dirty="0">
                <a:solidFill>
                  <a:schemeClr val="bg1">
                    <a:lumMod val="50000"/>
                  </a:schemeClr>
                </a:solidFill>
                <a:latin typeface="Segoe UI" panose="020B0502040204020203" pitchFamily="34" charset="0"/>
                <a:cs typeface="Segoe UI" panose="020B0502040204020203" pitchFamily="34" charset="0"/>
              </a:rPr>
              <a:t>Model Accuracy for Predicting Bowlers Performance</a:t>
            </a:r>
            <a:endParaRPr lang="en-IN" sz="1200" b="1" dirty="0">
              <a:solidFill>
                <a:schemeClr val="bg1">
                  <a:lumMod val="50000"/>
                </a:schemeClr>
              </a:solidFill>
              <a:latin typeface="Segoe UI" panose="020B0502040204020203" pitchFamily="34" charset="0"/>
              <a:cs typeface="Segoe UI" panose="020B0502040204020203" pitchFamily="34" charset="0"/>
            </a:endParaRPr>
          </a:p>
        </p:txBody>
      </p:sp>
      <p:pic>
        <p:nvPicPr>
          <p:cNvPr id="38" name="Picture 37">
            <a:extLst>
              <a:ext uri="{FF2B5EF4-FFF2-40B4-BE49-F238E27FC236}">
                <a16:creationId xmlns:a16="http://schemas.microsoft.com/office/drawing/2014/main" id="{050DC24C-177E-13BB-47A1-99EFC805DFC4}"/>
              </a:ext>
            </a:extLst>
          </p:cNvPr>
          <p:cNvPicPr>
            <a:picLocks noChangeAspect="1"/>
          </p:cNvPicPr>
          <p:nvPr/>
        </p:nvPicPr>
        <p:blipFill>
          <a:blip r:embed="rId4"/>
          <a:stretch>
            <a:fillRect/>
          </a:stretch>
        </p:blipFill>
        <p:spPr>
          <a:xfrm>
            <a:off x="857685" y="3086189"/>
            <a:ext cx="5889781" cy="1089571"/>
          </a:xfrm>
          <a:prstGeom prst="rect">
            <a:avLst/>
          </a:prstGeom>
        </p:spPr>
      </p:pic>
      <p:pic>
        <p:nvPicPr>
          <p:cNvPr id="40" name="Picture 39">
            <a:extLst>
              <a:ext uri="{FF2B5EF4-FFF2-40B4-BE49-F238E27FC236}">
                <a16:creationId xmlns:a16="http://schemas.microsoft.com/office/drawing/2014/main" id="{CF3A0C51-D0EE-7DA8-4797-6F0C936B9164}"/>
              </a:ext>
            </a:extLst>
          </p:cNvPr>
          <p:cNvPicPr>
            <a:picLocks noChangeAspect="1"/>
          </p:cNvPicPr>
          <p:nvPr/>
        </p:nvPicPr>
        <p:blipFill>
          <a:blip r:embed="rId5"/>
          <a:stretch>
            <a:fillRect/>
          </a:stretch>
        </p:blipFill>
        <p:spPr>
          <a:xfrm>
            <a:off x="791814" y="4710809"/>
            <a:ext cx="6073666" cy="1044030"/>
          </a:xfrm>
          <a:prstGeom prst="rect">
            <a:avLst/>
          </a:prstGeom>
        </p:spPr>
      </p:pic>
    </p:spTree>
    <p:extLst>
      <p:ext uri="{BB962C8B-B14F-4D97-AF65-F5344CB8AC3E}">
        <p14:creationId xmlns:p14="http://schemas.microsoft.com/office/powerpoint/2010/main" val="3007093023"/>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{1ACFBEA2-1B2C-4058-8D7C-D0D2DBEE0668}tf16411177_win32</Template>
  <TotalTime>122</TotalTime>
  <Words>924</Words>
  <Application>Microsoft Office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Light</vt:lpstr>
      <vt:lpstr>Segoe UI Semibold</vt:lpstr>
      <vt:lpstr>Wingdings</vt:lpstr>
      <vt:lpstr>Get Started with 3D</vt:lpstr>
      <vt:lpstr>Predicting Greatest Cricketer by  Comparing Different Machine  Learning Approaches </vt:lpstr>
      <vt:lpstr>Project Objective </vt:lpstr>
      <vt:lpstr>Methodology</vt:lpstr>
      <vt:lpstr>Methodology</vt:lpstr>
      <vt:lpstr>Methodology</vt:lpstr>
      <vt:lpstr>Methodology</vt:lpstr>
      <vt:lpstr>Methodology</vt:lpstr>
      <vt:lpstr>Methodology</vt:lpstr>
      <vt:lpstr>Model Implementation and Evaluation</vt:lpstr>
      <vt:lpstr>Limitations and 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Greatest Cricketer by  Comparing Different Machine  Learning Approaches </dc:title>
  <dc:creator>Urmi Shah</dc:creator>
  <cp:lastModifiedBy>Urmi Shah</cp:lastModifiedBy>
  <cp:revision>1</cp:revision>
  <dcterms:created xsi:type="dcterms:W3CDTF">2023-01-10T13:54:05Z</dcterms:created>
  <dcterms:modified xsi:type="dcterms:W3CDTF">2023-01-10T15:56:40Z</dcterms:modified>
</cp:coreProperties>
</file>