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2" r:id="rId2"/>
  </p:sldMasterIdLst>
  <p:notesMasterIdLst>
    <p:notesMasterId r:id="rId16"/>
  </p:notesMasterIdLst>
  <p:sldIdLst>
    <p:sldId id="257" r:id="rId3"/>
    <p:sldId id="261" r:id="rId4"/>
    <p:sldId id="260" r:id="rId5"/>
    <p:sldId id="259" r:id="rId6"/>
    <p:sldId id="262" r:id="rId7"/>
    <p:sldId id="265" r:id="rId8"/>
    <p:sldId id="266" r:id="rId9"/>
    <p:sldId id="267" r:id="rId10"/>
    <p:sldId id="269" r:id="rId11"/>
    <p:sldId id="270" r:id="rId12"/>
    <p:sldId id="271" r:id="rId13"/>
    <p:sldId id="272" r:id="rId14"/>
    <p:sldId id="27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A4E0B-8658-41CF-9BC8-C2C9618C54FA}" v="25" dt="2021-03-15T23:15:27.247"/>
    <p1510:client id="{6C9AB5BE-7869-4090-988B-EECE12397F89}" v="748" dt="2021-03-16T00:56:5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kim chammakhi" userId="80e04e42dd5e33a5" providerId="Windows Live" clId="Web-{6C9AB5BE-7869-4090-988B-EECE12397F89}"/>
    <pc:docChg chg="addSld delSld modSld sldOrd">
      <pc:chgData name="hakim chammakhi" userId="80e04e42dd5e33a5" providerId="Windows Live" clId="Web-{6C9AB5BE-7869-4090-988B-EECE12397F89}" dt="2021-03-16T00:56:52.926" v="603" actId="1076"/>
      <pc:docMkLst>
        <pc:docMk/>
      </pc:docMkLst>
      <pc:sldChg chg="modSp">
        <pc:chgData name="hakim chammakhi" userId="80e04e42dd5e33a5" providerId="Windows Live" clId="Web-{6C9AB5BE-7869-4090-988B-EECE12397F89}" dt="2021-03-16T00:25:49.576" v="350" actId="1076"/>
        <pc:sldMkLst>
          <pc:docMk/>
          <pc:sldMk cId="3803353524" sldId="257"/>
        </pc:sldMkLst>
        <pc:spChg chg="mod">
          <ac:chgData name="hakim chammakhi" userId="80e04e42dd5e33a5" providerId="Windows Live" clId="Web-{6C9AB5BE-7869-4090-988B-EECE12397F89}" dt="2021-03-16T00:25:49.576" v="350" actId="1076"/>
          <ac:spMkLst>
            <pc:docMk/>
            <pc:sldMk cId="3803353524" sldId="257"/>
            <ac:spMk id="512" creationId="{00000000-0000-0000-0000-000000000000}"/>
          </ac:spMkLst>
        </pc:spChg>
      </pc:sldChg>
      <pc:sldChg chg="new del">
        <pc:chgData name="hakim chammakhi" userId="80e04e42dd5e33a5" providerId="Windows Live" clId="Web-{6C9AB5BE-7869-4090-988B-EECE12397F89}" dt="2021-03-15T23:23:14.721" v="1"/>
        <pc:sldMkLst>
          <pc:docMk/>
          <pc:sldMk cId="529193746" sldId="258"/>
        </pc:sldMkLst>
      </pc:sldChg>
      <pc:sldChg chg="delSp new del">
        <pc:chgData name="hakim chammakhi" userId="80e04e42dd5e33a5" providerId="Windows Live" clId="Web-{6C9AB5BE-7869-4090-988B-EECE12397F89}" dt="2021-03-15T23:24:41.132" v="8"/>
        <pc:sldMkLst>
          <pc:docMk/>
          <pc:sldMk cId="3560033932" sldId="258"/>
        </pc:sldMkLst>
        <pc:spChg chg="del">
          <ac:chgData name="hakim chammakhi" userId="80e04e42dd5e33a5" providerId="Windows Live" clId="Web-{6C9AB5BE-7869-4090-988B-EECE12397F89}" dt="2021-03-15T23:23:34.816" v="5"/>
          <ac:spMkLst>
            <pc:docMk/>
            <pc:sldMk cId="3560033932" sldId="258"/>
            <ac:spMk id="2" creationId="{660B70D0-5D94-48C4-804D-0446649C603D}"/>
          </ac:spMkLst>
        </pc:spChg>
        <pc:spChg chg="del">
          <ac:chgData name="hakim chammakhi" userId="80e04e42dd5e33a5" providerId="Windows Live" clId="Web-{6C9AB5BE-7869-4090-988B-EECE12397F89}" dt="2021-03-15T23:23:28.597" v="4"/>
          <ac:spMkLst>
            <pc:docMk/>
            <pc:sldMk cId="3560033932" sldId="258"/>
            <ac:spMk id="3" creationId="{0DACE211-5FA9-4E71-B60B-67DCB9A043D8}"/>
          </ac:spMkLst>
        </pc:spChg>
      </pc:sldChg>
      <pc:sldChg chg="addSp delSp modSp new">
        <pc:chgData name="hakim chammakhi" userId="80e04e42dd5e33a5" providerId="Windows Live" clId="Web-{6C9AB5BE-7869-4090-988B-EECE12397F89}" dt="2021-03-15T23:50:11.324" v="160" actId="20577"/>
        <pc:sldMkLst>
          <pc:docMk/>
          <pc:sldMk cId="4107778339" sldId="259"/>
        </pc:sldMkLst>
        <pc:spChg chg="del">
          <ac:chgData name="hakim chammakhi" userId="80e04e42dd5e33a5" providerId="Windows Live" clId="Web-{6C9AB5BE-7869-4090-988B-EECE12397F89}" dt="2021-03-15T23:45:37.576" v="136"/>
          <ac:spMkLst>
            <pc:docMk/>
            <pc:sldMk cId="4107778339" sldId="259"/>
            <ac:spMk id="2" creationId="{B13EF9D8-9CB2-422B-9ADA-82451A4F9974}"/>
          </ac:spMkLst>
        </pc:spChg>
        <pc:spChg chg="del">
          <ac:chgData name="hakim chammakhi" userId="80e04e42dd5e33a5" providerId="Windows Live" clId="Web-{6C9AB5BE-7869-4090-988B-EECE12397F89}" dt="2021-03-15T23:45:34.779" v="135"/>
          <ac:spMkLst>
            <pc:docMk/>
            <pc:sldMk cId="4107778339" sldId="259"/>
            <ac:spMk id="3" creationId="{33D528DE-9855-46C3-A381-EA22FD54CD8D}"/>
          </ac:spMkLst>
        </pc:spChg>
        <pc:spChg chg="add mod">
          <ac:chgData name="hakim chammakhi" userId="80e04e42dd5e33a5" providerId="Windows Live" clId="Web-{6C9AB5BE-7869-4090-988B-EECE12397F89}" dt="2021-03-15T23:46:20.062" v="143" actId="20577"/>
          <ac:spMkLst>
            <pc:docMk/>
            <pc:sldMk cId="4107778339" sldId="259"/>
            <ac:spMk id="5" creationId="{24C152D1-9B3F-465D-BCEC-ABCD72D1446D}"/>
          </ac:spMkLst>
        </pc:spChg>
        <pc:spChg chg="add mod">
          <ac:chgData name="hakim chammakhi" userId="80e04e42dd5e33a5" providerId="Windows Live" clId="Web-{6C9AB5BE-7869-4090-988B-EECE12397F89}" dt="2021-03-15T23:50:11.324" v="160" actId="20577"/>
          <ac:spMkLst>
            <pc:docMk/>
            <pc:sldMk cId="4107778339" sldId="259"/>
            <ac:spMk id="7" creationId="{CB7CF73F-D789-4F9E-9601-C9B375E3CB5E}"/>
          </ac:spMkLst>
        </pc:spChg>
      </pc:sldChg>
      <pc:sldChg chg="addSp delSp modSp new">
        <pc:chgData name="hakim chammakhi" userId="80e04e42dd5e33a5" providerId="Windows Live" clId="Web-{6C9AB5BE-7869-4090-988B-EECE12397F89}" dt="2021-03-15T23:45:16.762" v="134" actId="1076"/>
        <pc:sldMkLst>
          <pc:docMk/>
          <pc:sldMk cId="2135252199" sldId="260"/>
        </pc:sldMkLst>
        <pc:spChg chg="del">
          <ac:chgData name="hakim chammakhi" userId="80e04e42dd5e33a5" providerId="Windows Live" clId="Web-{6C9AB5BE-7869-4090-988B-EECE12397F89}" dt="2021-03-15T23:34:39.729" v="96"/>
          <ac:spMkLst>
            <pc:docMk/>
            <pc:sldMk cId="2135252199" sldId="260"/>
            <ac:spMk id="2" creationId="{57DCC190-B667-4A9D-A55C-0B03A4B2931C}"/>
          </ac:spMkLst>
        </pc:spChg>
        <pc:spChg chg="del">
          <ac:chgData name="hakim chammakhi" userId="80e04e42dd5e33a5" providerId="Windows Live" clId="Web-{6C9AB5BE-7869-4090-988B-EECE12397F89}" dt="2021-03-15T23:34:40.979" v="97"/>
          <ac:spMkLst>
            <pc:docMk/>
            <pc:sldMk cId="2135252199" sldId="260"/>
            <ac:spMk id="3" creationId="{32E672DC-E4DE-4985-9FB8-A6D26A21636F}"/>
          </ac:spMkLst>
        </pc:spChg>
        <pc:spChg chg="add mod">
          <ac:chgData name="hakim chammakhi" userId="80e04e42dd5e33a5" providerId="Windows Live" clId="Web-{6C9AB5BE-7869-4090-988B-EECE12397F89}" dt="2021-03-15T23:36:16.577" v="111" actId="1076"/>
          <ac:spMkLst>
            <pc:docMk/>
            <pc:sldMk cId="2135252199" sldId="260"/>
            <ac:spMk id="5" creationId="{61E95D08-6FC8-4863-9AEE-1C10A0D96459}"/>
          </ac:spMkLst>
        </pc:spChg>
        <pc:spChg chg="add mod">
          <ac:chgData name="hakim chammakhi" userId="80e04e42dd5e33a5" providerId="Windows Live" clId="Web-{6C9AB5BE-7869-4090-988B-EECE12397F89}" dt="2021-03-15T23:45:16.762" v="134" actId="1076"/>
          <ac:spMkLst>
            <pc:docMk/>
            <pc:sldMk cId="2135252199" sldId="260"/>
            <ac:spMk id="6" creationId="{E656F1A6-B380-47BD-BA8C-92D4AFA9448F}"/>
          </ac:spMkLst>
        </pc:spChg>
        <pc:picChg chg="add del mod">
          <ac:chgData name="hakim chammakhi" userId="80e04e42dd5e33a5" providerId="Windows Live" clId="Web-{6C9AB5BE-7869-4090-988B-EECE12397F89}" dt="2021-03-15T23:44:00.680" v="118"/>
          <ac:picMkLst>
            <pc:docMk/>
            <pc:sldMk cId="2135252199" sldId="260"/>
            <ac:picMk id="7" creationId="{2E620C34-08DD-4E6F-B983-E68F59681C1C}"/>
          </ac:picMkLst>
        </pc:picChg>
      </pc:sldChg>
      <pc:sldChg chg="addSp delSp modSp add">
        <pc:chgData name="hakim chammakhi" userId="80e04e42dd5e33a5" providerId="Windows Live" clId="Web-{6C9AB5BE-7869-4090-988B-EECE12397F89}" dt="2021-03-15T23:34:11.306" v="95" actId="1076"/>
        <pc:sldMkLst>
          <pc:docMk/>
          <pc:sldMk cId="3487112922" sldId="261"/>
        </pc:sldMkLst>
        <pc:spChg chg="add del mod">
          <ac:chgData name="hakim chammakhi" userId="80e04e42dd5e33a5" providerId="Windows Live" clId="Web-{6C9AB5BE-7869-4090-988B-EECE12397F89}" dt="2021-03-15T23:25:11.430" v="13"/>
          <ac:spMkLst>
            <pc:docMk/>
            <pc:sldMk cId="3487112922" sldId="261"/>
            <ac:spMk id="3" creationId="{D331D469-0F6C-4C48-986C-32D2E6B2BB99}"/>
          </ac:spMkLst>
        </pc:spChg>
        <pc:spChg chg="mod">
          <ac:chgData name="hakim chammakhi" userId="80e04e42dd5e33a5" providerId="Windows Live" clId="Web-{6C9AB5BE-7869-4090-988B-EECE12397F89}" dt="2021-03-15T23:26:25.027" v="28" actId="1076"/>
          <ac:spMkLst>
            <pc:docMk/>
            <pc:sldMk cId="3487112922" sldId="261"/>
            <ac:spMk id="954" creationId="{00000000-0000-0000-0000-000000000000}"/>
          </ac:spMkLst>
        </pc:spChg>
        <pc:spChg chg="del mod">
          <ac:chgData name="hakim chammakhi" userId="80e04e42dd5e33a5" providerId="Windows Live" clId="Web-{6C9AB5BE-7869-4090-988B-EECE12397F89}" dt="2021-03-15T23:25:05.789" v="12"/>
          <ac:spMkLst>
            <pc:docMk/>
            <pc:sldMk cId="3487112922" sldId="261"/>
            <ac:spMk id="955" creationId="{00000000-0000-0000-0000-000000000000}"/>
          </ac:spMkLst>
        </pc:spChg>
        <pc:spChg chg="mod">
          <ac:chgData name="hakim chammakhi" userId="80e04e42dd5e33a5" providerId="Windows Live" clId="Web-{6C9AB5BE-7869-4090-988B-EECE12397F89}" dt="2021-03-15T23:34:11.306" v="95" actId="1076"/>
          <ac:spMkLst>
            <pc:docMk/>
            <pc:sldMk cId="3487112922" sldId="261"/>
            <ac:spMk id="956" creationId="{00000000-0000-0000-0000-000000000000}"/>
          </ac:spMkLst>
        </pc:spChg>
      </pc:sldChg>
      <pc:sldChg chg="addSp delSp modSp new">
        <pc:chgData name="hakim chammakhi" userId="80e04e42dd5e33a5" providerId="Windows Live" clId="Web-{6C9AB5BE-7869-4090-988B-EECE12397F89}" dt="2021-03-15T23:56:10.716" v="192" actId="1076"/>
        <pc:sldMkLst>
          <pc:docMk/>
          <pc:sldMk cId="2318397999" sldId="262"/>
        </pc:sldMkLst>
        <pc:spChg chg="del">
          <ac:chgData name="hakim chammakhi" userId="80e04e42dd5e33a5" providerId="Windows Live" clId="Web-{6C9AB5BE-7869-4090-988B-EECE12397F89}" dt="2021-03-15T23:50:27.481" v="163"/>
          <ac:spMkLst>
            <pc:docMk/>
            <pc:sldMk cId="2318397999" sldId="262"/>
            <ac:spMk id="2" creationId="{751EF2C7-DF90-4431-81FC-C7B1F1602E0D}"/>
          </ac:spMkLst>
        </pc:spChg>
        <pc:spChg chg="del">
          <ac:chgData name="hakim chammakhi" userId="80e04e42dd5e33a5" providerId="Windows Live" clId="Web-{6C9AB5BE-7869-4090-988B-EECE12397F89}" dt="2021-03-15T23:50:26.512" v="162"/>
          <ac:spMkLst>
            <pc:docMk/>
            <pc:sldMk cId="2318397999" sldId="262"/>
            <ac:spMk id="3" creationId="{78C71E68-D6EE-4A78-A462-C6BCB2F5AEF7}"/>
          </ac:spMkLst>
        </pc:spChg>
        <pc:spChg chg="add mod">
          <ac:chgData name="hakim chammakhi" userId="80e04e42dd5e33a5" providerId="Windows Live" clId="Web-{6C9AB5BE-7869-4090-988B-EECE12397F89}" dt="2021-03-15T23:50:55.420" v="173" actId="20577"/>
          <ac:spMkLst>
            <pc:docMk/>
            <pc:sldMk cId="2318397999" sldId="262"/>
            <ac:spMk id="5" creationId="{E42B95CE-3B14-4A8F-9B00-5BB5B9FE1131}"/>
          </ac:spMkLst>
        </pc:spChg>
        <pc:spChg chg="add mod">
          <ac:chgData name="hakim chammakhi" userId="80e04e42dd5e33a5" providerId="Windows Live" clId="Web-{6C9AB5BE-7869-4090-988B-EECE12397F89}" dt="2021-03-15T23:56:10.716" v="192" actId="1076"/>
          <ac:spMkLst>
            <pc:docMk/>
            <pc:sldMk cId="2318397999" sldId="262"/>
            <ac:spMk id="7" creationId="{5523C7B0-6968-44DC-B9A8-D7BD833D4EAB}"/>
          </ac:spMkLst>
        </pc:spChg>
      </pc:sldChg>
      <pc:sldChg chg="new del">
        <pc:chgData name="hakim chammakhi" userId="80e04e42dd5e33a5" providerId="Windows Live" clId="Web-{6C9AB5BE-7869-4090-988B-EECE12397F89}" dt="2021-03-16T00:53:19.646" v="546"/>
        <pc:sldMkLst>
          <pc:docMk/>
          <pc:sldMk cId="3373681951" sldId="263"/>
        </pc:sldMkLst>
      </pc:sldChg>
      <pc:sldChg chg="new del">
        <pc:chgData name="hakim chammakhi" userId="80e04e42dd5e33a5" providerId="Windows Live" clId="Web-{6C9AB5BE-7869-4090-988B-EECE12397F89}" dt="2021-03-16T00:53:22.256" v="547"/>
        <pc:sldMkLst>
          <pc:docMk/>
          <pc:sldMk cId="308558037" sldId="264"/>
        </pc:sldMkLst>
      </pc:sldChg>
      <pc:sldChg chg="addSp delSp modSp add ord replId">
        <pc:chgData name="hakim chammakhi" userId="80e04e42dd5e33a5" providerId="Windows Live" clId="Web-{6C9AB5BE-7869-4090-988B-EECE12397F89}" dt="2021-03-16T00:14:10.270" v="262" actId="1076"/>
        <pc:sldMkLst>
          <pc:docMk/>
          <pc:sldMk cId="613283828" sldId="265"/>
        </pc:sldMkLst>
        <pc:spChg chg="add mod">
          <ac:chgData name="hakim chammakhi" userId="80e04e42dd5e33a5" providerId="Windows Live" clId="Web-{6C9AB5BE-7869-4090-988B-EECE12397F89}" dt="2021-03-16T00:13:47.456" v="259" actId="1076"/>
          <ac:spMkLst>
            <pc:docMk/>
            <pc:sldMk cId="613283828" sldId="265"/>
            <ac:spMk id="4" creationId="{6D09FD05-EA86-41F1-AE0C-0FC183EF1215}"/>
          </ac:spMkLst>
        </pc:spChg>
        <pc:spChg chg="add del mod">
          <ac:chgData name="hakim chammakhi" userId="80e04e42dd5e33a5" providerId="Windows Live" clId="Web-{6C9AB5BE-7869-4090-988B-EECE12397F89}" dt="2021-03-16T00:12:36.171" v="240"/>
          <ac:spMkLst>
            <pc:docMk/>
            <pc:sldMk cId="613283828" sldId="265"/>
            <ac:spMk id="6" creationId="{EC2BDEF8-4B25-4C2A-9E9D-BB850C50B98C}"/>
          </ac:spMkLst>
        </pc:spChg>
        <pc:spChg chg="add del mod">
          <ac:chgData name="hakim chammakhi" userId="80e04e42dd5e33a5" providerId="Windows Live" clId="Web-{6C9AB5BE-7869-4090-988B-EECE12397F89}" dt="2021-03-16T00:12:40.469" v="241"/>
          <ac:spMkLst>
            <pc:docMk/>
            <pc:sldMk cId="613283828" sldId="265"/>
            <ac:spMk id="8" creationId="{D5A27CA5-D792-41E7-B1FF-A488399565D1}"/>
          </ac:spMkLst>
        </pc:spChg>
        <pc:spChg chg="add mod">
          <ac:chgData name="hakim chammakhi" userId="80e04e42dd5e33a5" providerId="Windows Live" clId="Web-{6C9AB5BE-7869-4090-988B-EECE12397F89}" dt="2021-03-16T00:14:10.270" v="262" actId="1076"/>
          <ac:spMkLst>
            <pc:docMk/>
            <pc:sldMk cId="613283828" sldId="265"/>
            <ac:spMk id="9" creationId="{3D5AF701-CD56-423B-9DDC-F2E138929551}"/>
          </ac:spMkLst>
        </pc:spChg>
        <pc:spChg chg="del">
          <ac:chgData name="hakim chammakhi" userId="80e04e42dd5e33a5" providerId="Windows Live" clId="Web-{6C9AB5BE-7869-4090-988B-EECE12397F89}" dt="2021-03-16T00:06:23.903" v="197"/>
          <ac:spMkLst>
            <pc:docMk/>
            <pc:sldMk cId="613283828" sldId="265"/>
            <ac:spMk id="512" creationId="{00000000-0000-0000-0000-000000000000}"/>
          </ac:spMkLst>
        </pc:spChg>
        <pc:spChg chg="del">
          <ac:chgData name="hakim chammakhi" userId="80e04e42dd5e33a5" providerId="Windows Live" clId="Web-{6C9AB5BE-7869-4090-988B-EECE12397F89}" dt="2021-03-16T00:06:26.513" v="199"/>
          <ac:spMkLst>
            <pc:docMk/>
            <pc:sldMk cId="613283828" sldId="265"/>
            <ac:spMk id="513" creationId="{00000000-0000-0000-0000-000000000000}"/>
          </ac:spMkLst>
        </pc:spChg>
        <pc:grpChg chg="del">
          <ac:chgData name="hakim chammakhi" userId="80e04e42dd5e33a5" providerId="Windows Live" clId="Web-{6C9AB5BE-7869-4090-988B-EECE12397F89}" dt="2021-03-16T00:06:26.497" v="198"/>
          <ac:grpSpMkLst>
            <pc:docMk/>
            <pc:sldMk cId="613283828" sldId="265"/>
            <ac:grpSpMk id="2" creationId="{160AD96F-4D54-4543-A913-3818242760E7}"/>
          </ac:grpSpMkLst>
        </pc:grpChg>
      </pc:sldChg>
      <pc:sldChg chg="addSp delSp modSp add replId">
        <pc:chgData name="hakim chammakhi" userId="80e04e42dd5e33a5" providerId="Windows Live" clId="Web-{6C9AB5BE-7869-4090-988B-EECE12397F89}" dt="2021-03-16T00:25:18.840" v="344" actId="1076"/>
        <pc:sldMkLst>
          <pc:docMk/>
          <pc:sldMk cId="1180083533" sldId="266"/>
        </pc:sldMkLst>
        <pc:spChg chg="add mod">
          <ac:chgData name="hakim chammakhi" userId="80e04e42dd5e33a5" providerId="Windows Live" clId="Web-{6C9AB5BE-7869-4090-988B-EECE12397F89}" dt="2021-03-16T00:25:18.840" v="344" actId="1076"/>
          <ac:spMkLst>
            <pc:docMk/>
            <pc:sldMk cId="1180083533" sldId="266"/>
            <ac:spMk id="3" creationId="{8F6D50B7-C66E-4CDE-B164-E8E1CBF78F88}"/>
          </ac:spMkLst>
        </pc:spChg>
        <pc:spChg chg="del">
          <ac:chgData name="hakim chammakhi" userId="80e04e42dd5e33a5" providerId="Windows Live" clId="Web-{6C9AB5BE-7869-4090-988B-EECE12397F89}" dt="2021-03-16T00:14:31.583" v="264"/>
          <ac:spMkLst>
            <pc:docMk/>
            <pc:sldMk cId="1180083533" sldId="266"/>
            <ac:spMk id="4" creationId="{6D09FD05-EA86-41F1-AE0C-0FC183EF1215}"/>
          </ac:spMkLst>
        </pc:spChg>
        <pc:spChg chg="add del mod">
          <ac:chgData name="hakim chammakhi" userId="80e04e42dd5e33a5" providerId="Windows Live" clId="Web-{6C9AB5BE-7869-4090-988B-EECE12397F89}" dt="2021-03-16T00:16:58.591" v="279"/>
          <ac:spMkLst>
            <pc:docMk/>
            <pc:sldMk cId="1180083533" sldId="266"/>
            <ac:spMk id="5" creationId="{41BCF570-CD0C-431C-8446-21BB8B607C32}"/>
          </ac:spMkLst>
        </pc:spChg>
        <pc:spChg chg="add mod">
          <ac:chgData name="hakim chammakhi" userId="80e04e42dd5e33a5" providerId="Windows Live" clId="Web-{6C9AB5BE-7869-4090-988B-EECE12397F89}" dt="2021-03-16T00:25:06.074" v="341" actId="1076"/>
          <ac:spMkLst>
            <pc:docMk/>
            <pc:sldMk cId="1180083533" sldId="266"/>
            <ac:spMk id="6" creationId="{52867222-B701-4045-9ED6-A0F33F12D18B}"/>
          </ac:spMkLst>
        </pc:spChg>
        <pc:spChg chg="add mod">
          <ac:chgData name="hakim chammakhi" userId="80e04e42dd5e33a5" providerId="Windows Live" clId="Web-{6C9AB5BE-7869-4090-988B-EECE12397F89}" dt="2021-03-16T00:25:15.246" v="343" actId="1076"/>
          <ac:spMkLst>
            <pc:docMk/>
            <pc:sldMk cId="1180083533" sldId="266"/>
            <ac:spMk id="7" creationId="{38344959-D84C-49E1-A96C-88B24BA37242}"/>
          </ac:spMkLst>
        </pc:spChg>
        <pc:spChg chg="mod">
          <ac:chgData name="hakim chammakhi" userId="80e04e42dd5e33a5" providerId="Windows Live" clId="Web-{6C9AB5BE-7869-4090-988B-EECE12397F89}" dt="2021-03-16T00:25:06.089" v="342" actId="1076"/>
          <ac:spMkLst>
            <pc:docMk/>
            <pc:sldMk cId="1180083533" sldId="266"/>
            <ac:spMk id="9" creationId="{3D5AF701-CD56-423B-9DDC-F2E138929551}"/>
          </ac:spMkLst>
        </pc:spChg>
      </pc:sldChg>
      <pc:sldChg chg="addSp delSp modSp add replId">
        <pc:chgData name="hakim chammakhi" userId="80e04e42dd5e33a5" providerId="Windows Live" clId="Web-{6C9AB5BE-7869-4090-988B-EECE12397F89}" dt="2021-03-16T00:31:11.545" v="392" actId="1076"/>
        <pc:sldMkLst>
          <pc:docMk/>
          <pc:sldMk cId="2528306159" sldId="267"/>
        </pc:sldMkLst>
        <pc:spChg chg="del">
          <ac:chgData name="hakim chammakhi" userId="80e04e42dd5e33a5" providerId="Windows Live" clId="Web-{6C9AB5BE-7869-4090-988B-EECE12397F89}" dt="2021-03-16T00:25:38.122" v="347"/>
          <ac:spMkLst>
            <pc:docMk/>
            <pc:sldMk cId="2528306159" sldId="267"/>
            <ac:spMk id="3" creationId="{8F6D50B7-C66E-4CDE-B164-E8E1CBF78F88}"/>
          </ac:spMkLst>
        </pc:spChg>
        <pc:spChg chg="add del mod">
          <ac:chgData name="hakim chammakhi" userId="80e04e42dd5e33a5" providerId="Windows Live" clId="Web-{6C9AB5BE-7869-4090-988B-EECE12397F89}" dt="2021-03-16T00:25:41.482" v="348"/>
          <ac:spMkLst>
            <pc:docMk/>
            <pc:sldMk cId="2528306159" sldId="267"/>
            <ac:spMk id="4" creationId="{EF418485-1C84-44F4-97B5-DAFBF1976113}"/>
          </ac:spMkLst>
        </pc:spChg>
        <pc:spChg chg="mod">
          <ac:chgData name="hakim chammakhi" userId="80e04e42dd5e33a5" providerId="Windows Live" clId="Web-{6C9AB5BE-7869-4090-988B-EECE12397F89}" dt="2021-03-16T00:31:11.545" v="392" actId="1076"/>
          <ac:spMkLst>
            <pc:docMk/>
            <pc:sldMk cId="2528306159" sldId="267"/>
            <ac:spMk id="6" creationId="{52867222-B701-4045-9ED6-A0F33F12D18B}"/>
          </ac:spMkLst>
        </pc:spChg>
        <pc:spChg chg="del">
          <ac:chgData name="hakim chammakhi" userId="80e04e42dd5e33a5" providerId="Windows Live" clId="Web-{6C9AB5BE-7869-4090-988B-EECE12397F89}" dt="2021-03-16T00:25:38.075" v="346"/>
          <ac:spMkLst>
            <pc:docMk/>
            <pc:sldMk cId="2528306159" sldId="267"/>
            <ac:spMk id="7" creationId="{38344959-D84C-49E1-A96C-88B24BA37242}"/>
          </ac:spMkLst>
        </pc:spChg>
        <pc:spChg chg="mod">
          <ac:chgData name="hakim chammakhi" userId="80e04e42dd5e33a5" providerId="Windows Live" clId="Web-{6C9AB5BE-7869-4090-988B-EECE12397F89}" dt="2021-03-16T00:31:06.873" v="391" actId="1076"/>
          <ac:spMkLst>
            <pc:docMk/>
            <pc:sldMk cId="2528306159" sldId="267"/>
            <ac:spMk id="9" creationId="{3D5AF701-CD56-423B-9DDC-F2E138929551}"/>
          </ac:spMkLst>
        </pc:spChg>
      </pc:sldChg>
      <pc:sldChg chg="add del replId">
        <pc:chgData name="hakim chammakhi" userId="80e04e42dd5e33a5" providerId="Windows Live" clId="Web-{6C9AB5BE-7869-4090-988B-EECE12397F89}" dt="2021-03-16T00:32:13.595" v="395"/>
        <pc:sldMkLst>
          <pc:docMk/>
          <pc:sldMk cId="3528551923" sldId="268"/>
        </pc:sldMkLst>
      </pc:sldChg>
      <pc:sldChg chg="addSp delSp modSp add ord replId">
        <pc:chgData name="hakim chammakhi" userId="80e04e42dd5e33a5" providerId="Windows Live" clId="Web-{6C9AB5BE-7869-4090-988B-EECE12397F89}" dt="2021-03-16T00:38:27.738" v="440" actId="20577"/>
        <pc:sldMkLst>
          <pc:docMk/>
          <pc:sldMk cId="1269812530" sldId="269"/>
        </pc:sldMkLst>
        <pc:spChg chg="mod">
          <ac:chgData name="hakim chammakhi" userId="80e04e42dd5e33a5" providerId="Windows Live" clId="Web-{6C9AB5BE-7869-4090-988B-EECE12397F89}" dt="2021-03-16T00:32:42.018" v="399" actId="20577"/>
          <ac:spMkLst>
            <pc:docMk/>
            <pc:sldMk cId="1269812530" sldId="269"/>
            <ac:spMk id="3" creationId="{8F6D50B7-C66E-4CDE-B164-E8E1CBF78F88}"/>
          </ac:spMkLst>
        </pc:spChg>
        <pc:spChg chg="mod">
          <ac:chgData name="hakim chammakhi" userId="80e04e42dd5e33a5" providerId="Windows Live" clId="Web-{6C9AB5BE-7869-4090-988B-EECE12397F89}" dt="2021-03-16T00:33:56.115" v="411" actId="20577"/>
          <ac:spMkLst>
            <pc:docMk/>
            <pc:sldMk cId="1269812530" sldId="269"/>
            <ac:spMk id="6" creationId="{52867222-B701-4045-9ED6-A0F33F12D18B}"/>
          </ac:spMkLst>
        </pc:spChg>
        <pc:spChg chg="mod">
          <ac:chgData name="hakim chammakhi" userId="80e04e42dd5e33a5" providerId="Windows Live" clId="Web-{6C9AB5BE-7869-4090-988B-EECE12397F89}" dt="2021-03-16T00:33:04.519" v="404" actId="20577"/>
          <ac:spMkLst>
            <pc:docMk/>
            <pc:sldMk cId="1269812530" sldId="269"/>
            <ac:spMk id="7" creationId="{38344959-D84C-49E1-A96C-88B24BA37242}"/>
          </ac:spMkLst>
        </pc:spChg>
        <pc:spChg chg="mod">
          <ac:chgData name="hakim chammakhi" userId="80e04e42dd5e33a5" providerId="Windows Live" clId="Web-{6C9AB5BE-7869-4090-988B-EECE12397F89}" dt="2021-03-16T00:38:27.738" v="440" actId="20577"/>
          <ac:spMkLst>
            <pc:docMk/>
            <pc:sldMk cId="1269812530" sldId="269"/>
            <ac:spMk id="9" creationId="{3D5AF701-CD56-423B-9DDC-F2E138929551}"/>
          </ac:spMkLst>
        </pc:spChg>
        <pc:picChg chg="add del mod">
          <ac:chgData name="hakim chammakhi" userId="80e04e42dd5e33a5" providerId="Windows Live" clId="Web-{6C9AB5BE-7869-4090-988B-EECE12397F89}" dt="2021-03-16T00:33:31.270" v="407"/>
          <ac:picMkLst>
            <pc:docMk/>
            <pc:sldMk cId="1269812530" sldId="269"/>
            <ac:picMk id="2" creationId="{DD7FDA2A-EFF4-4BC1-B88C-2DE746B77622}"/>
          </ac:picMkLst>
        </pc:picChg>
      </pc:sldChg>
      <pc:sldChg chg="modSp add ord replId">
        <pc:chgData name="hakim chammakhi" userId="80e04e42dd5e33a5" providerId="Windows Live" clId="Web-{6C9AB5BE-7869-4090-988B-EECE12397F89}" dt="2021-03-16T00:42:30.875" v="472" actId="1076"/>
        <pc:sldMkLst>
          <pc:docMk/>
          <pc:sldMk cId="1514737912" sldId="270"/>
        </pc:sldMkLst>
        <pc:spChg chg="mod">
          <ac:chgData name="hakim chammakhi" userId="80e04e42dd5e33a5" providerId="Windows Live" clId="Web-{6C9AB5BE-7869-4090-988B-EECE12397F89}" dt="2021-03-16T00:42:30.875" v="472" actId="1076"/>
          <ac:spMkLst>
            <pc:docMk/>
            <pc:sldMk cId="1514737912" sldId="270"/>
            <ac:spMk id="6" creationId="{52867222-B701-4045-9ED6-A0F33F12D18B}"/>
          </ac:spMkLst>
        </pc:spChg>
        <pc:spChg chg="mod">
          <ac:chgData name="hakim chammakhi" userId="80e04e42dd5e33a5" providerId="Windows Live" clId="Web-{6C9AB5BE-7869-4090-988B-EECE12397F89}" dt="2021-03-16T00:42:26.359" v="471" actId="1076"/>
          <ac:spMkLst>
            <pc:docMk/>
            <pc:sldMk cId="1514737912" sldId="270"/>
            <ac:spMk id="9" creationId="{3D5AF701-CD56-423B-9DDC-F2E138929551}"/>
          </ac:spMkLst>
        </pc:spChg>
      </pc:sldChg>
      <pc:sldChg chg="modSp add replId">
        <pc:chgData name="hakim chammakhi" userId="80e04e42dd5e33a5" providerId="Windows Live" clId="Web-{6C9AB5BE-7869-4090-988B-EECE12397F89}" dt="2021-03-16T00:47:49.922" v="508" actId="20577"/>
        <pc:sldMkLst>
          <pc:docMk/>
          <pc:sldMk cId="190698094" sldId="271"/>
        </pc:sldMkLst>
        <pc:spChg chg="mod">
          <ac:chgData name="hakim chammakhi" userId="80e04e42dd5e33a5" providerId="Windows Live" clId="Web-{6C9AB5BE-7869-4090-988B-EECE12397F89}" dt="2021-03-16T00:45:35.118" v="478" actId="14100"/>
          <ac:spMkLst>
            <pc:docMk/>
            <pc:sldMk cId="190698094" sldId="271"/>
            <ac:spMk id="6" creationId="{52867222-B701-4045-9ED6-A0F33F12D18B}"/>
          </ac:spMkLst>
        </pc:spChg>
        <pc:spChg chg="mod">
          <ac:chgData name="hakim chammakhi" userId="80e04e42dd5e33a5" providerId="Windows Live" clId="Web-{6C9AB5BE-7869-4090-988B-EECE12397F89}" dt="2021-03-16T00:47:49.922" v="508" actId="20577"/>
          <ac:spMkLst>
            <pc:docMk/>
            <pc:sldMk cId="190698094" sldId="271"/>
            <ac:spMk id="9" creationId="{3D5AF701-CD56-423B-9DDC-F2E138929551}"/>
          </ac:spMkLst>
        </pc:spChg>
      </pc:sldChg>
      <pc:sldChg chg="modSp add replId">
        <pc:chgData name="hakim chammakhi" userId="80e04e42dd5e33a5" providerId="Windows Live" clId="Web-{6C9AB5BE-7869-4090-988B-EECE12397F89}" dt="2021-03-16T00:50:37.216" v="544" actId="20577"/>
        <pc:sldMkLst>
          <pc:docMk/>
          <pc:sldMk cId="4113375612" sldId="272"/>
        </pc:sldMkLst>
        <pc:spChg chg="mod">
          <ac:chgData name="hakim chammakhi" userId="80e04e42dd5e33a5" providerId="Windows Live" clId="Web-{6C9AB5BE-7869-4090-988B-EECE12397F89}" dt="2021-03-16T00:48:26.163" v="513" actId="14100"/>
          <ac:spMkLst>
            <pc:docMk/>
            <pc:sldMk cId="4113375612" sldId="272"/>
            <ac:spMk id="6" creationId="{52867222-B701-4045-9ED6-A0F33F12D18B}"/>
          </ac:spMkLst>
        </pc:spChg>
        <pc:spChg chg="mod">
          <ac:chgData name="hakim chammakhi" userId="80e04e42dd5e33a5" providerId="Windows Live" clId="Web-{6C9AB5BE-7869-4090-988B-EECE12397F89}" dt="2021-03-16T00:50:37.216" v="544" actId="20577"/>
          <ac:spMkLst>
            <pc:docMk/>
            <pc:sldMk cId="4113375612" sldId="272"/>
            <ac:spMk id="9" creationId="{3D5AF701-CD56-423B-9DDC-F2E138929551}"/>
          </ac:spMkLst>
        </pc:spChg>
      </pc:sldChg>
      <pc:sldChg chg="add del replId">
        <pc:chgData name="hakim chammakhi" userId="80e04e42dd5e33a5" providerId="Windows Live" clId="Web-{6C9AB5BE-7869-4090-988B-EECE12397F89}" dt="2021-03-16T00:53:50.226" v="550"/>
        <pc:sldMkLst>
          <pc:docMk/>
          <pc:sldMk cId="1690668676" sldId="273"/>
        </pc:sldMkLst>
      </pc:sldChg>
      <pc:sldChg chg="addSp delSp modSp add ord replId">
        <pc:chgData name="hakim chammakhi" userId="80e04e42dd5e33a5" providerId="Windows Live" clId="Web-{6C9AB5BE-7869-4090-988B-EECE12397F89}" dt="2021-03-16T00:56:52.926" v="603" actId="1076"/>
        <pc:sldMkLst>
          <pc:docMk/>
          <pc:sldMk cId="3707673087" sldId="274"/>
        </pc:sldMkLst>
        <pc:spChg chg="add del mod">
          <ac:chgData name="hakim chammakhi" userId="80e04e42dd5e33a5" providerId="Windows Live" clId="Web-{6C9AB5BE-7869-4090-988B-EECE12397F89}" dt="2021-03-16T00:55:19.796" v="568"/>
          <ac:spMkLst>
            <pc:docMk/>
            <pc:sldMk cId="3707673087" sldId="274"/>
            <ac:spMk id="3" creationId="{F2BACA2D-8065-4B8C-993C-233DC081843D}"/>
          </ac:spMkLst>
        </pc:spChg>
        <pc:spChg chg="add mod">
          <ac:chgData name="hakim chammakhi" userId="80e04e42dd5e33a5" providerId="Windows Live" clId="Web-{6C9AB5BE-7869-4090-988B-EECE12397F89}" dt="2021-03-16T00:56:52.926" v="603" actId="1076"/>
          <ac:spMkLst>
            <pc:docMk/>
            <pc:sldMk cId="3707673087" sldId="274"/>
            <ac:spMk id="4" creationId="{89735D1E-8788-4381-81FB-A8687AAF78DE}"/>
          </ac:spMkLst>
        </pc:spChg>
        <pc:spChg chg="mod">
          <ac:chgData name="hakim chammakhi" userId="80e04e42dd5e33a5" providerId="Windows Live" clId="Web-{6C9AB5BE-7869-4090-988B-EECE12397F89}" dt="2021-03-16T00:54:30.400" v="561" actId="1076"/>
          <ac:spMkLst>
            <pc:docMk/>
            <pc:sldMk cId="3707673087" sldId="274"/>
            <ac:spMk id="954" creationId="{00000000-0000-0000-0000-000000000000}"/>
          </ac:spMkLst>
        </pc:spChg>
        <pc:spChg chg="del mod">
          <ac:chgData name="hakim chammakhi" userId="80e04e42dd5e33a5" providerId="Windows Live" clId="Web-{6C9AB5BE-7869-4090-988B-EECE12397F89}" dt="2021-03-16T00:55:16.077" v="567"/>
          <ac:spMkLst>
            <pc:docMk/>
            <pc:sldMk cId="3707673087" sldId="274"/>
            <ac:spMk id="956" creationId="{00000000-0000-0000-0000-000000000000}"/>
          </ac:spMkLst>
        </pc:spChg>
      </pc:sldChg>
    </pc:docChg>
  </pc:docChgLst>
  <pc:docChgLst>
    <pc:chgData name="hakim chammakhi" userId="80e04e42dd5e33a5" providerId="Windows Live" clId="Web-{2DBA4E0B-8658-41CF-9BC8-C2C9618C54FA}"/>
    <pc:docChg chg="addSld delSld modSld addMainMaster modMainMaster">
      <pc:chgData name="hakim chammakhi" userId="80e04e42dd5e33a5" providerId="Windows Live" clId="Web-{2DBA4E0B-8658-41CF-9BC8-C2C9618C54FA}" dt="2021-03-15T23:15:27.247" v="21" actId="1076"/>
      <pc:docMkLst>
        <pc:docMk/>
      </pc:docMkLst>
      <pc:sldChg chg="del">
        <pc:chgData name="hakim chammakhi" userId="80e04e42dd5e33a5" providerId="Windows Live" clId="Web-{2DBA4E0B-8658-41CF-9BC8-C2C9618C54FA}" dt="2021-03-15T23:13:08.229" v="3"/>
        <pc:sldMkLst>
          <pc:docMk/>
          <pc:sldMk cId="3784089036" sldId="256"/>
        </pc:sldMkLst>
      </pc:sldChg>
      <pc:sldChg chg="addSp modSp add">
        <pc:chgData name="hakim chammakhi" userId="80e04e42dd5e33a5" providerId="Windows Live" clId="Web-{2DBA4E0B-8658-41CF-9BC8-C2C9618C54FA}" dt="2021-03-15T23:15:27.247" v="21" actId="1076"/>
        <pc:sldMkLst>
          <pc:docMk/>
          <pc:sldMk cId="3803353524" sldId="257"/>
        </pc:sldMkLst>
        <pc:spChg chg="mod">
          <ac:chgData name="hakim chammakhi" userId="80e04e42dd5e33a5" providerId="Windows Live" clId="Web-{2DBA4E0B-8658-41CF-9BC8-C2C9618C54FA}" dt="2021-03-15T23:15:27.247" v="21" actId="1076"/>
          <ac:spMkLst>
            <pc:docMk/>
            <pc:sldMk cId="3803353524" sldId="257"/>
            <ac:spMk id="512" creationId="{00000000-0000-0000-0000-000000000000}"/>
          </ac:spMkLst>
        </pc:spChg>
        <pc:spChg chg="mod">
          <ac:chgData name="hakim chammakhi" userId="80e04e42dd5e33a5" providerId="Windows Live" clId="Web-{2DBA4E0B-8658-41CF-9BC8-C2C9618C54FA}" dt="2021-03-15T23:15:23.216" v="20" actId="1076"/>
          <ac:spMkLst>
            <pc:docMk/>
            <pc:sldMk cId="3803353524" sldId="257"/>
            <ac:spMk id="513" creationId="{00000000-0000-0000-0000-000000000000}"/>
          </ac:spMkLst>
        </pc:spChg>
        <pc:grpChg chg="add mod">
          <ac:chgData name="hakim chammakhi" userId="80e04e42dd5e33a5" providerId="Windows Live" clId="Web-{2DBA4E0B-8658-41CF-9BC8-C2C9618C54FA}" dt="2021-03-15T23:14:27.840" v="11" actId="1076"/>
          <ac:grpSpMkLst>
            <pc:docMk/>
            <pc:sldMk cId="3803353524" sldId="257"/>
            <ac:grpSpMk id="2" creationId="{160AD96F-4D54-4543-A913-3818242760E7}"/>
          </ac:grpSpMkLst>
        </pc:grpChg>
      </pc:sldChg>
      <pc:sldMasterChg chg="add addSldLayout">
        <pc:chgData name="hakim chammakhi" userId="80e04e42dd5e33a5" providerId="Windows Live" clId="Web-{2DBA4E0B-8658-41CF-9BC8-C2C9618C54FA}" dt="2021-03-15T23:12:26.525" v="0"/>
        <pc:sldMasterMkLst>
          <pc:docMk/>
          <pc:sldMasterMk cId="0" sldId="2147483672"/>
        </pc:sldMasterMkLst>
        <pc:sldLayoutChg chg="add">
          <pc:chgData name="hakim chammakhi" userId="80e04e42dd5e33a5" providerId="Windows Live" clId="Web-{2DBA4E0B-8658-41CF-9BC8-C2C9618C54FA}" dt="2021-03-15T23:12:26.525" v="0"/>
          <pc:sldLayoutMkLst>
            <pc:docMk/>
            <pc:sldMasterMk cId="0" sldId="2147483672"/>
            <pc:sldLayoutMk cId="0" sldId="2147483648"/>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49"/>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0"/>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1"/>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2"/>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3"/>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4"/>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5"/>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6"/>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7"/>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8"/>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59"/>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0"/>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1"/>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2"/>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3"/>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4"/>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5"/>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6"/>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7"/>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8"/>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69"/>
          </pc:sldLayoutMkLst>
        </pc:sldLayoutChg>
        <pc:sldLayoutChg chg="add">
          <pc:chgData name="hakim chammakhi" userId="80e04e42dd5e33a5" providerId="Windows Live" clId="Web-{2DBA4E0B-8658-41CF-9BC8-C2C9618C54FA}" dt="2021-03-15T23:12:26.525" v="0"/>
          <pc:sldLayoutMkLst>
            <pc:docMk/>
            <pc:sldMasterMk cId="0" sldId="2147483672"/>
            <pc:sldLayoutMk cId="0" sldId="2147483670"/>
          </pc:sldLayoutMkLst>
        </pc:sldLayoutChg>
      </pc:sldMasterChg>
      <pc:sldMasterChg chg="replId modSldLayout">
        <pc:chgData name="hakim chammakhi" userId="80e04e42dd5e33a5" providerId="Windows Live" clId="Web-{2DBA4E0B-8658-41CF-9BC8-C2C9618C54FA}" dt="2021-03-15T23:12:26.525" v="0"/>
        <pc:sldMasterMkLst>
          <pc:docMk/>
          <pc:sldMasterMk cId="3071127875" sldId="2147483673"/>
        </pc:sldMasterMkLst>
        <pc:sldLayoutChg chg="replId">
          <pc:chgData name="hakim chammakhi" userId="80e04e42dd5e33a5" providerId="Windows Live" clId="Web-{2DBA4E0B-8658-41CF-9BC8-C2C9618C54FA}" dt="2021-03-15T23:12:26.525" v="0"/>
          <pc:sldLayoutMkLst>
            <pc:docMk/>
            <pc:sldMasterMk cId="3071127875" sldId="2147483673"/>
            <pc:sldLayoutMk cId="3310491181" sldId="2147483674"/>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3841795644" sldId="2147483675"/>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3466923455" sldId="2147483676"/>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3747632232" sldId="2147483677"/>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2611866596" sldId="2147483678"/>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3395854097" sldId="2147483679"/>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4040201302" sldId="2147483680"/>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2706407263" sldId="2147483681"/>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1610903340" sldId="2147483682"/>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4172787210" sldId="2147483683"/>
          </pc:sldLayoutMkLst>
        </pc:sldLayoutChg>
        <pc:sldLayoutChg chg="replId">
          <pc:chgData name="hakim chammakhi" userId="80e04e42dd5e33a5" providerId="Windows Live" clId="Web-{2DBA4E0B-8658-41CF-9BC8-C2C9618C54FA}" dt="2021-03-15T23:12:26.525" v="0"/>
          <pc:sldLayoutMkLst>
            <pc:docMk/>
            <pc:sldMasterMk cId="3071127875" sldId="2147483673"/>
            <pc:sldLayoutMk cId="190217751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3696D-661E-400C-843D-63E1AE1C684C}" type="datetimeFigureOut">
              <a:rPr lang="fr-FR"/>
              <a:t>15/03/2021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C38AF-C5B3-4A9A-8BF2-6E82E4B79EA9}" type="slidenum">
              <a:rPr lang="fr-FR"/>
              <a:t>‹N°›</a:t>
            </a:fld>
            <a:endParaRPr lang="fr-FR"/>
          </a:p>
        </p:txBody>
      </p:sp>
    </p:spTree>
    <p:extLst>
      <p:ext uri="{BB962C8B-B14F-4D97-AF65-F5344CB8AC3E}">
        <p14:creationId xmlns:p14="http://schemas.microsoft.com/office/powerpoint/2010/main" val="34280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16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1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10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9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0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5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38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2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204551"/>
            <a:ext cx="5439600" cy="3509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10" name="Google Shape;10;p2"/>
          <p:cNvSpPr txBox="1">
            <a:spLocks noGrp="1"/>
          </p:cNvSpPr>
          <p:nvPr>
            <p:ph type="subTitle" idx="1"/>
          </p:nvPr>
        </p:nvSpPr>
        <p:spPr>
          <a:xfrm>
            <a:off x="960000" y="4667451"/>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2400"/>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89200" y="2204433"/>
            <a:ext cx="2132000" cy="16464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96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p:nvPr>
        </p:nvSpPr>
        <p:spPr>
          <a:xfrm>
            <a:off x="4289200" y="3839567"/>
            <a:ext cx="3496000" cy="814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4" name="Google Shape;14;p3"/>
          <p:cNvGrpSpPr/>
          <p:nvPr/>
        </p:nvGrpSpPr>
        <p:grpSpPr>
          <a:xfrm>
            <a:off x="3464400" y="1351500"/>
            <a:ext cx="127200" cy="415500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Font typeface="Livvic"/>
              <a:buChar char="●"/>
              <a:defRPr sz="1600"/>
            </a:lvl1pPr>
            <a:lvl2pPr marL="1219170" lvl="1" indent="-406390">
              <a:spcBef>
                <a:spcPts val="2133"/>
              </a:spcBef>
              <a:spcAft>
                <a:spcPts val="0"/>
              </a:spcAft>
              <a:buSzPts val="1200"/>
              <a:buFont typeface="Roboto Condensed Light"/>
              <a:buChar char="○"/>
              <a:defRPr sz="1600"/>
            </a:lvl2pPr>
            <a:lvl3pPr marL="1828754" lvl="2" indent="-406390">
              <a:spcBef>
                <a:spcPts val="2133"/>
              </a:spcBef>
              <a:spcAft>
                <a:spcPts val="0"/>
              </a:spcAft>
              <a:buSzPts val="1200"/>
              <a:buFont typeface="Roboto Condensed Light"/>
              <a:buChar char="■"/>
              <a:defRPr sz="1600"/>
            </a:lvl3pPr>
            <a:lvl4pPr marL="2438339" lvl="3" indent="-406390">
              <a:spcBef>
                <a:spcPts val="2133"/>
              </a:spcBef>
              <a:spcAft>
                <a:spcPts val="0"/>
              </a:spcAft>
              <a:buSzPts val="1200"/>
              <a:buFont typeface="Roboto Condensed Light"/>
              <a:buChar char="●"/>
              <a:defRPr sz="1600"/>
            </a:lvl4pPr>
            <a:lvl5pPr marL="3047924" lvl="4" indent="-406390">
              <a:spcBef>
                <a:spcPts val="2133"/>
              </a:spcBef>
              <a:spcAft>
                <a:spcPts val="0"/>
              </a:spcAft>
              <a:buSzPts val="1200"/>
              <a:buFont typeface="Roboto Condensed Light"/>
              <a:buChar char="○"/>
              <a:defRPr sz="1600"/>
            </a:lvl5pPr>
            <a:lvl6pPr marL="3657509" lvl="5" indent="-406390">
              <a:spcBef>
                <a:spcPts val="2133"/>
              </a:spcBef>
              <a:spcAft>
                <a:spcPts val="0"/>
              </a:spcAft>
              <a:buSzPts val="1200"/>
              <a:buFont typeface="Roboto Condensed Light"/>
              <a:buChar char="■"/>
              <a:defRPr sz="1600"/>
            </a:lvl6pPr>
            <a:lvl7pPr marL="4267093" lvl="6" indent="-406390">
              <a:spcBef>
                <a:spcPts val="2133"/>
              </a:spcBef>
              <a:spcAft>
                <a:spcPts val="0"/>
              </a:spcAft>
              <a:buSzPts val="1200"/>
              <a:buFont typeface="Roboto Condensed Light"/>
              <a:buChar char="●"/>
              <a:defRPr sz="1600"/>
            </a:lvl7pPr>
            <a:lvl8pPr marL="4876678" lvl="7" indent="-406390">
              <a:spcBef>
                <a:spcPts val="2133"/>
              </a:spcBef>
              <a:spcAft>
                <a:spcPts val="0"/>
              </a:spcAft>
              <a:buSzPts val="1200"/>
              <a:buFont typeface="Roboto Condensed Light"/>
              <a:buChar char="○"/>
              <a:defRPr sz="1600"/>
            </a:lvl8pPr>
            <a:lvl9pPr marL="5486263" lvl="8" indent="-406390">
              <a:spcBef>
                <a:spcPts val="2133"/>
              </a:spcBef>
              <a:spcAft>
                <a:spcPts val="2133"/>
              </a:spcAft>
              <a:buSzPts val="1200"/>
              <a:buFont typeface="Roboto Condensed Light"/>
              <a:buChar char="■"/>
              <a:defRPr sz="1600"/>
            </a:lvl9pPr>
          </a:lstStyle>
          <a:p>
            <a:endParaRPr/>
          </a:p>
        </p:txBody>
      </p:sp>
      <p:grpSp>
        <p:nvGrpSpPr>
          <p:cNvPr id="24" name="Google Shape;24;p4"/>
          <p:cNvGrpSpPr/>
          <p:nvPr/>
        </p:nvGrpSpPr>
        <p:grpSpPr>
          <a:xfrm>
            <a:off x="1" y="6092062"/>
            <a:ext cx="1363345" cy="763663"/>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10828668" y="-5"/>
            <a:ext cx="1363345" cy="763663"/>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882747" y="3048979"/>
            <a:ext cx="2860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5"/>
          <p:cNvSpPr txBox="1">
            <a:spLocks noGrp="1"/>
          </p:cNvSpPr>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5"/>
          <p:cNvSpPr txBox="1">
            <a:spLocks noGrp="1"/>
          </p:cNvSpPr>
          <p:nvPr>
            <p:ph type="title" idx="3"/>
          </p:nvPr>
        </p:nvSpPr>
        <p:spPr>
          <a:xfrm>
            <a:off x="2448847" y="3048979"/>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1" y="6092062"/>
            <a:ext cx="1363345" cy="763663"/>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10828668" y="6092062"/>
            <a:ext cx="1363345" cy="763663"/>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6032400" y="1656300"/>
            <a:ext cx="127200" cy="415500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1" y="6092062"/>
            <a:ext cx="1363345" cy="763663"/>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10828668" y="-5"/>
            <a:ext cx="1363345" cy="763663"/>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6586267" y="1717681"/>
            <a:ext cx="2540400" cy="1294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77" name="Google Shape;77;p7"/>
          <p:cNvSpPr txBox="1">
            <a:spLocks noGrp="1"/>
          </p:cNvSpPr>
          <p:nvPr>
            <p:ph type="body" idx="1"/>
          </p:nvPr>
        </p:nvSpPr>
        <p:spPr>
          <a:xfrm>
            <a:off x="6586267" y="2910051"/>
            <a:ext cx="2540400" cy="2404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78" name="Google Shape;78;p7"/>
          <p:cNvGrpSpPr/>
          <p:nvPr/>
        </p:nvGrpSpPr>
        <p:grpSpPr>
          <a:xfrm>
            <a:off x="6032400" y="1351500"/>
            <a:ext cx="127200" cy="415500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980000" y="1787800"/>
            <a:ext cx="6232000" cy="328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15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87" name="Google Shape;87;p8"/>
          <p:cNvGrpSpPr/>
          <p:nvPr/>
        </p:nvGrpSpPr>
        <p:grpSpPr>
          <a:xfrm>
            <a:off x="-103" y="5045455"/>
            <a:ext cx="3231443" cy="1810055"/>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8960564" y="-12"/>
            <a:ext cx="3231443" cy="1810055"/>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403733" y="2252600"/>
            <a:ext cx="3489600" cy="11700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01" name="Google Shape;101;p9"/>
          <p:cNvSpPr txBox="1">
            <a:spLocks noGrp="1"/>
          </p:cNvSpPr>
          <p:nvPr>
            <p:ph type="subTitle" idx="1"/>
          </p:nvPr>
        </p:nvSpPr>
        <p:spPr>
          <a:xfrm>
            <a:off x="2184400" y="3544867"/>
            <a:ext cx="2708800" cy="883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400">
                <a:latin typeface="Oswald"/>
                <a:ea typeface="Oswald"/>
                <a:cs typeface="Oswald"/>
                <a:sym typeface="Oswald"/>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02" name="Google Shape;102;p9"/>
          <p:cNvSpPr txBox="1">
            <a:spLocks noGrp="1"/>
          </p:cNvSpPr>
          <p:nvPr>
            <p:ph type="body" idx="2"/>
          </p:nvPr>
        </p:nvSpPr>
        <p:spPr>
          <a:xfrm>
            <a:off x="5335300" y="1920000"/>
            <a:ext cx="5896800" cy="301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103" name="Google Shape;103;p9"/>
          <p:cNvGrpSpPr/>
          <p:nvPr/>
        </p:nvGrpSpPr>
        <p:grpSpPr>
          <a:xfrm>
            <a:off x="960000" y="1351500"/>
            <a:ext cx="127200" cy="415500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2070100" y="708667"/>
            <a:ext cx="6286400" cy="2044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5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2537667" y="2446451"/>
            <a:ext cx="7116800" cy="149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103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14" name="Google Shape;114;p11"/>
          <p:cNvSpPr txBox="1">
            <a:spLocks noGrp="1"/>
          </p:cNvSpPr>
          <p:nvPr>
            <p:ph type="body" idx="1"/>
          </p:nvPr>
        </p:nvSpPr>
        <p:spPr>
          <a:xfrm>
            <a:off x="3365600" y="3940767"/>
            <a:ext cx="5460800" cy="4708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2000"/>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115" name="Google Shape;115;p11"/>
          <p:cNvGrpSpPr/>
          <p:nvPr/>
        </p:nvGrpSpPr>
        <p:grpSpPr>
          <a:xfrm flipH="1">
            <a:off x="8960564" y="5045455"/>
            <a:ext cx="3231443" cy="1810055"/>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103" y="-12"/>
            <a:ext cx="3231443" cy="1810055"/>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2536800" y="2016300"/>
            <a:ext cx="7118400" cy="25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0" name="Google Shape;130;p13"/>
          <p:cNvSpPr txBox="1">
            <a:spLocks noGrp="1"/>
          </p:cNvSpPr>
          <p:nvPr>
            <p:ph type="title" idx="2"/>
          </p:nvPr>
        </p:nvSpPr>
        <p:spPr>
          <a:xfrm>
            <a:off x="1932200" y="4446267"/>
            <a:ext cx="8327600" cy="8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700">
                <a:latin typeface="Roboto"/>
                <a:ea typeface="Roboto"/>
                <a:cs typeface="Roboto"/>
                <a:sym typeface="Roboto"/>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31" name="Google Shape;131;p13"/>
          <p:cNvGrpSpPr/>
          <p:nvPr/>
        </p:nvGrpSpPr>
        <p:grpSpPr>
          <a:xfrm>
            <a:off x="-103" y="5045455"/>
            <a:ext cx="3231443" cy="1810055"/>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8960564" y="-12"/>
            <a:ext cx="3231443" cy="1810055"/>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69843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69843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6" name="Google Shape;146;p14"/>
          <p:cNvSpPr txBox="1">
            <a:spLocks noGrp="1"/>
          </p:cNvSpPr>
          <p:nvPr>
            <p:ph type="body" idx="2"/>
          </p:nvPr>
        </p:nvSpPr>
        <p:spPr>
          <a:xfrm>
            <a:off x="23472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47" name="Google Shape;147;p14"/>
          <p:cNvSpPr txBox="1">
            <a:spLocks noGrp="1"/>
          </p:cNvSpPr>
          <p:nvPr>
            <p:ph type="title" idx="3"/>
          </p:nvPr>
        </p:nvSpPr>
        <p:spPr>
          <a:xfrm>
            <a:off x="2347247" y="2489000"/>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16200000">
            <a:off x="11128501" y="5794495"/>
            <a:ext cx="1363345" cy="763663"/>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99833" y="299829"/>
            <a:ext cx="1363345" cy="763663"/>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6032400" y="1453100"/>
            <a:ext cx="127200" cy="415500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6160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41276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67408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9252467" y="3244933"/>
            <a:ext cx="1323600" cy="6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5299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40414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66546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9166267" y="3848833"/>
            <a:ext cx="1496000" cy="6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388667"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3900263"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6513460"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9025056"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16200000">
            <a:off x="11128501" y="5794495"/>
            <a:ext cx="1363345" cy="763663"/>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99833" y="299829"/>
            <a:ext cx="1363345" cy="763663"/>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959600" y="3246567"/>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959800"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4551492"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4551492"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8142767" y="3246567"/>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8142767"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99833" y="5794495"/>
            <a:ext cx="1363345" cy="763663"/>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16200000" flipH="1">
            <a:off x="11128501" y="299829"/>
            <a:ext cx="1363345" cy="763663"/>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959967" y="4273351"/>
            <a:ext cx="1709600" cy="169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5285551" y="4273351"/>
            <a:ext cx="1709600" cy="1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9522433" y="4273351"/>
            <a:ext cx="1709600" cy="16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959967" y="3872217"/>
            <a:ext cx="170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220" name="Google Shape;220;p17"/>
          <p:cNvSpPr txBox="1">
            <a:spLocks noGrp="1"/>
          </p:cNvSpPr>
          <p:nvPr>
            <p:ph type="subTitle" idx="5"/>
          </p:nvPr>
        </p:nvSpPr>
        <p:spPr>
          <a:xfrm>
            <a:off x="9522433" y="3872217"/>
            <a:ext cx="170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21" name="Google Shape;221;p17"/>
          <p:cNvSpPr txBox="1">
            <a:spLocks noGrp="1"/>
          </p:cNvSpPr>
          <p:nvPr>
            <p:ph type="subTitle" idx="6"/>
          </p:nvPr>
        </p:nvSpPr>
        <p:spPr>
          <a:xfrm>
            <a:off x="5285551" y="3872217"/>
            <a:ext cx="170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222" name="Google Shape;222;p17"/>
          <p:cNvGrpSpPr/>
          <p:nvPr/>
        </p:nvGrpSpPr>
        <p:grpSpPr>
          <a:xfrm rot="16200000" flipH="1">
            <a:off x="11128501" y="299829"/>
            <a:ext cx="1363345" cy="763663"/>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99833" y="5794495"/>
            <a:ext cx="1363345" cy="763663"/>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2456333" y="2158391"/>
            <a:ext cx="2243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890067" y="2558267"/>
            <a:ext cx="2810000" cy="1082800"/>
          </a:xfrm>
          <a:prstGeom prst="rect">
            <a:avLst/>
          </a:prstGeom>
        </p:spPr>
        <p:txBody>
          <a:bodyPr spcFirstLastPara="1" wrap="square" lIns="91425" tIns="91425" rIns="91425" bIns="91425" anchor="t" anchorCtr="0">
            <a:noAutofit/>
          </a:bodyPr>
          <a:lstStyle>
            <a:lvl1pPr marR="42671"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2456792" y="3923239"/>
            <a:ext cx="2243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890099" y="4323100"/>
            <a:ext cx="2810000" cy="1082800"/>
          </a:xfrm>
          <a:prstGeom prst="rect">
            <a:avLst/>
          </a:prstGeom>
        </p:spPr>
        <p:txBody>
          <a:bodyPr spcFirstLastPara="1" wrap="square" lIns="91425" tIns="91425" rIns="91425" bIns="91425" anchor="t" anchorCtr="0">
            <a:noAutofit/>
          </a:bodyPr>
          <a:lstStyle>
            <a:lvl1pPr marR="54415"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7491884" y="3923239"/>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7491967" y="4323100"/>
            <a:ext cx="2810000" cy="10828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7491943" y="2158391"/>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7492035" y="2558267"/>
            <a:ext cx="2810000" cy="1082800"/>
          </a:xfrm>
          <a:prstGeom prst="rect">
            <a:avLst/>
          </a:prstGeom>
        </p:spPr>
        <p:txBody>
          <a:bodyPr spcFirstLastPara="1" wrap="square" lIns="91425" tIns="91425" rIns="91425" bIns="91425" anchor="t" anchorCtr="0">
            <a:noAutofit/>
          </a:bodyPr>
          <a:lstStyle>
            <a:lvl1pPr marR="4267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16200000" flipH="1">
            <a:off x="11128501" y="299829"/>
            <a:ext cx="1363345" cy="763663"/>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99833" y="5794495"/>
            <a:ext cx="1363345" cy="763663"/>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5615567" y="1906513"/>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9" name="Google Shape;259;p19"/>
          <p:cNvSpPr txBox="1">
            <a:spLocks noGrp="1"/>
          </p:cNvSpPr>
          <p:nvPr>
            <p:ph type="title" idx="2" hasCustomPrompt="1"/>
          </p:nvPr>
        </p:nvSpPr>
        <p:spPr>
          <a:xfrm>
            <a:off x="4441633" y="1924467"/>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5615567" y="2259679"/>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5615567" y="336160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2" name="Google Shape;262;p19"/>
          <p:cNvSpPr txBox="1">
            <a:spLocks noGrp="1"/>
          </p:cNvSpPr>
          <p:nvPr>
            <p:ph type="title" idx="5" hasCustomPrompt="1"/>
          </p:nvPr>
        </p:nvSpPr>
        <p:spPr>
          <a:xfrm>
            <a:off x="4441633" y="3354229"/>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5615567" y="3714773"/>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5615767" y="4816703"/>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5" name="Google Shape;265;p19"/>
          <p:cNvSpPr txBox="1">
            <a:spLocks noGrp="1"/>
          </p:cNvSpPr>
          <p:nvPr>
            <p:ph type="title" idx="8" hasCustomPrompt="1"/>
          </p:nvPr>
        </p:nvSpPr>
        <p:spPr>
          <a:xfrm>
            <a:off x="4441633" y="4816703"/>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5615767" y="5169868"/>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103" y="5045455"/>
            <a:ext cx="3231443" cy="1810055"/>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8960564" y="-12"/>
            <a:ext cx="3231443" cy="1810055"/>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959467" y="2360833"/>
            <a:ext cx="3089600" cy="51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24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281" name="Google Shape;281;p20"/>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772267"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960133"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45513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5" name="Google Shape;285;p20"/>
          <p:cNvSpPr txBox="1">
            <a:spLocks noGrp="1"/>
          </p:cNvSpPr>
          <p:nvPr>
            <p:ph type="title" idx="5" hasCustomPrompt="1"/>
          </p:nvPr>
        </p:nvSpPr>
        <p:spPr>
          <a:xfrm>
            <a:off x="5364033"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455165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8142733" y="2360833"/>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8" name="Google Shape;288;p20"/>
          <p:cNvSpPr txBox="1">
            <a:spLocks noGrp="1"/>
          </p:cNvSpPr>
          <p:nvPr>
            <p:ph type="title" idx="8" hasCustomPrompt="1"/>
          </p:nvPr>
        </p:nvSpPr>
        <p:spPr>
          <a:xfrm>
            <a:off x="8955400"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814280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959467"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1" name="Google Shape;291;p20"/>
          <p:cNvSpPr txBox="1">
            <a:spLocks noGrp="1"/>
          </p:cNvSpPr>
          <p:nvPr>
            <p:ph type="title" idx="14" hasCustomPrompt="1"/>
          </p:nvPr>
        </p:nvSpPr>
        <p:spPr>
          <a:xfrm>
            <a:off x="1772267"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960133"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4551200" y="4527303"/>
            <a:ext cx="30896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4" name="Google Shape;294;p20"/>
          <p:cNvSpPr txBox="1">
            <a:spLocks noGrp="1"/>
          </p:cNvSpPr>
          <p:nvPr>
            <p:ph type="title" idx="17" hasCustomPrompt="1"/>
          </p:nvPr>
        </p:nvSpPr>
        <p:spPr>
          <a:xfrm>
            <a:off x="5364033"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5"/>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455165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8142733" y="4527300"/>
            <a:ext cx="30892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7" name="Google Shape;297;p20"/>
          <p:cNvSpPr txBox="1">
            <a:spLocks noGrp="1"/>
          </p:cNvSpPr>
          <p:nvPr>
            <p:ph type="title" idx="20" hasCustomPrompt="1"/>
          </p:nvPr>
        </p:nvSpPr>
        <p:spPr>
          <a:xfrm>
            <a:off x="8955400"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6"/>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814280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1" y="6092062"/>
            <a:ext cx="1363345" cy="763663"/>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10828668" y="6092062"/>
            <a:ext cx="1363345" cy="763663"/>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881284" y="1897881"/>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3" name="Google Shape;313;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881951" y="2399336"/>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881317" y="3266865"/>
            <a:ext cx="3089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6" name="Google Shape;316;p21"/>
          <p:cNvSpPr txBox="1">
            <a:spLocks noGrp="1"/>
          </p:cNvSpPr>
          <p:nvPr>
            <p:ph type="subTitle" idx="4"/>
          </p:nvPr>
        </p:nvSpPr>
        <p:spPr>
          <a:xfrm>
            <a:off x="1881633" y="3768320"/>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7221284" y="1897881"/>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18" name="Google Shape;318;p21"/>
          <p:cNvSpPr txBox="1">
            <a:spLocks noGrp="1"/>
          </p:cNvSpPr>
          <p:nvPr>
            <p:ph type="subTitle" idx="6"/>
          </p:nvPr>
        </p:nvSpPr>
        <p:spPr>
          <a:xfrm>
            <a:off x="7221351" y="2399336"/>
            <a:ext cx="3089200" cy="838800"/>
          </a:xfrm>
          <a:prstGeom prst="rect">
            <a:avLst/>
          </a:prstGeom>
        </p:spPr>
        <p:txBody>
          <a:bodyPr spcFirstLastPara="1" wrap="square" lIns="91425" tIns="91425" rIns="91425" bIns="91425" anchor="t" anchorCtr="0">
            <a:noAutofit/>
          </a:bodyPr>
          <a:lstStyle>
            <a:lvl1pPr marR="44279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881284" y="4635852"/>
            <a:ext cx="3089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0" name="Google Shape;320;p21"/>
          <p:cNvSpPr txBox="1">
            <a:spLocks noGrp="1"/>
          </p:cNvSpPr>
          <p:nvPr>
            <p:ph type="subTitle" idx="8"/>
          </p:nvPr>
        </p:nvSpPr>
        <p:spPr>
          <a:xfrm>
            <a:off x="1881951" y="5137319"/>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7221051" y="3266868"/>
            <a:ext cx="30896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2" name="Google Shape;322;p21"/>
          <p:cNvSpPr txBox="1">
            <a:spLocks noGrp="1"/>
          </p:cNvSpPr>
          <p:nvPr>
            <p:ph type="subTitle" idx="13"/>
          </p:nvPr>
        </p:nvSpPr>
        <p:spPr>
          <a:xfrm>
            <a:off x="7221500" y="3768335"/>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7221284" y="4635849"/>
            <a:ext cx="3089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24" name="Google Shape;324;p21"/>
          <p:cNvSpPr txBox="1">
            <a:spLocks noGrp="1"/>
          </p:cNvSpPr>
          <p:nvPr>
            <p:ph type="subTitle" idx="15"/>
          </p:nvPr>
        </p:nvSpPr>
        <p:spPr>
          <a:xfrm>
            <a:off x="7221351" y="5137319"/>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1" y="6092062"/>
            <a:ext cx="1363345" cy="763663"/>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10828668" y="-5"/>
            <a:ext cx="1363345" cy="763663"/>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6032400" y="1859500"/>
            <a:ext cx="127200" cy="415500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11" y="2225411"/>
            <a:ext cx="3708511" cy="2407176"/>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9411453" y="1429167"/>
            <a:ext cx="2780537" cy="3999652"/>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2517000" y="815633"/>
            <a:ext cx="7158000" cy="1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700"/>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a:endParaRPr/>
          </a:p>
        </p:txBody>
      </p:sp>
      <p:sp>
        <p:nvSpPr>
          <p:cNvPr id="464" name="Google Shape;464;p22"/>
          <p:cNvSpPr txBox="1">
            <a:spLocks noGrp="1"/>
          </p:cNvSpPr>
          <p:nvPr>
            <p:ph type="subTitle" idx="1"/>
          </p:nvPr>
        </p:nvSpPr>
        <p:spPr>
          <a:xfrm>
            <a:off x="4059567" y="3073400"/>
            <a:ext cx="4073200" cy="13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00"/>
            </a:lvl2pPr>
            <a:lvl3pPr lvl="2" algn="ctr" rtl="0">
              <a:lnSpc>
                <a:spcPct val="100000"/>
              </a:lnSpc>
              <a:spcBef>
                <a:spcPts val="0"/>
              </a:spcBef>
              <a:spcAft>
                <a:spcPts val="0"/>
              </a:spcAft>
              <a:buSzPts val="2800"/>
              <a:buNone/>
              <a:defRPr sz="3700"/>
            </a:lvl3pPr>
            <a:lvl4pPr lvl="3" algn="ctr" rtl="0">
              <a:lnSpc>
                <a:spcPct val="100000"/>
              </a:lnSpc>
              <a:spcBef>
                <a:spcPts val="0"/>
              </a:spcBef>
              <a:spcAft>
                <a:spcPts val="0"/>
              </a:spcAft>
              <a:buSzPts val="2800"/>
              <a:buNone/>
              <a:defRPr sz="3700"/>
            </a:lvl4pPr>
            <a:lvl5pPr lvl="4" algn="ctr" rtl="0">
              <a:lnSpc>
                <a:spcPct val="100000"/>
              </a:lnSpc>
              <a:spcBef>
                <a:spcPts val="0"/>
              </a:spcBef>
              <a:spcAft>
                <a:spcPts val="0"/>
              </a:spcAft>
              <a:buSzPts val="2800"/>
              <a:buNone/>
              <a:defRPr sz="3700"/>
            </a:lvl5pPr>
            <a:lvl6pPr lvl="5" algn="ctr" rtl="0">
              <a:lnSpc>
                <a:spcPct val="100000"/>
              </a:lnSpc>
              <a:spcBef>
                <a:spcPts val="0"/>
              </a:spcBef>
              <a:spcAft>
                <a:spcPts val="0"/>
              </a:spcAft>
              <a:buSzPts val="2800"/>
              <a:buNone/>
              <a:defRPr sz="3700"/>
            </a:lvl6pPr>
            <a:lvl7pPr lvl="6" algn="ctr" rtl="0">
              <a:lnSpc>
                <a:spcPct val="100000"/>
              </a:lnSpc>
              <a:spcBef>
                <a:spcPts val="0"/>
              </a:spcBef>
              <a:spcAft>
                <a:spcPts val="0"/>
              </a:spcAft>
              <a:buSzPts val="2800"/>
              <a:buNone/>
              <a:defRPr sz="3700"/>
            </a:lvl7pPr>
            <a:lvl8pPr lvl="7" algn="ctr" rtl="0">
              <a:lnSpc>
                <a:spcPct val="100000"/>
              </a:lnSpc>
              <a:spcBef>
                <a:spcPts val="0"/>
              </a:spcBef>
              <a:spcAft>
                <a:spcPts val="0"/>
              </a:spcAft>
              <a:buSzPts val="2800"/>
              <a:buNone/>
              <a:defRPr sz="3700"/>
            </a:lvl8pPr>
            <a:lvl9pPr lvl="8" algn="ctr" rtl="0">
              <a:lnSpc>
                <a:spcPct val="100000"/>
              </a:lnSpc>
              <a:spcBef>
                <a:spcPts val="0"/>
              </a:spcBef>
              <a:spcAft>
                <a:spcPts val="0"/>
              </a:spcAft>
              <a:buSzPts val="2800"/>
              <a:buNone/>
              <a:defRPr sz="3700"/>
            </a:lvl9pPr>
          </a:lstStyle>
          <a:p>
            <a:endParaRPr/>
          </a:p>
        </p:txBody>
      </p:sp>
      <p:sp>
        <p:nvSpPr>
          <p:cNvPr id="465" name="Google Shape;465;p22"/>
          <p:cNvSpPr txBox="1"/>
          <p:nvPr/>
        </p:nvSpPr>
        <p:spPr>
          <a:xfrm>
            <a:off x="2971400" y="5535200"/>
            <a:ext cx="6249200" cy="556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1600" b="1">
                <a:solidFill>
                  <a:schemeClr val="accent1"/>
                </a:solidFill>
                <a:latin typeface="Roboto"/>
                <a:ea typeface="Roboto"/>
                <a:cs typeface="Roboto"/>
                <a:sym typeface="Roboto"/>
              </a:rPr>
              <a:t>CREDITS</a:t>
            </a:r>
            <a:r>
              <a:rPr lang="en" sz="1600">
                <a:solidFill>
                  <a:schemeClr val="dk1"/>
                </a:solidFill>
                <a:latin typeface="Roboto"/>
                <a:ea typeface="Roboto"/>
                <a:cs typeface="Roboto"/>
                <a:sym typeface="Roboto"/>
              </a:rPr>
              <a:t>: This presentation template was created by</a:t>
            </a:r>
            <a:r>
              <a:rPr lang="en" sz="1600">
                <a:solidFill>
                  <a:schemeClr val="accent1"/>
                </a:solidFill>
                <a:latin typeface="Roboto"/>
                <a:ea typeface="Roboto"/>
                <a:cs typeface="Roboto"/>
                <a:sym typeface="Roboto"/>
              </a:rPr>
              <a:t> </a:t>
            </a:r>
            <a:r>
              <a:rPr lang="en" sz="16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600">
                <a:solidFill>
                  <a:schemeClr val="dk1"/>
                </a:solidFill>
                <a:latin typeface="Roboto"/>
                <a:ea typeface="Roboto"/>
                <a:cs typeface="Roboto"/>
                <a:sym typeface="Roboto"/>
              </a:rPr>
              <a:t>, including icons by </a:t>
            </a:r>
            <a:r>
              <a:rPr lang="en" sz="16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600">
                <a:solidFill>
                  <a:schemeClr val="dk1"/>
                </a:solidFill>
                <a:latin typeface="Roboto"/>
                <a:ea typeface="Roboto"/>
                <a:cs typeface="Roboto"/>
                <a:sym typeface="Roboto"/>
              </a:rPr>
              <a:t>, infographics &amp; images by </a:t>
            </a:r>
            <a:r>
              <a:rPr lang="en" sz="16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1" y="6092062"/>
            <a:ext cx="1363345" cy="763663"/>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10828668" y="-5"/>
            <a:ext cx="1363345" cy="763663"/>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10828668" y="6093195"/>
            <a:ext cx="1363345" cy="763663"/>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1" y="1129"/>
            <a:ext cx="1363345" cy="763663"/>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710703" y="4337255"/>
            <a:ext cx="3231443" cy="1810055"/>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16200000" flipH="1">
            <a:off x="9671264" y="710689"/>
            <a:ext cx="3231443" cy="1810055"/>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15.03.2021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15.03.2021</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15.03.2021</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15.03.2021</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15.03.2021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15.03.2021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15.03.2021</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EA4335"/>
          </p15:clr>
        </p15:guide>
        <p15:guide id="2" pos="3840" userDrawn="1">
          <p15:clr>
            <a:srgbClr val="EA4335"/>
          </p15:clr>
        </p15:guide>
        <p15:guide id="3" pos="605" userDrawn="1">
          <p15:clr>
            <a:srgbClr val="EA4335"/>
          </p15:clr>
        </p15:guide>
        <p15:guide id="4" pos="7075" userDrawn="1">
          <p15:clr>
            <a:srgbClr val="EA4335"/>
          </p15:clr>
        </p15:guide>
        <p15:guide id="5" orient="horz" pos="453" userDrawn="1">
          <p15:clr>
            <a:srgbClr val="EA4335"/>
          </p15:clr>
        </p15:guide>
        <p15:guide id="6" orient="horz" pos="3837" userDrawn="1">
          <p15:clr>
            <a:srgbClr val="EA4335"/>
          </p15:clr>
        </p15:guide>
        <p15:guide id="7" pos="2223" userDrawn="1">
          <p15:clr>
            <a:srgbClr val="EA4335"/>
          </p15:clr>
        </p15:guide>
        <p15:guide id="8" pos="5457" userDrawn="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543057" y="586325"/>
            <a:ext cx="6762316" cy="3911766"/>
          </a:xfrm>
          <a:prstGeom prst="rect">
            <a:avLst/>
          </a:prstGeom>
        </p:spPr>
        <p:txBody>
          <a:bodyPr spcFirstLastPara="1" wrap="square" lIns="121900" tIns="121900" rIns="121900" bIns="121900" anchor="ctr" anchorCtr="0">
            <a:noAutofit/>
          </a:bodyPr>
          <a:lstStyle/>
          <a:p>
            <a:pPr algn="ctr"/>
            <a:r>
              <a:rPr lang="en" i="1" dirty="0"/>
              <a:t>Relational Database Management System (RDBMS)</a:t>
            </a:r>
            <a:endParaRPr lang="fr-FR" dirty="0"/>
          </a:p>
        </p:txBody>
      </p:sp>
      <p:sp>
        <p:nvSpPr>
          <p:cNvPr id="513" name="Google Shape;513;p27"/>
          <p:cNvSpPr txBox="1">
            <a:spLocks noGrp="1"/>
          </p:cNvSpPr>
          <p:nvPr>
            <p:ph type="subTitle" idx="1"/>
          </p:nvPr>
        </p:nvSpPr>
        <p:spPr>
          <a:xfrm>
            <a:off x="960000" y="4926243"/>
            <a:ext cx="3134000" cy="1546716"/>
          </a:xfrm>
          <a:prstGeom prst="rect">
            <a:avLst/>
          </a:prstGeom>
        </p:spPr>
        <p:txBody>
          <a:bodyPr spcFirstLastPara="1" wrap="square" lIns="121900" tIns="121900" rIns="121900" bIns="121900" anchor="t" anchorCtr="0">
            <a:noAutofit/>
          </a:bodyPr>
          <a:lstStyle/>
          <a:p>
            <a:pPr marL="0" indent="0"/>
            <a:r>
              <a:rPr lang="en" dirty="0"/>
              <a:t>MySQL</a:t>
            </a:r>
          </a:p>
          <a:p>
            <a:pPr marL="0" indent="0"/>
            <a:r>
              <a:rPr lang="en" dirty="0"/>
              <a:t>PostgreSQL </a:t>
            </a:r>
          </a:p>
          <a:p>
            <a:pPr marL="0" indent="0"/>
            <a:r>
              <a:rPr lang="en" dirty="0"/>
              <a:t>SQL SERVER</a:t>
            </a:r>
          </a:p>
        </p:txBody>
      </p:sp>
      <p:grpSp>
        <p:nvGrpSpPr>
          <p:cNvPr id="2" name="Groupe 1">
            <a:extLst>
              <a:ext uri="{FF2B5EF4-FFF2-40B4-BE49-F238E27FC236}">
                <a16:creationId xmlns:a16="http://schemas.microsoft.com/office/drawing/2014/main" id="{160AD96F-4D54-4543-A913-3818242760E7}"/>
              </a:ext>
            </a:extLst>
          </p:cNvPr>
          <p:cNvGrpSpPr/>
          <p:nvPr/>
        </p:nvGrpSpPr>
        <p:grpSpPr>
          <a:xfrm>
            <a:off x="7361190" y="1078577"/>
            <a:ext cx="4787683" cy="4372119"/>
            <a:chOff x="6656700" y="1092955"/>
            <a:chExt cx="5535305" cy="4702798"/>
          </a:xfrm>
        </p:grpSpPr>
        <p:sp>
          <p:nvSpPr>
            <p:cNvPr id="514" name="Google Shape;514;p27"/>
            <p:cNvSpPr/>
            <p:nvPr/>
          </p:nvSpPr>
          <p:spPr>
            <a:xfrm>
              <a:off x="7769855" y="3637113"/>
              <a:ext cx="3446077" cy="215864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121900" tIns="121900" rIns="121900" bIns="121900" anchor="ctr" anchorCtr="0">
              <a:noAutofit/>
            </a:bodyPr>
            <a:lstStyle/>
            <a:p>
              <a:endParaRPr/>
            </a:p>
          </p:txBody>
        </p:sp>
        <p:sp>
          <p:nvSpPr>
            <p:cNvPr id="515" name="Google Shape;515;p27"/>
            <p:cNvSpPr/>
            <p:nvPr/>
          </p:nvSpPr>
          <p:spPr>
            <a:xfrm>
              <a:off x="8048590" y="3869178"/>
              <a:ext cx="2888605" cy="125135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121900" tIns="121900" rIns="121900" bIns="121900" anchor="ctr" anchorCtr="0">
              <a:noAutofit/>
            </a:bodyPr>
            <a:lstStyle/>
            <a:p>
              <a:endParaRPr/>
            </a:p>
          </p:txBody>
        </p:sp>
        <p:sp>
          <p:nvSpPr>
            <p:cNvPr id="516" name="Google Shape;516;p27"/>
            <p:cNvSpPr/>
            <p:nvPr/>
          </p:nvSpPr>
          <p:spPr>
            <a:xfrm>
              <a:off x="9072461" y="4687834"/>
              <a:ext cx="167983" cy="17549"/>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17" name="Google Shape;517;p27"/>
            <p:cNvSpPr/>
            <p:nvPr/>
          </p:nvSpPr>
          <p:spPr>
            <a:xfrm>
              <a:off x="9072461" y="4272684"/>
              <a:ext cx="167983" cy="17515"/>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18" name="Google Shape;518;p27"/>
            <p:cNvSpPr/>
            <p:nvPr/>
          </p:nvSpPr>
          <p:spPr>
            <a:xfrm>
              <a:off x="9072461" y="4081419"/>
              <a:ext cx="167983" cy="17549"/>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19" name="Google Shape;519;p27"/>
            <p:cNvSpPr/>
            <p:nvPr/>
          </p:nvSpPr>
          <p:spPr>
            <a:xfrm>
              <a:off x="9072461" y="4480277"/>
              <a:ext cx="167983" cy="1636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0" name="Google Shape;520;p27"/>
            <p:cNvSpPr/>
            <p:nvPr/>
          </p:nvSpPr>
          <p:spPr>
            <a:xfrm>
              <a:off x="8384450" y="4480276"/>
              <a:ext cx="169101" cy="17515"/>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1" name="Google Shape;521;p27"/>
            <p:cNvSpPr/>
            <p:nvPr/>
          </p:nvSpPr>
          <p:spPr>
            <a:xfrm>
              <a:off x="9072461" y="3956647"/>
              <a:ext cx="167983" cy="17549"/>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2" name="Google Shape;522;p27"/>
            <p:cNvSpPr/>
            <p:nvPr/>
          </p:nvSpPr>
          <p:spPr>
            <a:xfrm>
              <a:off x="8384450" y="4081419"/>
              <a:ext cx="169101" cy="17549"/>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3" name="Google Shape;523;p27"/>
            <p:cNvSpPr/>
            <p:nvPr/>
          </p:nvSpPr>
          <p:spPr>
            <a:xfrm>
              <a:off x="8154693" y="4272684"/>
              <a:ext cx="398859" cy="17515"/>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4" name="Google Shape;524;p27"/>
            <p:cNvSpPr/>
            <p:nvPr/>
          </p:nvSpPr>
          <p:spPr>
            <a:xfrm>
              <a:off x="8384450" y="4895424"/>
              <a:ext cx="169101" cy="17515"/>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5" name="Google Shape;525;p27"/>
            <p:cNvSpPr/>
            <p:nvPr/>
          </p:nvSpPr>
          <p:spPr>
            <a:xfrm>
              <a:off x="8384450" y="4687834"/>
              <a:ext cx="169101" cy="17549"/>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6" name="Google Shape;526;p27"/>
            <p:cNvSpPr/>
            <p:nvPr/>
          </p:nvSpPr>
          <p:spPr>
            <a:xfrm>
              <a:off x="8384450" y="3956647"/>
              <a:ext cx="169101" cy="17549"/>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7" name="Google Shape;527;p27"/>
            <p:cNvSpPr/>
            <p:nvPr/>
          </p:nvSpPr>
          <p:spPr>
            <a:xfrm>
              <a:off x="9529595" y="3956647"/>
              <a:ext cx="169136" cy="17549"/>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8" name="Google Shape;528;p27"/>
            <p:cNvSpPr/>
            <p:nvPr/>
          </p:nvSpPr>
          <p:spPr>
            <a:xfrm>
              <a:off x="9529595" y="4081419"/>
              <a:ext cx="169136" cy="17549"/>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29" name="Google Shape;529;p27"/>
            <p:cNvSpPr/>
            <p:nvPr/>
          </p:nvSpPr>
          <p:spPr>
            <a:xfrm>
              <a:off x="9529595" y="4272684"/>
              <a:ext cx="169136" cy="17515"/>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0" name="Google Shape;530;p27"/>
            <p:cNvSpPr/>
            <p:nvPr/>
          </p:nvSpPr>
          <p:spPr>
            <a:xfrm>
              <a:off x="9301028" y="4081419"/>
              <a:ext cx="169136" cy="17549"/>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1" name="Google Shape;531;p27"/>
            <p:cNvSpPr/>
            <p:nvPr/>
          </p:nvSpPr>
          <p:spPr>
            <a:xfrm>
              <a:off x="9301028" y="4272684"/>
              <a:ext cx="169136" cy="17515"/>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2" name="Google Shape;532;p27"/>
            <p:cNvSpPr/>
            <p:nvPr/>
          </p:nvSpPr>
          <p:spPr>
            <a:xfrm>
              <a:off x="9301028" y="4480277"/>
              <a:ext cx="169136" cy="1636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3" name="Google Shape;533;p27"/>
            <p:cNvSpPr/>
            <p:nvPr/>
          </p:nvSpPr>
          <p:spPr>
            <a:xfrm>
              <a:off x="9529595" y="4480277"/>
              <a:ext cx="169136" cy="1636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4" name="Google Shape;534;p27"/>
            <p:cNvSpPr/>
            <p:nvPr/>
          </p:nvSpPr>
          <p:spPr>
            <a:xfrm>
              <a:off x="9301028"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5" name="Google Shape;535;p27"/>
            <p:cNvSpPr/>
            <p:nvPr/>
          </p:nvSpPr>
          <p:spPr>
            <a:xfrm>
              <a:off x="9301028" y="3956647"/>
              <a:ext cx="169136" cy="17549"/>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6" name="Google Shape;536;p27"/>
            <p:cNvSpPr/>
            <p:nvPr/>
          </p:nvSpPr>
          <p:spPr>
            <a:xfrm>
              <a:off x="9529595" y="4687834"/>
              <a:ext cx="169136" cy="17549"/>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7" name="Google Shape;537;p27"/>
            <p:cNvSpPr/>
            <p:nvPr/>
          </p:nvSpPr>
          <p:spPr>
            <a:xfrm>
              <a:off x="9072461" y="4895424"/>
              <a:ext cx="1085753" cy="17515"/>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8" name="Google Shape;538;p27"/>
            <p:cNvSpPr/>
            <p:nvPr/>
          </p:nvSpPr>
          <p:spPr>
            <a:xfrm>
              <a:off x="8842739" y="4687834"/>
              <a:ext cx="169136" cy="17549"/>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39" name="Google Shape;539;p27"/>
            <p:cNvSpPr/>
            <p:nvPr/>
          </p:nvSpPr>
          <p:spPr>
            <a:xfrm>
              <a:off x="8613018" y="3956647"/>
              <a:ext cx="169101" cy="17549"/>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0" name="Google Shape;540;p27"/>
            <p:cNvSpPr/>
            <p:nvPr/>
          </p:nvSpPr>
          <p:spPr>
            <a:xfrm>
              <a:off x="8842739" y="4895424"/>
              <a:ext cx="169136" cy="17515"/>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1" name="Google Shape;541;p27"/>
            <p:cNvSpPr/>
            <p:nvPr/>
          </p:nvSpPr>
          <p:spPr>
            <a:xfrm>
              <a:off x="8613018" y="4895424"/>
              <a:ext cx="169101" cy="17515"/>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2" name="Google Shape;542;p27"/>
            <p:cNvSpPr/>
            <p:nvPr/>
          </p:nvSpPr>
          <p:spPr>
            <a:xfrm>
              <a:off x="8613018" y="4081419"/>
              <a:ext cx="169101" cy="17549"/>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3" name="Google Shape;543;p27"/>
            <p:cNvSpPr/>
            <p:nvPr/>
          </p:nvSpPr>
          <p:spPr>
            <a:xfrm>
              <a:off x="8613018" y="4687834"/>
              <a:ext cx="169101" cy="17549"/>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4" name="Google Shape;544;p27"/>
            <p:cNvSpPr/>
            <p:nvPr/>
          </p:nvSpPr>
          <p:spPr>
            <a:xfrm>
              <a:off x="8613018" y="4272684"/>
              <a:ext cx="169101" cy="17515"/>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5" name="Google Shape;545;p27"/>
            <p:cNvSpPr/>
            <p:nvPr/>
          </p:nvSpPr>
          <p:spPr>
            <a:xfrm>
              <a:off x="8613018" y="4480276"/>
              <a:ext cx="169101" cy="17515"/>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6" name="Google Shape;546;p27"/>
            <p:cNvSpPr/>
            <p:nvPr/>
          </p:nvSpPr>
          <p:spPr>
            <a:xfrm>
              <a:off x="8842739" y="3956647"/>
              <a:ext cx="169136" cy="17549"/>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7" name="Google Shape;547;p27"/>
            <p:cNvSpPr/>
            <p:nvPr/>
          </p:nvSpPr>
          <p:spPr>
            <a:xfrm>
              <a:off x="8842739" y="4272684"/>
              <a:ext cx="169136" cy="17515"/>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8" name="Google Shape;548;p27"/>
            <p:cNvSpPr/>
            <p:nvPr/>
          </p:nvSpPr>
          <p:spPr>
            <a:xfrm>
              <a:off x="8842739" y="4081419"/>
              <a:ext cx="169136" cy="17549"/>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49" name="Google Shape;549;p27"/>
            <p:cNvSpPr/>
            <p:nvPr/>
          </p:nvSpPr>
          <p:spPr>
            <a:xfrm>
              <a:off x="8842739" y="4480276"/>
              <a:ext cx="169136" cy="17515"/>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0" name="Google Shape;550;p27"/>
            <p:cNvSpPr/>
            <p:nvPr/>
          </p:nvSpPr>
          <p:spPr>
            <a:xfrm>
              <a:off x="9056134" y="5189297"/>
              <a:ext cx="866519" cy="507304"/>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121900" tIns="121900" rIns="121900" bIns="121900" anchor="ctr" anchorCtr="0">
              <a:noAutofit/>
            </a:bodyPr>
            <a:lstStyle/>
            <a:p>
              <a:endParaRPr/>
            </a:p>
          </p:txBody>
        </p:sp>
        <p:sp>
          <p:nvSpPr>
            <p:cNvPr id="551" name="Google Shape;551;p27"/>
            <p:cNvSpPr/>
            <p:nvPr/>
          </p:nvSpPr>
          <p:spPr>
            <a:xfrm>
              <a:off x="8154694" y="3956648"/>
              <a:ext cx="2690381" cy="109624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121900" tIns="121900" rIns="121900" bIns="121900" anchor="ctr" anchorCtr="0">
              <a:noAutofit/>
            </a:bodyPr>
            <a:lstStyle/>
            <a:p>
              <a:endParaRPr/>
            </a:p>
          </p:txBody>
        </p:sp>
        <p:sp>
          <p:nvSpPr>
            <p:cNvPr id="552" name="Google Shape;552;p27"/>
            <p:cNvSpPr/>
            <p:nvPr/>
          </p:nvSpPr>
          <p:spPr>
            <a:xfrm>
              <a:off x="8154693" y="4081419"/>
              <a:ext cx="169136" cy="17549"/>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3" name="Google Shape;553;p27"/>
            <p:cNvSpPr/>
            <p:nvPr/>
          </p:nvSpPr>
          <p:spPr>
            <a:xfrm>
              <a:off x="8154693" y="4895424"/>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4" name="Google Shape;554;p27"/>
            <p:cNvSpPr/>
            <p:nvPr/>
          </p:nvSpPr>
          <p:spPr>
            <a:xfrm>
              <a:off x="8154693"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5" name="Google Shape;555;p27"/>
            <p:cNvSpPr/>
            <p:nvPr/>
          </p:nvSpPr>
          <p:spPr>
            <a:xfrm>
              <a:off x="8154693" y="4480276"/>
              <a:ext cx="169136" cy="17515"/>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6" name="Google Shape;556;p27"/>
            <p:cNvSpPr/>
            <p:nvPr/>
          </p:nvSpPr>
          <p:spPr>
            <a:xfrm>
              <a:off x="9759352" y="4687834"/>
              <a:ext cx="169101" cy="17549"/>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7" name="Google Shape;557;p27"/>
            <p:cNvSpPr/>
            <p:nvPr/>
          </p:nvSpPr>
          <p:spPr>
            <a:xfrm>
              <a:off x="9759352" y="4272684"/>
              <a:ext cx="169101" cy="17515"/>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8" name="Google Shape;558;p27"/>
            <p:cNvSpPr/>
            <p:nvPr/>
          </p:nvSpPr>
          <p:spPr>
            <a:xfrm>
              <a:off x="9759352" y="4480277"/>
              <a:ext cx="169101" cy="1636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59" name="Google Shape;559;p27"/>
            <p:cNvSpPr/>
            <p:nvPr/>
          </p:nvSpPr>
          <p:spPr>
            <a:xfrm>
              <a:off x="10447363" y="3956647"/>
              <a:ext cx="169136" cy="17549"/>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0" name="Google Shape;560;p27"/>
            <p:cNvSpPr/>
            <p:nvPr/>
          </p:nvSpPr>
          <p:spPr>
            <a:xfrm>
              <a:off x="9759352" y="4081419"/>
              <a:ext cx="169101" cy="17549"/>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1" name="Google Shape;561;p27"/>
            <p:cNvSpPr/>
            <p:nvPr/>
          </p:nvSpPr>
          <p:spPr>
            <a:xfrm>
              <a:off x="9759352" y="3956647"/>
              <a:ext cx="169101" cy="17549"/>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2" name="Google Shape;562;p27"/>
            <p:cNvSpPr/>
            <p:nvPr/>
          </p:nvSpPr>
          <p:spPr>
            <a:xfrm>
              <a:off x="10447363" y="4895424"/>
              <a:ext cx="169136" cy="17515"/>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3" name="Google Shape;563;p27"/>
            <p:cNvSpPr/>
            <p:nvPr/>
          </p:nvSpPr>
          <p:spPr>
            <a:xfrm>
              <a:off x="10217641" y="3956647"/>
              <a:ext cx="169136" cy="17549"/>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4" name="Google Shape;564;p27"/>
            <p:cNvSpPr/>
            <p:nvPr/>
          </p:nvSpPr>
          <p:spPr>
            <a:xfrm>
              <a:off x="10217641" y="4272684"/>
              <a:ext cx="169136" cy="17515"/>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5" name="Google Shape;565;p27"/>
            <p:cNvSpPr/>
            <p:nvPr/>
          </p:nvSpPr>
          <p:spPr>
            <a:xfrm>
              <a:off x="10217641" y="4081419"/>
              <a:ext cx="169136" cy="17549"/>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6" name="Google Shape;566;p27"/>
            <p:cNvSpPr/>
            <p:nvPr/>
          </p:nvSpPr>
          <p:spPr>
            <a:xfrm>
              <a:off x="10217641" y="4480276"/>
              <a:ext cx="169136" cy="17515"/>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7" name="Google Shape;567;p27"/>
            <p:cNvSpPr/>
            <p:nvPr/>
          </p:nvSpPr>
          <p:spPr>
            <a:xfrm>
              <a:off x="10217641" y="4895424"/>
              <a:ext cx="169136" cy="17515"/>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8" name="Google Shape;568;p27"/>
            <p:cNvSpPr/>
            <p:nvPr/>
          </p:nvSpPr>
          <p:spPr>
            <a:xfrm>
              <a:off x="10217641" y="4687834"/>
              <a:ext cx="169136" cy="17549"/>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69" name="Google Shape;569;p27"/>
            <p:cNvSpPr/>
            <p:nvPr/>
          </p:nvSpPr>
          <p:spPr>
            <a:xfrm>
              <a:off x="10675929" y="3956647"/>
              <a:ext cx="169136" cy="17549"/>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0" name="Google Shape;570;p27"/>
            <p:cNvSpPr/>
            <p:nvPr/>
          </p:nvSpPr>
          <p:spPr>
            <a:xfrm>
              <a:off x="10447363" y="4687834"/>
              <a:ext cx="169136" cy="17549"/>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1" name="Google Shape;571;p27"/>
            <p:cNvSpPr/>
            <p:nvPr/>
          </p:nvSpPr>
          <p:spPr>
            <a:xfrm>
              <a:off x="9989073" y="3956647"/>
              <a:ext cx="169136" cy="17549"/>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2" name="Google Shape;572;p27"/>
            <p:cNvSpPr/>
            <p:nvPr/>
          </p:nvSpPr>
          <p:spPr>
            <a:xfrm>
              <a:off x="10447364" y="4272684"/>
              <a:ext cx="397705" cy="17515"/>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3" name="Google Shape;573;p27"/>
            <p:cNvSpPr/>
            <p:nvPr/>
          </p:nvSpPr>
          <p:spPr>
            <a:xfrm>
              <a:off x="10447364" y="4081419"/>
              <a:ext cx="397705" cy="17549"/>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4" name="Google Shape;574;p27"/>
            <p:cNvSpPr/>
            <p:nvPr/>
          </p:nvSpPr>
          <p:spPr>
            <a:xfrm>
              <a:off x="10675929"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5" name="Google Shape;575;p27"/>
            <p:cNvSpPr/>
            <p:nvPr/>
          </p:nvSpPr>
          <p:spPr>
            <a:xfrm>
              <a:off x="10447363" y="4480276"/>
              <a:ext cx="169136" cy="17515"/>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6" name="Google Shape;576;p27"/>
            <p:cNvSpPr/>
            <p:nvPr/>
          </p:nvSpPr>
          <p:spPr>
            <a:xfrm>
              <a:off x="10675929" y="4895424"/>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7" name="Google Shape;577;p27"/>
            <p:cNvSpPr/>
            <p:nvPr/>
          </p:nvSpPr>
          <p:spPr>
            <a:xfrm>
              <a:off x="9989073" y="4480276"/>
              <a:ext cx="169136" cy="17515"/>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8" name="Google Shape;578;p27"/>
            <p:cNvSpPr/>
            <p:nvPr/>
          </p:nvSpPr>
          <p:spPr>
            <a:xfrm>
              <a:off x="9989073" y="4687834"/>
              <a:ext cx="169136" cy="17549"/>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79" name="Google Shape;579;p27"/>
            <p:cNvSpPr/>
            <p:nvPr/>
          </p:nvSpPr>
          <p:spPr>
            <a:xfrm>
              <a:off x="9989073" y="4081419"/>
              <a:ext cx="169136" cy="17549"/>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80" name="Google Shape;580;p27"/>
            <p:cNvSpPr/>
            <p:nvPr/>
          </p:nvSpPr>
          <p:spPr>
            <a:xfrm>
              <a:off x="9989073" y="4272684"/>
              <a:ext cx="169136" cy="17515"/>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a:p>
          </p:txBody>
        </p:sp>
        <p:sp>
          <p:nvSpPr>
            <p:cNvPr id="581" name="Google Shape;581;p27"/>
            <p:cNvSpPr/>
            <p:nvPr/>
          </p:nvSpPr>
          <p:spPr>
            <a:xfrm>
              <a:off x="10883521" y="3696615"/>
              <a:ext cx="149315" cy="152775"/>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121900" tIns="121900" rIns="121900" bIns="121900" anchor="ctr" anchorCtr="0">
              <a:noAutofit/>
            </a:bodyPr>
            <a:lstStyle/>
            <a:p>
              <a:endParaRPr/>
            </a:p>
          </p:txBody>
        </p:sp>
        <p:sp>
          <p:nvSpPr>
            <p:cNvPr id="582" name="Google Shape;582;p27"/>
            <p:cNvSpPr/>
            <p:nvPr/>
          </p:nvSpPr>
          <p:spPr>
            <a:xfrm>
              <a:off x="10883521" y="3696615"/>
              <a:ext cx="149315" cy="14927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121900" tIns="121900" rIns="121900" bIns="121900" anchor="ctr" anchorCtr="0">
              <a:noAutofit/>
            </a:bodyPr>
            <a:lstStyle/>
            <a:p>
              <a:endParaRPr/>
            </a:p>
          </p:txBody>
        </p:sp>
        <p:sp>
          <p:nvSpPr>
            <p:cNvPr id="583" name="Google Shape;583;p27"/>
            <p:cNvSpPr/>
            <p:nvPr/>
          </p:nvSpPr>
          <p:spPr>
            <a:xfrm>
              <a:off x="10897506" y="3709445"/>
              <a:ext cx="122500" cy="123619"/>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121900" tIns="121900" rIns="121900" bIns="121900" anchor="ctr" anchorCtr="0">
              <a:noAutofit/>
            </a:bodyPr>
            <a:lstStyle/>
            <a:p>
              <a:endParaRPr/>
            </a:p>
          </p:txBody>
        </p:sp>
        <p:sp>
          <p:nvSpPr>
            <p:cNvPr id="584" name="Google Shape;584;p27"/>
            <p:cNvSpPr/>
            <p:nvPr/>
          </p:nvSpPr>
          <p:spPr>
            <a:xfrm>
              <a:off x="10897506" y="3770066"/>
              <a:ext cx="122500" cy="62997"/>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121900" tIns="121900" rIns="121900" bIns="121900" anchor="ctr" anchorCtr="0">
              <a:noAutofit/>
            </a:bodyPr>
            <a:lstStyle/>
            <a:p>
              <a:endParaRPr/>
            </a:p>
          </p:txBody>
        </p:sp>
        <p:sp>
          <p:nvSpPr>
            <p:cNvPr id="585" name="Google Shape;585;p27"/>
            <p:cNvSpPr/>
            <p:nvPr/>
          </p:nvSpPr>
          <p:spPr>
            <a:xfrm>
              <a:off x="7528196" y="3602229"/>
              <a:ext cx="91888" cy="42100"/>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121900" tIns="121900" rIns="121900" bIns="121900" anchor="ctr" anchorCtr="0">
              <a:noAutofit/>
            </a:bodyPr>
            <a:lstStyle/>
            <a:p>
              <a:endParaRPr/>
            </a:p>
          </p:txBody>
        </p:sp>
        <p:sp>
          <p:nvSpPr>
            <p:cNvPr id="586" name="Google Shape;586;p27"/>
            <p:cNvSpPr/>
            <p:nvPr/>
          </p:nvSpPr>
          <p:spPr>
            <a:xfrm>
              <a:off x="7685607" y="3602229"/>
              <a:ext cx="91848" cy="42100"/>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121900" tIns="121900" rIns="121900" bIns="121900" anchor="ctr" anchorCtr="0">
              <a:noAutofit/>
            </a:bodyPr>
            <a:lstStyle/>
            <a:p>
              <a:endParaRPr/>
            </a:p>
          </p:txBody>
        </p:sp>
        <p:sp>
          <p:nvSpPr>
            <p:cNvPr id="587" name="Google Shape;587;p27"/>
            <p:cNvSpPr/>
            <p:nvPr/>
          </p:nvSpPr>
          <p:spPr>
            <a:xfrm>
              <a:off x="7842976" y="3602229"/>
              <a:ext cx="91888" cy="42100"/>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121900" tIns="121900" rIns="121900" bIns="121900" anchor="ctr" anchorCtr="0">
              <a:noAutofit/>
            </a:bodyPr>
            <a:lstStyle/>
            <a:p>
              <a:endParaRPr/>
            </a:p>
          </p:txBody>
        </p:sp>
        <p:sp>
          <p:nvSpPr>
            <p:cNvPr id="588" name="Google Shape;588;p27"/>
            <p:cNvSpPr/>
            <p:nvPr/>
          </p:nvSpPr>
          <p:spPr>
            <a:xfrm>
              <a:off x="9544768" y="3103031"/>
              <a:ext cx="35" cy="69989"/>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121900" tIns="121900" rIns="121900" bIns="121900" anchor="ctr" anchorCtr="0">
              <a:noAutofit/>
            </a:bodyPr>
            <a:lstStyle/>
            <a:p>
              <a:endParaRPr/>
            </a:p>
          </p:txBody>
        </p:sp>
        <p:sp>
          <p:nvSpPr>
            <p:cNvPr id="589" name="Google Shape;589;p27"/>
            <p:cNvSpPr/>
            <p:nvPr/>
          </p:nvSpPr>
          <p:spPr>
            <a:xfrm>
              <a:off x="10410061" y="3112727"/>
              <a:ext cx="143476" cy="43211"/>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a:p>
          </p:txBody>
        </p:sp>
        <p:sp>
          <p:nvSpPr>
            <p:cNvPr id="590" name="Google Shape;590;p27"/>
            <p:cNvSpPr/>
            <p:nvPr/>
          </p:nvSpPr>
          <p:spPr>
            <a:xfrm>
              <a:off x="10580315" y="3112727"/>
              <a:ext cx="143476" cy="43211"/>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a:p>
          </p:txBody>
        </p:sp>
        <p:sp>
          <p:nvSpPr>
            <p:cNvPr id="591" name="Google Shape;591;p27"/>
            <p:cNvSpPr/>
            <p:nvPr/>
          </p:nvSpPr>
          <p:spPr>
            <a:xfrm>
              <a:off x="10195477" y="3364613"/>
              <a:ext cx="929481" cy="43211"/>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121900" tIns="121900" rIns="121900" bIns="121900" anchor="ctr" anchorCtr="0">
              <a:noAutofit/>
            </a:bodyPr>
            <a:lstStyle/>
            <a:p>
              <a:endParaRPr/>
            </a:p>
          </p:txBody>
        </p:sp>
        <p:sp>
          <p:nvSpPr>
            <p:cNvPr id="592" name="Google Shape;592;p27"/>
            <p:cNvSpPr/>
            <p:nvPr/>
          </p:nvSpPr>
          <p:spPr>
            <a:xfrm>
              <a:off x="10894010" y="3453273"/>
              <a:ext cx="181967" cy="44329"/>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121900" tIns="121900" rIns="121900" bIns="121900" anchor="ctr" anchorCtr="0">
              <a:noAutofit/>
            </a:bodyPr>
            <a:lstStyle/>
            <a:p>
              <a:endParaRPr/>
            </a:p>
          </p:txBody>
        </p:sp>
        <p:sp>
          <p:nvSpPr>
            <p:cNvPr id="593" name="Google Shape;593;p27"/>
            <p:cNvSpPr/>
            <p:nvPr/>
          </p:nvSpPr>
          <p:spPr>
            <a:xfrm>
              <a:off x="10702779" y="3453273"/>
              <a:ext cx="164452" cy="44329"/>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121900" tIns="121900" rIns="121900" bIns="121900" anchor="ctr" anchorCtr="0">
              <a:noAutofit/>
            </a:bodyPr>
            <a:lstStyle/>
            <a:p>
              <a:endParaRPr/>
            </a:p>
          </p:txBody>
        </p:sp>
        <p:sp>
          <p:nvSpPr>
            <p:cNvPr id="594" name="Google Shape;594;p27"/>
            <p:cNvSpPr/>
            <p:nvPr/>
          </p:nvSpPr>
          <p:spPr>
            <a:xfrm>
              <a:off x="10555843" y="2830531"/>
              <a:ext cx="866484" cy="727728"/>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121900" tIns="121900" rIns="121900" bIns="121900" anchor="ctr" anchorCtr="0">
              <a:noAutofit/>
            </a:bodyPr>
            <a:lstStyle/>
            <a:p>
              <a:endParaRPr/>
            </a:p>
          </p:txBody>
        </p:sp>
        <p:sp>
          <p:nvSpPr>
            <p:cNvPr id="595" name="Google Shape;595;p27"/>
            <p:cNvSpPr/>
            <p:nvPr/>
          </p:nvSpPr>
          <p:spPr>
            <a:xfrm>
              <a:off x="6656700" y="1396084"/>
              <a:ext cx="3499373" cy="227142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121900" tIns="121900" rIns="121900" bIns="121900" anchor="ctr" anchorCtr="0">
              <a:noAutofit/>
            </a:bodyPr>
            <a:lstStyle/>
            <a:p>
              <a:endParaRPr/>
            </a:p>
          </p:txBody>
        </p:sp>
        <p:sp>
          <p:nvSpPr>
            <p:cNvPr id="596" name="Google Shape;596;p27"/>
            <p:cNvSpPr/>
            <p:nvPr/>
          </p:nvSpPr>
          <p:spPr>
            <a:xfrm>
              <a:off x="6656700" y="1396083"/>
              <a:ext cx="3499373" cy="366416"/>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121900" tIns="121900" rIns="121900" bIns="121900" anchor="ctr" anchorCtr="0">
              <a:noAutofit/>
            </a:bodyPr>
            <a:lstStyle/>
            <a:p>
              <a:endParaRPr/>
            </a:p>
          </p:txBody>
        </p:sp>
        <p:sp>
          <p:nvSpPr>
            <p:cNvPr id="597" name="Google Shape;597;p27"/>
            <p:cNvSpPr/>
            <p:nvPr/>
          </p:nvSpPr>
          <p:spPr>
            <a:xfrm>
              <a:off x="6797841" y="1872341"/>
              <a:ext cx="3223911" cy="1675756"/>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121900" tIns="121900" rIns="121900" bIns="121900" anchor="ctr" anchorCtr="0">
              <a:noAutofit/>
            </a:bodyPr>
            <a:lstStyle/>
            <a:p>
              <a:endParaRPr/>
            </a:p>
          </p:txBody>
        </p:sp>
        <p:sp>
          <p:nvSpPr>
            <p:cNvPr id="598" name="Google Shape;598;p27"/>
            <p:cNvSpPr/>
            <p:nvPr/>
          </p:nvSpPr>
          <p:spPr>
            <a:xfrm>
              <a:off x="6891433" y="1970040"/>
              <a:ext cx="76025" cy="154693"/>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599" name="Google Shape;599;p27"/>
            <p:cNvSpPr/>
            <p:nvPr/>
          </p:nvSpPr>
          <p:spPr>
            <a:xfrm>
              <a:off x="7161429" y="1970040"/>
              <a:ext cx="77408" cy="154693"/>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0" name="Google Shape;600;p27"/>
            <p:cNvSpPr/>
            <p:nvPr/>
          </p:nvSpPr>
          <p:spPr>
            <a:xfrm>
              <a:off x="7032532" y="1970040"/>
              <a:ext cx="61096" cy="16828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1" name="Google Shape;601;p27"/>
            <p:cNvSpPr/>
            <p:nvPr/>
          </p:nvSpPr>
          <p:spPr>
            <a:xfrm>
              <a:off x="7298463" y="2117893"/>
              <a:ext cx="43484" cy="43484"/>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02" name="Google Shape;602;p27"/>
            <p:cNvSpPr/>
            <p:nvPr/>
          </p:nvSpPr>
          <p:spPr>
            <a:xfrm>
              <a:off x="7362245" y="2117893"/>
              <a:ext cx="43443" cy="43484"/>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03" name="Google Shape;603;p27"/>
            <p:cNvSpPr/>
            <p:nvPr/>
          </p:nvSpPr>
          <p:spPr>
            <a:xfrm>
              <a:off x="7453152" y="2117893"/>
              <a:ext cx="43443" cy="43484"/>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04" name="Google Shape;604;p27"/>
            <p:cNvSpPr/>
            <p:nvPr/>
          </p:nvSpPr>
          <p:spPr>
            <a:xfrm>
              <a:off x="6929423" y="2295641"/>
              <a:ext cx="2316211" cy="4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5" name="Google Shape;605;p27"/>
            <p:cNvSpPr/>
            <p:nvPr/>
          </p:nvSpPr>
          <p:spPr>
            <a:xfrm>
              <a:off x="9385227" y="2295641"/>
              <a:ext cx="179140" cy="4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6" name="Google Shape;606;p27"/>
            <p:cNvSpPr/>
            <p:nvPr/>
          </p:nvSpPr>
          <p:spPr>
            <a:xfrm>
              <a:off x="9663361" y="2295641"/>
              <a:ext cx="227993" cy="4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7" name="Google Shape;607;p27"/>
            <p:cNvSpPr/>
            <p:nvPr/>
          </p:nvSpPr>
          <p:spPr>
            <a:xfrm>
              <a:off x="6929423" y="2477456"/>
              <a:ext cx="1449188" cy="4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8" name="Google Shape;608;p27"/>
            <p:cNvSpPr/>
            <p:nvPr/>
          </p:nvSpPr>
          <p:spPr>
            <a:xfrm>
              <a:off x="8592847" y="2477456"/>
              <a:ext cx="260575" cy="4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09" name="Google Shape;609;p27"/>
            <p:cNvSpPr/>
            <p:nvPr/>
          </p:nvSpPr>
          <p:spPr>
            <a:xfrm>
              <a:off x="8147827" y="2581949"/>
              <a:ext cx="705619" cy="4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0" name="Google Shape;610;p27"/>
            <p:cNvSpPr/>
            <p:nvPr/>
          </p:nvSpPr>
          <p:spPr>
            <a:xfrm>
              <a:off x="7909027" y="2581949"/>
              <a:ext cx="142531" cy="4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1" name="Google Shape;611;p27"/>
            <p:cNvSpPr/>
            <p:nvPr/>
          </p:nvSpPr>
          <p:spPr>
            <a:xfrm>
              <a:off x="7653957" y="2581949"/>
              <a:ext cx="142491" cy="4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2" name="Google Shape;612;p27"/>
            <p:cNvSpPr/>
            <p:nvPr/>
          </p:nvSpPr>
          <p:spPr>
            <a:xfrm>
              <a:off x="7400230" y="2581949"/>
              <a:ext cx="141148" cy="4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3" name="Google Shape;613;p27"/>
            <p:cNvSpPr/>
            <p:nvPr/>
          </p:nvSpPr>
          <p:spPr>
            <a:xfrm>
              <a:off x="7145161" y="2581949"/>
              <a:ext cx="141148" cy="4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4" name="Google Shape;614;p27"/>
            <p:cNvSpPr/>
            <p:nvPr/>
          </p:nvSpPr>
          <p:spPr>
            <a:xfrm>
              <a:off x="7145160" y="2709464"/>
              <a:ext cx="2196784" cy="4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5" name="Google Shape;615;p27"/>
            <p:cNvSpPr/>
            <p:nvPr/>
          </p:nvSpPr>
          <p:spPr>
            <a:xfrm>
              <a:off x="6929423" y="2581949"/>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6" name="Google Shape;616;p27"/>
            <p:cNvSpPr/>
            <p:nvPr/>
          </p:nvSpPr>
          <p:spPr>
            <a:xfrm>
              <a:off x="6929423" y="2709464"/>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7" name="Google Shape;617;p27"/>
            <p:cNvSpPr/>
            <p:nvPr/>
          </p:nvSpPr>
          <p:spPr>
            <a:xfrm>
              <a:off x="6929423" y="2837018"/>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8" name="Google Shape;618;p27"/>
            <p:cNvSpPr/>
            <p:nvPr/>
          </p:nvSpPr>
          <p:spPr>
            <a:xfrm>
              <a:off x="6929423" y="2964533"/>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19" name="Google Shape;619;p27"/>
            <p:cNvSpPr/>
            <p:nvPr/>
          </p:nvSpPr>
          <p:spPr>
            <a:xfrm>
              <a:off x="9474752" y="2709464"/>
              <a:ext cx="302635" cy="4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0" name="Google Shape;620;p27"/>
            <p:cNvSpPr/>
            <p:nvPr/>
          </p:nvSpPr>
          <p:spPr>
            <a:xfrm>
              <a:off x="7139752" y="2837018"/>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1" name="Google Shape;621;p27"/>
            <p:cNvSpPr/>
            <p:nvPr/>
          </p:nvSpPr>
          <p:spPr>
            <a:xfrm>
              <a:off x="7139752" y="2967258"/>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2" name="Google Shape;622;p27"/>
            <p:cNvSpPr/>
            <p:nvPr/>
          </p:nvSpPr>
          <p:spPr>
            <a:xfrm>
              <a:off x="7139752" y="3098881"/>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3" name="Google Shape;623;p27"/>
            <p:cNvSpPr/>
            <p:nvPr/>
          </p:nvSpPr>
          <p:spPr>
            <a:xfrm>
              <a:off x="7139752" y="3229121"/>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4" name="Google Shape;624;p27"/>
            <p:cNvSpPr/>
            <p:nvPr/>
          </p:nvSpPr>
          <p:spPr>
            <a:xfrm>
              <a:off x="8147827" y="3229121"/>
              <a:ext cx="1237507" cy="4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5" name="Google Shape;625;p27"/>
            <p:cNvSpPr/>
            <p:nvPr/>
          </p:nvSpPr>
          <p:spPr>
            <a:xfrm>
              <a:off x="8881841" y="3098881"/>
              <a:ext cx="503455" cy="4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6" name="Google Shape;626;p27"/>
            <p:cNvSpPr/>
            <p:nvPr/>
          </p:nvSpPr>
          <p:spPr>
            <a:xfrm>
              <a:off x="9185759" y="2964533"/>
              <a:ext cx="199519" cy="4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27" name="Google Shape;627;p27"/>
            <p:cNvSpPr/>
            <p:nvPr/>
          </p:nvSpPr>
          <p:spPr>
            <a:xfrm>
              <a:off x="10136009" y="1747159"/>
              <a:ext cx="1485731" cy="2312535"/>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28" name="Google Shape;628;p27"/>
            <p:cNvSpPr/>
            <p:nvPr/>
          </p:nvSpPr>
          <p:spPr>
            <a:xfrm>
              <a:off x="10136009" y="1747159"/>
              <a:ext cx="1485731" cy="20993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121900" tIns="121900" rIns="121900" bIns="121900" anchor="ctr" anchorCtr="0">
              <a:noAutofit/>
            </a:bodyPr>
            <a:lstStyle/>
            <a:p>
              <a:endParaRPr/>
            </a:p>
          </p:txBody>
        </p:sp>
        <p:sp>
          <p:nvSpPr>
            <p:cNvPr id="629" name="Google Shape;629;p27"/>
            <p:cNvSpPr/>
            <p:nvPr/>
          </p:nvSpPr>
          <p:spPr>
            <a:xfrm>
              <a:off x="10216487" y="2020056"/>
              <a:ext cx="1328271" cy="1970835"/>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121900" tIns="121900" rIns="121900" bIns="121900" anchor="ctr" anchorCtr="0">
              <a:noAutofit/>
            </a:bodyPr>
            <a:lstStyle/>
            <a:p>
              <a:endParaRPr/>
            </a:p>
          </p:txBody>
        </p:sp>
        <p:sp>
          <p:nvSpPr>
            <p:cNvPr id="630" name="Google Shape;630;p27"/>
            <p:cNvSpPr/>
            <p:nvPr/>
          </p:nvSpPr>
          <p:spPr>
            <a:xfrm>
              <a:off x="10540671" y="1817113"/>
              <a:ext cx="71179" cy="36219"/>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121900" tIns="121900" rIns="121900" bIns="121900" anchor="ctr" anchorCtr="0">
              <a:noAutofit/>
            </a:bodyPr>
            <a:lstStyle/>
            <a:p>
              <a:endParaRPr/>
            </a:p>
          </p:txBody>
        </p:sp>
        <p:sp>
          <p:nvSpPr>
            <p:cNvPr id="631" name="Google Shape;631;p27"/>
            <p:cNvSpPr/>
            <p:nvPr/>
          </p:nvSpPr>
          <p:spPr>
            <a:xfrm>
              <a:off x="10280605" y="2250931"/>
              <a:ext cx="943465" cy="2220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32" name="Google Shape;632;p27"/>
            <p:cNvSpPr/>
            <p:nvPr/>
          </p:nvSpPr>
          <p:spPr>
            <a:xfrm>
              <a:off x="11282345" y="2250931"/>
              <a:ext cx="91001" cy="2220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33" name="Google Shape;633;p27"/>
            <p:cNvSpPr/>
            <p:nvPr/>
          </p:nvSpPr>
          <p:spPr>
            <a:xfrm>
              <a:off x="11408304" y="2250931"/>
              <a:ext cx="73485" cy="2220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34" name="Google Shape;634;p27"/>
            <p:cNvSpPr/>
            <p:nvPr/>
          </p:nvSpPr>
          <p:spPr>
            <a:xfrm>
              <a:off x="10280604" y="2354727"/>
              <a:ext cx="539992" cy="2220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35" name="Google Shape;635;p27"/>
            <p:cNvSpPr/>
            <p:nvPr/>
          </p:nvSpPr>
          <p:spPr>
            <a:xfrm>
              <a:off x="10829859" y="2354727"/>
              <a:ext cx="170325" cy="2220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36" name="Google Shape;636;p27"/>
            <p:cNvSpPr/>
            <p:nvPr/>
          </p:nvSpPr>
          <p:spPr>
            <a:xfrm>
              <a:off x="10885865" y="2414194"/>
              <a:ext cx="114319" cy="23353"/>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37" name="Google Shape;637;p27"/>
            <p:cNvSpPr/>
            <p:nvPr/>
          </p:nvSpPr>
          <p:spPr>
            <a:xfrm>
              <a:off x="10829859" y="2414194"/>
              <a:ext cx="33876" cy="23353"/>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38" name="Google Shape;638;p27"/>
            <p:cNvSpPr/>
            <p:nvPr/>
          </p:nvSpPr>
          <p:spPr>
            <a:xfrm>
              <a:off x="10695752" y="2414194"/>
              <a:ext cx="102677" cy="23353"/>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39" name="Google Shape;639;p27"/>
            <p:cNvSpPr/>
            <p:nvPr/>
          </p:nvSpPr>
          <p:spPr>
            <a:xfrm>
              <a:off x="10550005" y="2414194"/>
              <a:ext cx="103831" cy="23353"/>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0" name="Google Shape;640;p27"/>
            <p:cNvSpPr/>
            <p:nvPr/>
          </p:nvSpPr>
          <p:spPr>
            <a:xfrm>
              <a:off x="10404222" y="2414194"/>
              <a:ext cx="103831" cy="23353"/>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1" name="Google Shape;641;p27"/>
            <p:cNvSpPr/>
            <p:nvPr/>
          </p:nvSpPr>
          <p:spPr>
            <a:xfrm>
              <a:off x="10404222" y="2487679"/>
              <a:ext cx="875817" cy="2220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42" name="Google Shape;642;p27"/>
            <p:cNvSpPr/>
            <p:nvPr/>
          </p:nvSpPr>
          <p:spPr>
            <a:xfrm>
              <a:off x="10280604" y="2414194"/>
              <a:ext cx="52509" cy="23353"/>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3" name="Google Shape;643;p27"/>
            <p:cNvSpPr/>
            <p:nvPr/>
          </p:nvSpPr>
          <p:spPr>
            <a:xfrm>
              <a:off x="10280604" y="2487679"/>
              <a:ext cx="52509" cy="2220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4" name="Google Shape;644;p27"/>
            <p:cNvSpPr/>
            <p:nvPr/>
          </p:nvSpPr>
          <p:spPr>
            <a:xfrm>
              <a:off x="10280604" y="2559977"/>
              <a:ext cx="52509" cy="23353"/>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5" name="Google Shape;645;p27"/>
            <p:cNvSpPr/>
            <p:nvPr/>
          </p:nvSpPr>
          <p:spPr>
            <a:xfrm>
              <a:off x="10280604" y="2633463"/>
              <a:ext cx="52509" cy="22164"/>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46" name="Google Shape;646;p27"/>
            <p:cNvSpPr/>
            <p:nvPr/>
          </p:nvSpPr>
          <p:spPr>
            <a:xfrm>
              <a:off x="11333666" y="2487679"/>
              <a:ext cx="128303" cy="2220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47" name="Google Shape;647;p27"/>
            <p:cNvSpPr/>
            <p:nvPr/>
          </p:nvSpPr>
          <p:spPr>
            <a:xfrm>
              <a:off x="10400726" y="2559977"/>
              <a:ext cx="369701" cy="23353"/>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48" name="Google Shape;648;p27"/>
            <p:cNvSpPr/>
            <p:nvPr/>
          </p:nvSpPr>
          <p:spPr>
            <a:xfrm>
              <a:off x="10885865" y="2783896"/>
              <a:ext cx="418681" cy="23353"/>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49" name="Google Shape;649;p27"/>
            <p:cNvSpPr/>
            <p:nvPr/>
          </p:nvSpPr>
          <p:spPr>
            <a:xfrm>
              <a:off x="10994309" y="2709256"/>
              <a:ext cx="310235" cy="23353"/>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0" name="Google Shape;650;p27"/>
            <p:cNvSpPr/>
            <p:nvPr/>
          </p:nvSpPr>
          <p:spPr>
            <a:xfrm>
              <a:off x="11168061" y="2633463"/>
              <a:ext cx="136484" cy="22164"/>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1" name="Google Shape;651;p27"/>
            <p:cNvSpPr/>
            <p:nvPr/>
          </p:nvSpPr>
          <p:spPr>
            <a:xfrm>
              <a:off x="10280604" y="2149477"/>
              <a:ext cx="437349" cy="2220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52" name="Google Shape;652;p27"/>
            <p:cNvSpPr/>
            <p:nvPr/>
          </p:nvSpPr>
          <p:spPr>
            <a:xfrm>
              <a:off x="10280604" y="2961142"/>
              <a:ext cx="706752" cy="23353"/>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3" name="Google Shape;653;p27"/>
            <p:cNvSpPr/>
            <p:nvPr/>
          </p:nvSpPr>
          <p:spPr>
            <a:xfrm>
              <a:off x="10280604" y="3050919"/>
              <a:ext cx="706752" cy="23388"/>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4" name="Google Shape;654;p27"/>
            <p:cNvSpPr/>
            <p:nvPr/>
          </p:nvSpPr>
          <p:spPr>
            <a:xfrm>
              <a:off x="10280604" y="3140732"/>
              <a:ext cx="705563" cy="23353"/>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5" name="Google Shape;655;p27"/>
            <p:cNvSpPr/>
            <p:nvPr/>
          </p:nvSpPr>
          <p:spPr>
            <a:xfrm>
              <a:off x="10280604" y="3677155"/>
              <a:ext cx="705563" cy="2220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a:p>
          </p:txBody>
        </p:sp>
        <p:sp>
          <p:nvSpPr>
            <p:cNvPr id="656" name="Google Shape;656;p27"/>
            <p:cNvSpPr/>
            <p:nvPr/>
          </p:nvSpPr>
          <p:spPr>
            <a:xfrm>
              <a:off x="10923167" y="2857345"/>
              <a:ext cx="209935" cy="2220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57" name="Google Shape;657;p27"/>
            <p:cNvSpPr/>
            <p:nvPr/>
          </p:nvSpPr>
          <p:spPr>
            <a:xfrm>
              <a:off x="11201867" y="2857345"/>
              <a:ext cx="279925" cy="2220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58" name="Google Shape;658;p27"/>
            <p:cNvSpPr/>
            <p:nvPr/>
          </p:nvSpPr>
          <p:spPr>
            <a:xfrm>
              <a:off x="11201867" y="2961142"/>
              <a:ext cx="279925" cy="23353"/>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59" name="Google Shape;659;p27"/>
            <p:cNvSpPr/>
            <p:nvPr/>
          </p:nvSpPr>
          <p:spPr>
            <a:xfrm>
              <a:off x="10280605" y="3813603"/>
              <a:ext cx="107327" cy="2220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0" name="Google Shape;660;p27"/>
            <p:cNvSpPr/>
            <p:nvPr/>
          </p:nvSpPr>
          <p:spPr>
            <a:xfrm>
              <a:off x="10280605" y="3881252"/>
              <a:ext cx="107327" cy="23353"/>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1" name="Google Shape;661;p27"/>
            <p:cNvSpPr/>
            <p:nvPr/>
          </p:nvSpPr>
          <p:spPr>
            <a:xfrm>
              <a:off x="10415899" y="3881252"/>
              <a:ext cx="656584" cy="23353"/>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2" name="Google Shape;662;p27"/>
            <p:cNvSpPr/>
            <p:nvPr/>
          </p:nvSpPr>
          <p:spPr>
            <a:xfrm>
              <a:off x="10446208" y="3813603"/>
              <a:ext cx="106139" cy="2220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3" name="Google Shape;663;p27"/>
            <p:cNvSpPr/>
            <p:nvPr/>
          </p:nvSpPr>
          <p:spPr>
            <a:xfrm>
              <a:off x="10610626" y="3813603"/>
              <a:ext cx="107327" cy="2220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4" name="Google Shape;664;p27"/>
            <p:cNvSpPr/>
            <p:nvPr/>
          </p:nvSpPr>
          <p:spPr>
            <a:xfrm>
              <a:off x="10776230" y="3813603"/>
              <a:ext cx="106173" cy="2220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5" name="Google Shape;665;p27"/>
            <p:cNvSpPr/>
            <p:nvPr/>
          </p:nvSpPr>
          <p:spPr>
            <a:xfrm>
              <a:off x="10941835" y="3813603"/>
              <a:ext cx="106139" cy="2220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6" name="Google Shape;666;p27"/>
            <p:cNvSpPr/>
            <p:nvPr/>
          </p:nvSpPr>
          <p:spPr>
            <a:xfrm>
              <a:off x="11106251" y="3813603"/>
              <a:ext cx="107327" cy="2220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7" name="Google Shape;667;p27"/>
            <p:cNvSpPr/>
            <p:nvPr/>
          </p:nvSpPr>
          <p:spPr>
            <a:xfrm>
              <a:off x="11271857" y="3813603"/>
              <a:ext cx="72332" cy="2220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68" name="Google Shape;668;p27"/>
            <p:cNvSpPr/>
            <p:nvPr/>
          </p:nvSpPr>
          <p:spPr>
            <a:xfrm>
              <a:off x="11050281" y="1102254"/>
              <a:ext cx="1141724" cy="1046108"/>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121900" tIns="121900" rIns="121900" bIns="121900" anchor="ctr" anchorCtr="0">
              <a:noAutofit/>
            </a:bodyPr>
            <a:lstStyle/>
            <a:p>
              <a:endParaRPr/>
            </a:p>
          </p:txBody>
        </p:sp>
        <p:sp>
          <p:nvSpPr>
            <p:cNvPr id="669" name="Google Shape;669;p27"/>
            <p:cNvSpPr/>
            <p:nvPr/>
          </p:nvSpPr>
          <p:spPr>
            <a:xfrm>
              <a:off x="11050281" y="1092955"/>
              <a:ext cx="1141724" cy="52509"/>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121900" tIns="121900" rIns="121900" bIns="121900" anchor="ctr" anchorCtr="0">
              <a:noAutofit/>
            </a:bodyPr>
            <a:lstStyle/>
            <a:p>
              <a:endParaRPr/>
            </a:p>
          </p:txBody>
        </p:sp>
        <p:sp>
          <p:nvSpPr>
            <p:cNvPr id="670" name="Google Shape;670;p27"/>
            <p:cNvSpPr/>
            <p:nvPr/>
          </p:nvSpPr>
          <p:spPr>
            <a:xfrm>
              <a:off x="11050281" y="1102254"/>
              <a:ext cx="1141724" cy="160991"/>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121900" tIns="121900" rIns="121900" bIns="121900" anchor="ctr" anchorCtr="0">
              <a:noAutofit/>
            </a:bodyPr>
            <a:lstStyle/>
            <a:p>
              <a:endParaRPr/>
            </a:p>
          </p:txBody>
        </p:sp>
        <p:sp>
          <p:nvSpPr>
            <p:cNvPr id="671" name="Google Shape;671;p27"/>
            <p:cNvSpPr/>
            <p:nvPr/>
          </p:nvSpPr>
          <p:spPr>
            <a:xfrm>
              <a:off x="11113243" y="1310999"/>
              <a:ext cx="1020448" cy="784887"/>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121900" tIns="121900" rIns="121900" bIns="121900" anchor="ctr" anchorCtr="0">
              <a:noAutofit/>
            </a:bodyPr>
            <a:lstStyle/>
            <a:p>
              <a:endParaRPr/>
            </a:p>
          </p:txBody>
        </p:sp>
        <p:sp>
          <p:nvSpPr>
            <p:cNvPr id="672" name="Google Shape;672;p27"/>
            <p:cNvSpPr/>
            <p:nvPr/>
          </p:nvSpPr>
          <p:spPr>
            <a:xfrm>
              <a:off x="11162222" y="1488281"/>
              <a:ext cx="725385" cy="1751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73" name="Google Shape;673;p27"/>
            <p:cNvSpPr/>
            <p:nvPr/>
          </p:nvSpPr>
          <p:spPr>
            <a:xfrm>
              <a:off x="11931899" y="1488281"/>
              <a:ext cx="69989" cy="1751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74" name="Google Shape;674;p27"/>
            <p:cNvSpPr/>
            <p:nvPr/>
          </p:nvSpPr>
          <p:spPr>
            <a:xfrm>
              <a:off x="12028703" y="1488281"/>
              <a:ext cx="56005" cy="1751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75" name="Google Shape;675;p27"/>
            <p:cNvSpPr/>
            <p:nvPr/>
          </p:nvSpPr>
          <p:spPr>
            <a:xfrm>
              <a:off x="11162222" y="1568724"/>
              <a:ext cx="415185" cy="17549"/>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76" name="Google Shape;676;p27"/>
            <p:cNvSpPr/>
            <p:nvPr/>
          </p:nvSpPr>
          <p:spPr>
            <a:xfrm>
              <a:off x="11583208" y="1568724"/>
              <a:ext cx="131835" cy="17549"/>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77" name="Google Shape;677;p27"/>
            <p:cNvSpPr/>
            <p:nvPr/>
          </p:nvSpPr>
          <p:spPr>
            <a:xfrm>
              <a:off x="11627538" y="1615396"/>
              <a:ext cx="87505" cy="1636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78" name="Google Shape;678;p27"/>
            <p:cNvSpPr/>
            <p:nvPr/>
          </p:nvSpPr>
          <p:spPr>
            <a:xfrm>
              <a:off x="11584398" y="1615396"/>
              <a:ext cx="25660" cy="1636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79" name="Google Shape;679;p27"/>
            <p:cNvSpPr/>
            <p:nvPr/>
          </p:nvSpPr>
          <p:spPr>
            <a:xfrm>
              <a:off x="11480602" y="1615396"/>
              <a:ext cx="79324" cy="1636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0" name="Google Shape;680;p27"/>
            <p:cNvSpPr/>
            <p:nvPr/>
          </p:nvSpPr>
          <p:spPr>
            <a:xfrm>
              <a:off x="11368626" y="1615396"/>
              <a:ext cx="79359" cy="1636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1" name="Google Shape;681;p27"/>
            <p:cNvSpPr/>
            <p:nvPr/>
          </p:nvSpPr>
          <p:spPr>
            <a:xfrm>
              <a:off x="11256685" y="1615396"/>
              <a:ext cx="79324" cy="1636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2" name="Google Shape;682;p27"/>
            <p:cNvSpPr/>
            <p:nvPr/>
          </p:nvSpPr>
          <p:spPr>
            <a:xfrm>
              <a:off x="11256685" y="1671366"/>
              <a:ext cx="672911" cy="1636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121900" tIns="121900" rIns="121900" bIns="121900" anchor="ctr" anchorCtr="0">
              <a:noAutofit/>
            </a:bodyPr>
            <a:lstStyle/>
            <a:p>
              <a:endParaRPr/>
            </a:p>
          </p:txBody>
        </p:sp>
        <p:sp>
          <p:nvSpPr>
            <p:cNvPr id="683" name="Google Shape;683;p27"/>
            <p:cNvSpPr/>
            <p:nvPr/>
          </p:nvSpPr>
          <p:spPr>
            <a:xfrm>
              <a:off x="11162221" y="1615396"/>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4" name="Google Shape;684;p27"/>
            <p:cNvSpPr/>
            <p:nvPr/>
          </p:nvSpPr>
          <p:spPr>
            <a:xfrm>
              <a:off x="11162221" y="1671366"/>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5" name="Google Shape;685;p27"/>
            <p:cNvSpPr/>
            <p:nvPr/>
          </p:nvSpPr>
          <p:spPr>
            <a:xfrm>
              <a:off x="11162221" y="1727337"/>
              <a:ext cx="39680" cy="1636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a:p>
          </p:txBody>
        </p:sp>
        <p:sp>
          <p:nvSpPr>
            <p:cNvPr id="686" name="Google Shape;686;p27"/>
            <p:cNvSpPr/>
            <p:nvPr/>
          </p:nvSpPr>
          <p:spPr>
            <a:xfrm>
              <a:off x="11970389" y="1671366"/>
              <a:ext cx="99147" cy="1636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121900" tIns="121900" rIns="121900" bIns="121900" anchor="ctr" anchorCtr="0">
              <a:noAutofit/>
            </a:bodyPr>
            <a:lstStyle/>
            <a:p>
              <a:endParaRPr/>
            </a:p>
          </p:txBody>
        </p:sp>
        <p:sp>
          <p:nvSpPr>
            <p:cNvPr id="687" name="Google Shape;687;p27"/>
            <p:cNvSpPr/>
            <p:nvPr/>
          </p:nvSpPr>
          <p:spPr>
            <a:xfrm>
              <a:off x="11254342" y="1727337"/>
              <a:ext cx="284609" cy="1636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121900" tIns="121900" rIns="121900" bIns="121900" anchor="ctr" anchorCtr="0">
              <a:noAutofit/>
            </a:bodyPr>
            <a:lstStyle/>
            <a:p>
              <a:endParaRPr/>
            </a:p>
          </p:txBody>
        </p:sp>
        <p:sp>
          <p:nvSpPr>
            <p:cNvPr id="688" name="Google Shape;688;p27"/>
            <p:cNvSpPr/>
            <p:nvPr/>
          </p:nvSpPr>
          <p:spPr>
            <a:xfrm>
              <a:off x="11627537" y="1799633"/>
              <a:ext cx="320723" cy="1751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89" name="Google Shape;689;p27"/>
            <p:cNvSpPr/>
            <p:nvPr/>
          </p:nvSpPr>
          <p:spPr>
            <a:xfrm>
              <a:off x="11843276" y="1761143"/>
              <a:ext cx="104985" cy="17549"/>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90" name="Google Shape;690;p27"/>
            <p:cNvSpPr/>
            <p:nvPr/>
          </p:nvSpPr>
          <p:spPr>
            <a:xfrm>
              <a:off x="11162221" y="1411299"/>
              <a:ext cx="335896" cy="17549"/>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121900" tIns="121900" rIns="121900" bIns="121900" anchor="ctr" anchorCtr="0">
              <a:noAutofit/>
            </a:bodyPr>
            <a:lstStyle/>
            <a:p>
              <a:endParaRPr/>
            </a:p>
          </p:txBody>
        </p:sp>
        <p:sp>
          <p:nvSpPr>
            <p:cNvPr id="691" name="Google Shape;691;p27"/>
            <p:cNvSpPr/>
            <p:nvPr/>
          </p:nvSpPr>
          <p:spPr>
            <a:xfrm>
              <a:off x="11162222" y="1957058"/>
              <a:ext cx="542300" cy="1636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121900" tIns="121900" rIns="121900" bIns="121900" anchor="ctr" anchorCtr="0">
              <a:noAutofit/>
            </a:bodyPr>
            <a:lstStyle/>
            <a:p>
              <a:endParaRPr/>
            </a:p>
          </p:txBody>
        </p:sp>
        <p:sp>
          <p:nvSpPr>
            <p:cNvPr id="692" name="Google Shape;692;p27"/>
            <p:cNvSpPr/>
            <p:nvPr/>
          </p:nvSpPr>
          <p:spPr>
            <a:xfrm>
              <a:off x="11655506" y="1856794"/>
              <a:ext cx="160991" cy="1636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93" name="Google Shape;693;p27"/>
            <p:cNvSpPr/>
            <p:nvPr/>
          </p:nvSpPr>
          <p:spPr>
            <a:xfrm>
              <a:off x="11870090" y="1856794"/>
              <a:ext cx="214620" cy="1636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94" name="Google Shape;694;p27"/>
            <p:cNvSpPr/>
            <p:nvPr/>
          </p:nvSpPr>
          <p:spPr>
            <a:xfrm>
              <a:off x="11870090" y="1936083"/>
              <a:ext cx="214620" cy="1751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95" name="Google Shape;695;p27"/>
            <p:cNvSpPr/>
            <p:nvPr/>
          </p:nvSpPr>
          <p:spPr>
            <a:xfrm>
              <a:off x="11162221" y="2011875"/>
              <a:ext cx="81667" cy="1751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sp>
          <p:nvSpPr>
            <p:cNvPr id="696" name="Google Shape;696;p27"/>
            <p:cNvSpPr/>
            <p:nvPr/>
          </p:nvSpPr>
          <p:spPr>
            <a:xfrm>
              <a:off x="11264864" y="2011875"/>
              <a:ext cx="504963" cy="1751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380335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425572" y="1561381"/>
            <a:ext cx="1134085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The way a database handles indexes is essential because they are used to locate data without searching for a particular row. Indexes can refer to multiple rows and columns. You can assign the same index to files, located in the different places in the database, and collect all these pieces with a single search.</a:t>
            </a:r>
            <a:endParaRPr lang="fr-FR" b="1" dirty="0">
              <a:latin typeface="Constantia"/>
            </a:endParaRPr>
          </a:p>
          <a:p>
            <a:endParaRPr lang="en-US" dirty="0">
              <a:latin typeface="Arial"/>
              <a:ea typeface="+mn-lt"/>
              <a:cs typeface="+mn-lt"/>
            </a:endParaRPr>
          </a:p>
          <a:p>
            <a:r>
              <a:rPr lang="en-US" b="1" u="sng" dirty="0">
                <a:latin typeface="Arial"/>
                <a:ea typeface="+mn-lt"/>
                <a:cs typeface="+mn-lt"/>
              </a:rPr>
              <a:t>MySQL</a:t>
            </a:r>
            <a:r>
              <a:rPr lang="en-US" dirty="0">
                <a:latin typeface="Constantia"/>
                <a:ea typeface="+mn-lt"/>
                <a:cs typeface="+mn-lt"/>
              </a:rPr>
              <a:t> organized indexes in tables and clusters. Developers can automatically locate and update indexes in their databases. The search isn’t highly flexible – you can’t search for multiple indexes in a single query. MySQL supports multi-column indexes, allowing adding up to 16 columns.</a:t>
            </a:r>
            <a:endParaRPr lang="en-US" dirty="0">
              <a:latin typeface="Constantia"/>
            </a:endParaRPr>
          </a:p>
          <a:p>
            <a:r>
              <a:rPr lang="en-US" b="1" u="sng" dirty="0">
                <a:latin typeface="Arial"/>
                <a:ea typeface="+mn-lt"/>
                <a:cs typeface="+mn-lt"/>
              </a:rPr>
              <a:t>PostgreSQL</a:t>
            </a:r>
            <a:r>
              <a:rPr lang="en-US" dirty="0">
                <a:latin typeface="Constantia"/>
                <a:ea typeface="+mn-lt"/>
                <a:cs typeface="+mn-lt"/>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endParaRPr lang="en-US" dirty="0">
              <a:latin typeface="Constantia"/>
            </a:endParaRPr>
          </a:p>
          <a:p>
            <a:r>
              <a:rPr lang="en-US" b="1" u="sng" dirty="0">
                <a:latin typeface="Arial"/>
                <a:ea typeface="+mn-lt"/>
                <a:cs typeface="+mn-lt"/>
              </a:rPr>
              <a:t>SQL Server</a:t>
            </a:r>
            <a:r>
              <a:rPr lang="en-US" dirty="0">
                <a:latin typeface="Constantia"/>
                <a:ea typeface="+mn-lt"/>
                <a:cs typeface="+mn-lt"/>
              </a:rPr>
              <a:t> offers rich automated functionality for index management. They can organize in clusters and maintain the correct row order without manual involvement. The solution also supports multiple-index searches and partial indexes.</a:t>
            </a:r>
            <a:endParaRPr lang="en-US" dirty="0">
              <a:latin typeface="Constantia"/>
            </a:endParaRPr>
          </a:p>
          <a:p>
            <a:endParaRPr lang="en-US" dirty="0">
              <a:latin typeface="Constantia"/>
              <a:cs typeface="Arial"/>
            </a:endParaRPr>
          </a:p>
          <a:p>
            <a:r>
              <a:rPr lang="en-US" dirty="0">
                <a:latin typeface="Constantia"/>
                <a:ea typeface="+mn-lt"/>
                <a:cs typeface="+mn-lt"/>
              </a:rPr>
              <a:t>Having flexible index settings allows looking up information faster and organizing multiple data simultaneously.</a:t>
            </a:r>
            <a:endParaRPr lang="en-US">
              <a:latin typeface="Constantia"/>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695455" y="580574"/>
            <a:ext cx="3484279" cy="561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dirty="0"/>
              <a:t>Indexes</a:t>
            </a:r>
            <a:r>
              <a:rPr lang="fr-FR" sz="2400" b="1" kern="0" dirty="0"/>
              <a:t>:</a:t>
            </a:r>
            <a:endParaRPr lang="fr-FR" sz="2400" dirty="0"/>
          </a:p>
        </p:txBody>
      </p:sp>
    </p:spTree>
    <p:extLst>
      <p:ext uri="{BB962C8B-B14F-4D97-AF65-F5344CB8AC3E}">
        <p14:creationId xmlns:p14="http://schemas.microsoft.com/office/powerpoint/2010/main" val="151473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425572" y="1561381"/>
            <a:ext cx="115277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Memory-optimized tables are mainly known as a SQL Server concept, but they also exist in other database management solutions. Such a table is stored in active memory and on the disk space in a simplified way. To increase the transaction speed, the application can simply access data directly on the disk, without blocking concurrent transactions. For processes that happen on a regular basis and usually require a lot of time, a memory-optimized table can be a solution to improve database performance.</a:t>
            </a:r>
            <a:endParaRPr lang="fr-FR" b="1">
              <a:latin typeface="Constantia"/>
            </a:endParaRPr>
          </a:p>
          <a:p>
            <a:endParaRPr lang="en-US" b="1" dirty="0">
              <a:latin typeface="Constantia"/>
              <a:ea typeface="+mn-lt"/>
              <a:cs typeface="+mn-lt"/>
            </a:endParaRPr>
          </a:p>
          <a:p>
            <a:r>
              <a:rPr lang="en-US" b="1" u="sng" dirty="0">
                <a:latin typeface="Arial"/>
                <a:ea typeface="+mn-lt"/>
                <a:cs typeface="+mn-lt"/>
              </a:rPr>
              <a:t>MySQL</a:t>
            </a:r>
            <a:r>
              <a:rPr lang="en-US" b="1" dirty="0">
                <a:latin typeface="Constantia"/>
                <a:ea typeface="+mn-lt"/>
                <a:cs typeface="+mn-lt"/>
              </a:rPr>
              <a:t> </a:t>
            </a:r>
            <a:r>
              <a:rPr lang="en-US" dirty="0">
                <a:latin typeface="Constantia"/>
                <a:ea typeface="+mn-lt"/>
                <a:cs typeface="+mn-lt"/>
              </a:rPr>
              <a:t>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endParaRPr lang="en-US" dirty="0">
              <a:latin typeface="Constantia"/>
            </a:endParaRPr>
          </a:p>
          <a:p>
            <a:r>
              <a:rPr lang="en-US" b="1" u="sng" dirty="0">
                <a:latin typeface="Arial"/>
                <a:ea typeface="+mn-lt"/>
                <a:cs typeface="+mn-lt"/>
              </a:rPr>
              <a:t>PostgreSQL</a:t>
            </a:r>
            <a:r>
              <a:rPr lang="en-US" b="1" dirty="0">
                <a:latin typeface="Constantia"/>
                <a:ea typeface="+mn-lt"/>
                <a:cs typeface="+mn-lt"/>
              </a:rPr>
              <a:t> </a:t>
            </a:r>
            <a:r>
              <a:rPr lang="en-US" dirty="0">
                <a:latin typeface="Constantia"/>
                <a:ea typeface="+mn-lt"/>
                <a:cs typeface="+mn-lt"/>
              </a:rPr>
              <a:t>doesn’t support in-memory database creation.</a:t>
            </a:r>
            <a:endParaRPr lang="en-US" dirty="0">
              <a:latin typeface="Constantia"/>
            </a:endParaRPr>
          </a:p>
          <a:p>
            <a:r>
              <a:rPr lang="en-US" b="1" u="sng" dirty="0">
                <a:latin typeface="Arial"/>
                <a:ea typeface="+mn-lt"/>
                <a:cs typeface="+mn-lt"/>
              </a:rPr>
              <a:t>SQL Server</a:t>
            </a:r>
            <a:r>
              <a:rPr lang="en-US" b="1" dirty="0">
                <a:latin typeface="Constantia"/>
                <a:ea typeface="+mn-lt"/>
                <a:cs typeface="+mn-lt"/>
              </a:rPr>
              <a:t> </a:t>
            </a:r>
            <a:r>
              <a:rPr lang="en-US" dirty="0">
                <a:latin typeface="Constantia"/>
                <a:ea typeface="+mn-lt"/>
                <a:cs typeface="+mn-lt"/>
              </a:rPr>
              <a:t>uses an optimistic strategy to handle memory-optimized tables, which means they can participate in transactions along with ordinary tables. Memory-based transactions are faster than regular ones, and this allows a drastic increase in application speed.</a:t>
            </a:r>
            <a:endParaRPr lang="en-US" dirty="0">
              <a:latin typeface="Constantia"/>
            </a:endParaRPr>
          </a:p>
          <a:p>
            <a:endParaRPr lang="en-US" dirty="0">
              <a:latin typeface="Constantia"/>
              <a:ea typeface="+mn-lt"/>
              <a:cs typeface="+mn-lt"/>
            </a:endParaRPr>
          </a:p>
          <a:p>
            <a:r>
              <a:rPr lang="en-US" dirty="0">
                <a:latin typeface="Constantia"/>
                <a:ea typeface="+mn-lt"/>
                <a:cs typeface="+mn-lt"/>
              </a:rPr>
              <a:t>As expected, memory-optimized tables are best set up in MySQL – it’s basically their native approach. It’s not an essential database feature, but still, a good way to improve performance.</a:t>
            </a:r>
            <a:endParaRPr lang="en-US" dirty="0">
              <a:latin typeface="Constantia"/>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695455" y="580574"/>
            <a:ext cx="4275033" cy="561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dirty="0"/>
              <a:t>Memory-</a:t>
            </a:r>
            <a:r>
              <a:rPr lang="fr-FR" sz="2400" b="1" dirty="0" err="1"/>
              <a:t>Optimized</a:t>
            </a:r>
            <a:r>
              <a:rPr lang="fr-FR" sz="2400" b="1" dirty="0"/>
              <a:t> Tables</a:t>
            </a:r>
            <a:r>
              <a:rPr lang="fr-FR" sz="2400" b="1" kern="0" dirty="0"/>
              <a:t>:</a:t>
            </a:r>
            <a:endParaRPr lang="fr-FR" sz="2400" dirty="0"/>
          </a:p>
        </p:txBody>
      </p:sp>
    </p:spTree>
    <p:extLst>
      <p:ext uri="{BB962C8B-B14F-4D97-AF65-F5344CB8AC3E}">
        <p14:creationId xmlns:p14="http://schemas.microsoft.com/office/powerpoint/2010/main" val="19069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382440" y="1618890"/>
            <a:ext cx="115277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The use of JSON files allows developers to store non-numeric data and achieve faster performance. JSON documents don’t have to be parsed, which contributes to much higher processing speed. They are easily readable and accessible, which is why JSON support simplifies maintenance. JSON files are mostly used in non-relational databases, but lately, SQL solutions have supported this format as well.</a:t>
            </a:r>
            <a:endParaRPr lang="fr-FR" b="1" dirty="0">
              <a:latin typeface="Constantia"/>
            </a:endParaRPr>
          </a:p>
          <a:p>
            <a:endParaRPr lang="en-US" dirty="0">
              <a:latin typeface="Arial"/>
              <a:ea typeface="+mn-lt"/>
              <a:cs typeface="+mn-lt"/>
            </a:endParaRPr>
          </a:p>
          <a:p>
            <a:r>
              <a:rPr lang="en-US" b="1" u="sng" dirty="0">
                <a:latin typeface="Arial"/>
                <a:ea typeface="+mn-lt"/>
                <a:cs typeface="+mn-lt"/>
              </a:rPr>
              <a:t>MySQL</a:t>
            </a:r>
            <a:r>
              <a:rPr lang="en-US" b="1" dirty="0">
                <a:latin typeface="Constantia"/>
                <a:ea typeface="+mn-lt"/>
                <a:cs typeface="+mn-lt"/>
              </a:rPr>
              <a:t> </a:t>
            </a:r>
            <a:r>
              <a:rPr lang="en-US" dirty="0">
                <a:latin typeface="Constantia"/>
                <a:ea typeface="+mn-lt"/>
                <a:cs typeface="+mn-lt"/>
              </a:rPr>
              <a:t>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endParaRPr lang="en-US" dirty="0">
              <a:latin typeface="Constantia"/>
            </a:endParaRPr>
          </a:p>
          <a:p>
            <a:r>
              <a:rPr lang="en-US" b="1" u="sng" dirty="0" err="1">
                <a:latin typeface="Arial"/>
                <a:ea typeface="+mn-lt"/>
                <a:cs typeface="+mn-lt"/>
              </a:rPr>
              <a:t>Postgresql</a:t>
            </a:r>
            <a:r>
              <a:rPr lang="en-US" b="1" dirty="0">
                <a:latin typeface="Constantia"/>
                <a:ea typeface="+mn-lt"/>
                <a:cs typeface="+mn-lt"/>
              </a:rPr>
              <a:t> </a:t>
            </a:r>
            <a:r>
              <a:rPr lang="en-US" dirty="0">
                <a:latin typeface="Constantia"/>
                <a:ea typeface="+mn-lt"/>
                <a:cs typeface="+mn-lt"/>
              </a:rPr>
              <a:t>supports JSON files, as well as their indexing and partial updates. The database supports even more additional data than MySQL. Users can upload user-defined types, geospatial data, create multi-dimensional arrays, and a lot more.</a:t>
            </a:r>
            <a:endParaRPr lang="en-US" dirty="0">
              <a:latin typeface="Constantia"/>
            </a:endParaRPr>
          </a:p>
          <a:p>
            <a:r>
              <a:rPr lang="en-US" b="1" u="sng" dirty="0">
                <a:latin typeface="Arial"/>
                <a:ea typeface="+mn-lt"/>
                <a:cs typeface="+mn-lt"/>
              </a:rPr>
              <a:t>SQL Server</a:t>
            </a:r>
            <a:r>
              <a:rPr lang="en-US" b="1" dirty="0">
                <a:latin typeface="Constantia"/>
                <a:ea typeface="+mn-lt"/>
                <a:cs typeface="+mn-lt"/>
              </a:rPr>
              <a:t> </a:t>
            </a:r>
            <a:r>
              <a:rPr lang="en-US" dirty="0">
                <a:latin typeface="Constantia"/>
                <a:ea typeface="+mn-lt"/>
                <a:cs typeface="+mn-lt"/>
              </a:rPr>
              <a:t>also provides full support of JSON documents, their updates, functionality, and maintenance. It has a lot of additional features for GPS data, user-defined types, hierarchical information, etc.</a:t>
            </a:r>
            <a:endParaRPr lang="en-US" dirty="0">
              <a:latin typeface="Constantia"/>
            </a:endParaRPr>
          </a:p>
          <a:p>
            <a:endParaRPr lang="en-US" dirty="0">
              <a:latin typeface="Constantia"/>
              <a:ea typeface="+mn-lt"/>
              <a:cs typeface="+mn-lt"/>
            </a:endParaRPr>
          </a:p>
          <a:p>
            <a:r>
              <a:rPr lang="en-US" dirty="0">
                <a:latin typeface="Constantia"/>
                <a:ea typeface="+mn-lt"/>
                <a:cs typeface="+mn-lt"/>
              </a:rPr>
              <a:t>Overall, all three solutions are pretty universal and offer a lot of functionality for non-standard data types. MySQL, however, puts multiple limitations for JSON files, but other than that, it’s highly compatible with advanced data.</a:t>
            </a:r>
            <a:endParaRPr lang="en-US" dirty="0">
              <a:latin typeface="Constantia"/>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695455" y="580574"/>
            <a:ext cx="2391600" cy="561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dirty="0"/>
              <a:t>JSON Support</a:t>
            </a:r>
            <a:r>
              <a:rPr lang="fr-FR" sz="2400" b="1" kern="0" dirty="0"/>
              <a:t>:</a:t>
            </a:r>
            <a:endParaRPr lang="fr-FR" sz="2400" dirty="0"/>
          </a:p>
        </p:txBody>
      </p:sp>
    </p:spTree>
    <p:extLst>
      <p:ext uri="{BB962C8B-B14F-4D97-AF65-F5344CB8AC3E}">
        <p14:creationId xmlns:p14="http://schemas.microsoft.com/office/powerpoint/2010/main" val="411337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1188073" y="3057733"/>
            <a:ext cx="2497562" cy="738680"/>
          </a:xfrm>
          <a:prstGeom prst="rect">
            <a:avLst/>
          </a:prstGeom>
        </p:spPr>
        <p:txBody>
          <a:bodyPr spcFirstLastPara="1" wrap="square" lIns="121900" tIns="121900" rIns="121900" bIns="121900" anchor="t" anchorCtr="0">
            <a:noAutofit/>
          </a:bodyPr>
          <a:lstStyle/>
          <a:p>
            <a:pPr algn="ctr"/>
            <a:r>
              <a:rPr lang="en" sz="3200" b="1" dirty="0"/>
              <a:t>Conclusion</a:t>
            </a:r>
            <a:endParaRPr lang="fr-FR" sz="3200" dirty="0"/>
          </a:p>
          <a:p>
            <a:pPr algn="ctr"/>
            <a:endParaRPr lang="en" i="1" dirty="0"/>
          </a:p>
        </p:txBody>
      </p:sp>
      <p:sp>
        <p:nvSpPr>
          <p:cNvPr id="4" name="ZoneTexte 3">
            <a:extLst>
              <a:ext uri="{FF2B5EF4-FFF2-40B4-BE49-F238E27FC236}">
                <a16:creationId xmlns:a16="http://schemas.microsoft.com/office/drawing/2014/main" id="{89735D1E-8788-4381-81FB-A8687AAF78DE}"/>
              </a:ext>
            </a:extLst>
          </p:cNvPr>
          <p:cNvSpPr txBox="1"/>
          <p:nvPr/>
        </p:nvSpPr>
        <p:spPr>
          <a:xfrm>
            <a:off x="4149306" y="655608"/>
            <a:ext cx="7645878"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Comic Sans MS"/>
                <a:ea typeface="+mn-lt"/>
                <a:cs typeface="+mn-lt"/>
              </a:rPr>
              <a:t>         The </a:t>
            </a:r>
            <a:r>
              <a:rPr lang="fr-FR" sz="2400" dirty="0" err="1">
                <a:latin typeface="Comic Sans MS"/>
                <a:ea typeface="+mn-lt"/>
                <a:cs typeface="+mn-lt"/>
              </a:rPr>
              <a:t>choice</a:t>
            </a:r>
            <a:r>
              <a:rPr lang="fr-FR" sz="2400" dirty="0">
                <a:latin typeface="Comic Sans MS"/>
                <a:ea typeface="+mn-lt"/>
                <a:cs typeface="+mn-lt"/>
              </a:rPr>
              <a:t> </a:t>
            </a:r>
            <a:r>
              <a:rPr lang="fr-FR" sz="2400" dirty="0" err="1">
                <a:latin typeface="Comic Sans MS"/>
                <a:ea typeface="+mn-lt"/>
                <a:cs typeface="+mn-lt"/>
              </a:rPr>
              <a:t>between</a:t>
            </a:r>
            <a:r>
              <a:rPr lang="fr-FR" sz="2400" dirty="0">
                <a:latin typeface="Comic Sans MS"/>
                <a:ea typeface="+mn-lt"/>
                <a:cs typeface="+mn-lt"/>
              </a:rPr>
              <a:t> the </a:t>
            </a:r>
            <a:r>
              <a:rPr lang="fr-FR" sz="2400" dirty="0" err="1">
                <a:latin typeface="Comic Sans MS"/>
                <a:ea typeface="+mn-lt"/>
                <a:cs typeface="+mn-lt"/>
              </a:rPr>
              <a:t>three</a:t>
            </a:r>
            <a:r>
              <a:rPr lang="fr-FR" sz="2400" dirty="0">
                <a:latin typeface="Comic Sans MS"/>
                <a:ea typeface="+mn-lt"/>
                <a:cs typeface="+mn-lt"/>
              </a:rPr>
              <a:t> </a:t>
            </a:r>
            <a:r>
              <a:rPr lang="fr-FR" sz="2400" dirty="0" err="1">
                <a:latin typeface="Comic Sans MS"/>
                <a:ea typeface="+mn-lt"/>
                <a:cs typeface="+mn-lt"/>
              </a:rPr>
              <a:t>most</a:t>
            </a:r>
            <a:r>
              <a:rPr lang="fr-FR" sz="2400" dirty="0">
                <a:latin typeface="Comic Sans MS"/>
                <a:ea typeface="+mn-lt"/>
                <a:cs typeface="+mn-lt"/>
              </a:rPr>
              <a:t> </a:t>
            </a:r>
            <a:r>
              <a:rPr lang="fr-FR" sz="2400" dirty="0" err="1">
                <a:latin typeface="Comic Sans MS"/>
                <a:ea typeface="+mn-lt"/>
                <a:cs typeface="+mn-lt"/>
              </a:rPr>
              <a:t>popular</a:t>
            </a:r>
            <a:r>
              <a:rPr lang="fr-FR" sz="2400" dirty="0">
                <a:latin typeface="Comic Sans MS"/>
                <a:ea typeface="+mn-lt"/>
                <a:cs typeface="+mn-lt"/>
              </a:rPr>
              <a:t> </a:t>
            </a:r>
            <a:r>
              <a:rPr lang="fr-FR" sz="2400" dirty="0" err="1">
                <a:latin typeface="Comic Sans MS"/>
                <a:ea typeface="+mn-lt"/>
                <a:cs typeface="+mn-lt"/>
              </a:rPr>
              <a:t>databases</a:t>
            </a:r>
            <a:r>
              <a:rPr lang="fr-FR" sz="2400" dirty="0">
                <a:latin typeface="Comic Sans MS"/>
                <a:ea typeface="+mn-lt"/>
                <a:cs typeface="+mn-lt"/>
              </a:rPr>
              <a:t> </a:t>
            </a:r>
            <a:r>
              <a:rPr lang="fr-FR" sz="2400" dirty="0" err="1">
                <a:latin typeface="Comic Sans MS"/>
                <a:ea typeface="+mn-lt"/>
                <a:cs typeface="+mn-lt"/>
              </a:rPr>
              <a:t>ultimately</a:t>
            </a:r>
            <a:r>
              <a:rPr lang="fr-FR" sz="2400" dirty="0">
                <a:latin typeface="Comic Sans MS"/>
                <a:ea typeface="+mn-lt"/>
                <a:cs typeface="+mn-lt"/>
              </a:rPr>
              <a:t> </a:t>
            </a:r>
            <a:r>
              <a:rPr lang="fr-FR" sz="2400" dirty="0" err="1">
                <a:latin typeface="Comic Sans MS"/>
                <a:ea typeface="+mn-lt"/>
                <a:cs typeface="+mn-lt"/>
              </a:rPr>
              <a:t>boils</a:t>
            </a:r>
            <a:r>
              <a:rPr lang="fr-FR" sz="2400" dirty="0">
                <a:latin typeface="Comic Sans MS"/>
                <a:ea typeface="+mn-lt"/>
                <a:cs typeface="+mn-lt"/>
              </a:rPr>
              <a:t> down to the </a:t>
            </a:r>
            <a:r>
              <a:rPr lang="fr-FR" sz="2400" dirty="0" err="1">
                <a:latin typeface="Comic Sans MS"/>
                <a:ea typeface="+mn-lt"/>
                <a:cs typeface="+mn-lt"/>
              </a:rPr>
              <a:t>comparison</a:t>
            </a:r>
            <a:r>
              <a:rPr lang="fr-FR" sz="2400" dirty="0">
                <a:latin typeface="Comic Sans MS"/>
                <a:ea typeface="+mn-lt"/>
                <a:cs typeface="+mn-lt"/>
              </a:rPr>
              <a:t> of the </a:t>
            </a:r>
            <a:r>
              <a:rPr lang="fr-FR" sz="2400" dirty="0" err="1">
                <a:latin typeface="Comic Sans MS"/>
                <a:ea typeface="+mn-lt"/>
                <a:cs typeface="+mn-lt"/>
              </a:rPr>
              <a:t>functionality</a:t>
            </a:r>
            <a:r>
              <a:rPr lang="fr-FR" sz="2400" dirty="0">
                <a:latin typeface="Comic Sans MS"/>
                <a:ea typeface="+mn-lt"/>
                <a:cs typeface="+mn-lt"/>
              </a:rPr>
              <a:t>, use cases, and </a:t>
            </a:r>
            <a:r>
              <a:rPr lang="fr-FR" sz="2400" dirty="0" err="1">
                <a:latin typeface="Comic Sans MS"/>
                <a:ea typeface="+mn-lt"/>
                <a:cs typeface="+mn-lt"/>
              </a:rPr>
              <a:t>ecosystems</a:t>
            </a:r>
            <a:r>
              <a:rPr lang="fr-FR" sz="2400" dirty="0">
                <a:latin typeface="Comic Sans MS"/>
                <a:ea typeface="+mn-lt"/>
                <a:cs typeface="+mn-lt"/>
              </a:rPr>
              <a:t>. </a:t>
            </a:r>
            <a:r>
              <a:rPr lang="fr-FR" sz="2400" dirty="0" err="1">
                <a:latin typeface="Comic Sans MS"/>
                <a:ea typeface="+mn-lt"/>
                <a:cs typeface="+mn-lt"/>
              </a:rPr>
              <a:t>Companies</a:t>
            </a:r>
            <a:r>
              <a:rPr lang="fr-FR" sz="2400" dirty="0">
                <a:latin typeface="Comic Sans MS"/>
                <a:ea typeface="+mn-lt"/>
                <a:cs typeface="+mn-lt"/>
              </a:rPr>
              <a:t> </a:t>
            </a:r>
            <a:r>
              <a:rPr lang="fr-FR" sz="2400" dirty="0" err="1">
                <a:latin typeface="Comic Sans MS"/>
                <a:ea typeface="+mn-lt"/>
                <a:cs typeface="+mn-lt"/>
              </a:rPr>
              <a:t>that</a:t>
            </a:r>
            <a:r>
              <a:rPr lang="fr-FR" sz="2400" dirty="0">
                <a:latin typeface="Comic Sans MS"/>
                <a:ea typeface="+mn-lt"/>
                <a:cs typeface="+mn-lt"/>
              </a:rPr>
              <a:t> </a:t>
            </a:r>
            <a:r>
              <a:rPr lang="fr-FR" sz="2400" dirty="0" err="1">
                <a:latin typeface="Comic Sans MS"/>
                <a:ea typeface="+mn-lt"/>
                <a:cs typeface="+mn-lt"/>
              </a:rPr>
              <a:t>prioritize</a:t>
            </a:r>
            <a:r>
              <a:rPr lang="fr-FR" sz="2400" dirty="0">
                <a:latin typeface="Comic Sans MS"/>
                <a:ea typeface="+mn-lt"/>
                <a:cs typeface="+mn-lt"/>
              </a:rPr>
              <a:t> </a:t>
            </a:r>
            <a:r>
              <a:rPr lang="fr-FR" sz="2400" dirty="0" err="1">
                <a:latin typeface="Comic Sans MS"/>
                <a:ea typeface="+mn-lt"/>
                <a:cs typeface="+mn-lt"/>
              </a:rPr>
              <a:t>flexibility</a:t>
            </a:r>
            <a:r>
              <a:rPr lang="fr-FR" sz="2400" dirty="0">
                <a:latin typeface="Comic Sans MS"/>
                <a:ea typeface="+mn-lt"/>
                <a:cs typeface="+mn-lt"/>
              </a:rPr>
              <a:t>, </a:t>
            </a:r>
            <a:r>
              <a:rPr lang="fr-FR" sz="2400" dirty="0" err="1">
                <a:latin typeface="Comic Sans MS"/>
                <a:ea typeface="+mn-lt"/>
                <a:cs typeface="+mn-lt"/>
              </a:rPr>
              <a:t>cost-efficiency</a:t>
            </a:r>
            <a:r>
              <a:rPr lang="fr-FR" sz="2400" dirty="0">
                <a:latin typeface="Comic Sans MS"/>
                <a:ea typeface="+mn-lt"/>
                <a:cs typeface="+mn-lt"/>
              </a:rPr>
              <a:t>, and innovation </a:t>
            </a:r>
            <a:r>
              <a:rPr lang="fr-FR" sz="2400" dirty="0" err="1">
                <a:latin typeface="Comic Sans MS"/>
                <a:ea typeface="+mn-lt"/>
                <a:cs typeface="+mn-lt"/>
              </a:rPr>
              <a:t>usually</a:t>
            </a:r>
            <a:r>
              <a:rPr lang="fr-FR" sz="2400" dirty="0">
                <a:latin typeface="Comic Sans MS"/>
                <a:ea typeface="+mn-lt"/>
                <a:cs typeface="+mn-lt"/>
              </a:rPr>
              <a:t> </a:t>
            </a:r>
            <a:r>
              <a:rPr lang="fr-FR" sz="2400" dirty="0" err="1">
                <a:latin typeface="Comic Sans MS"/>
                <a:ea typeface="+mn-lt"/>
                <a:cs typeface="+mn-lt"/>
              </a:rPr>
              <a:t>choose</a:t>
            </a:r>
            <a:r>
              <a:rPr lang="fr-FR" sz="2400" dirty="0">
                <a:latin typeface="Comic Sans MS"/>
                <a:ea typeface="+mn-lt"/>
                <a:cs typeface="+mn-lt"/>
              </a:rPr>
              <a:t> open-source solutions. </a:t>
            </a:r>
            <a:r>
              <a:rPr lang="fr-FR" sz="2400" dirty="0" err="1">
                <a:latin typeface="Comic Sans MS"/>
                <a:ea typeface="+mn-lt"/>
                <a:cs typeface="+mn-lt"/>
              </a:rPr>
              <a:t>They</a:t>
            </a:r>
            <a:r>
              <a:rPr lang="fr-FR" sz="2400" dirty="0">
                <a:latin typeface="Comic Sans MS"/>
                <a:ea typeface="+mn-lt"/>
                <a:cs typeface="+mn-lt"/>
              </a:rPr>
              <a:t> can </a:t>
            </a:r>
            <a:r>
              <a:rPr lang="fr-FR" sz="2400" dirty="0" err="1">
                <a:latin typeface="Comic Sans MS"/>
                <a:ea typeface="+mn-lt"/>
                <a:cs typeface="+mn-lt"/>
              </a:rPr>
              <a:t>be</a:t>
            </a:r>
            <a:r>
              <a:rPr lang="fr-FR" sz="2400" dirty="0">
                <a:latin typeface="Comic Sans MS"/>
                <a:ea typeface="+mn-lt"/>
                <a:cs typeface="+mn-lt"/>
              </a:rPr>
              <a:t> </a:t>
            </a:r>
            <a:r>
              <a:rPr lang="fr-FR" sz="2400" dirty="0" err="1">
                <a:latin typeface="Comic Sans MS"/>
                <a:ea typeface="+mn-lt"/>
                <a:cs typeface="+mn-lt"/>
              </a:rPr>
              <a:t>integrated</a:t>
            </a:r>
            <a:r>
              <a:rPr lang="fr-FR" sz="2400" dirty="0">
                <a:latin typeface="Comic Sans MS"/>
                <a:ea typeface="+mn-lt"/>
                <a:cs typeface="+mn-lt"/>
              </a:rPr>
              <a:t> </a:t>
            </a:r>
            <a:r>
              <a:rPr lang="fr-FR" sz="2400" dirty="0" err="1">
                <a:latin typeface="Comic Sans MS"/>
                <a:ea typeface="+mn-lt"/>
                <a:cs typeface="+mn-lt"/>
              </a:rPr>
              <a:t>with</a:t>
            </a:r>
            <a:r>
              <a:rPr lang="fr-FR" sz="2400" dirty="0">
                <a:latin typeface="Comic Sans MS"/>
                <a:ea typeface="+mn-lt"/>
                <a:cs typeface="+mn-lt"/>
              </a:rPr>
              <a:t> multiple free </a:t>
            </a:r>
            <a:r>
              <a:rPr lang="fr-FR" sz="2400" dirty="0" err="1">
                <a:latin typeface="Comic Sans MS"/>
                <a:ea typeface="+mn-lt"/>
                <a:cs typeface="+mn-lt"/>
              </a:rPr>
              <a:t>add-ons</a:t>
            </a:r>
            <a:r>
              <a:rPr lang="fr-FR" sz="2400" dirty="0">
                <a:latin typeface="Comic Sans MS"/>
                <a:ea typeface="+mn-lt"/>
                <a:cs typeface="+mn-lt"/>
              </a:rPr>
              <a:t>, have active user </a:t>
            </a:r>
            <a:r>
              <a:rPr lang="fr-FR" sz="2400" dirty="0" err="1">
                <a:latin typeface="Comic Sans MS"/>
                <a:ea typeface="+mn-lt"/>
                <a:cs typeface="+mn-lt"/>
              </a:rPr>
              <a:t>communities</a:t>
            </a:r>
            <a:r>
              <a:rPr lang="fr-FR" sz="2400" dirty="0">
                <a:latin typeface="Comic Sans MS"/>
                <a:ea typeface="+mn-lt"/>
                <a:cs typeface="+mn-lt"/>
              </a:rPr>
              <a:t>, and are </a:t>
            </a:r>
            <a:r>
              <a:rPr lang="fr-FR" sz="2400" dirty="0" err="1">
                <a:latin typeface="Comic Sans MS"/>
                <a:ea typeface="+mn-lt"/>
                <a:cs typeface="+mn-lt"/>
              </a:rPr>
              <a:t>continuously</a:t>
            </a:r>
            <a:r>
              <a:rPr lang="fr-FR" sz="2400" dirty="0">
                <a:latin typeface="Comic Sans MS"/>
                <a:ea typeface="+mn-lt"/>
                <a:cs typeface="+mn-lt"/>
              </a:rPr>
              <a:t> </a:t>
            </a:r>
            <a:r>
              <a:rPr lang="fr-FR" sz="2400" dirty="0" err="1">
                <a:latin typeface="Comic Sans MS"/>
                <a:ea typeface="+mn-lt"/>
                <a:cs typeface="+mn-lt"/>
              </a:rPr>
              <a:t>updated</a:t>
            </a:r>
            <a:r>
              <a:rPr lang="fr-FR" sz="2400" dirty="0">
                <a:latin typeface="Comic Sans MS"/>
                <a:ea typeface="+mn-lt"/>
                <a:cs typeface="+mn-lt"/>
              </a:rPr>
              <a:t>.</a:t>
            </a:r>
            <a:endParaRPr lang="fr-FR" sz="2400">
              <a:latin typeface="Comic Sans MS"/>
            </a:endParaRPr>
          </a:p>
          <a:p>
            <a:endParaRPr lang="fr-FR" sz="2400" dirty="0">
              <a:latin typeface="Comic Sans MS"/>
              <a:ea typeface="+mn-lt"/>
              <a:cs typeface="+mn-lt"/>
            </a:endParaRPr>
          </a:p>
          <a:p>
            <a:r>
              <a:rPr lang="fr-FR" sz="2400" dirty="0">
                <a:latin typeface="Comic Sans MS"/>
                <a:ea typeface="+mn-lt"/>
                <a:cs typeface="+mn-lt"/>
              </a:rPr>
              <a:t>         For corporations </a:t>
            </a:r>
            <a:r>
              <a:rPr lang="fr-FR" sz="2400" dirty="0" err="1">
                <a:latin typeface="Comic Sans MS"/>
                <a:ea typeface="+mn-lt"/>
                <a:cs typeface="+mn-lt"/>
              </a:rPr>
              <a:t>that</a:t>
            </a:r>
            <a:r>
              <a:rPr lang="fr-FR" sz="2400" dirty="0">
                <a:latin typeface="Comic Sans MS"/>
                <a:ea typeface="+mn-lt"/>
                <a:cs typeface="+mn-lt"/>
              </a:rPr>
              <a:t> </a:t>
            </a:r>
            <a:r>
              <a:rPr lang="fr-FR" sz="2400" dirty="0" err="1">
                <a:latin typeface="Comic Sans MS"/>
                <a:ea typeface="+mn-lt"/>
                <a:cs typeface="+mn-lt"/>
              </a:rPr>
              <a:t>prefer</a:t>
            </a:r>
            <a:r>
              <a:rPr lang="fr-FR" sz="2400" dirty="0">
                <a:latin typeface="Comic Sans MS"/>
                <a:ea typeface="+mn-lt"/>
                <a:cs typeface="+mn-lt"/>
              </a:rPr>
              <a:t> </a:t>
            </a:r>
            <a:r>
              <a:rPr lang="fr-FR" sz="2400" dirty="0" err="1">
                <a:latin typeface="Comic Sans MS"/>
                <a:ea typeface="+mn-lt"/>
                <a:cs typeface="+mn-lt"/>
              </a:rPr>
              <a:t>traditional</a:t>
            </a:r>
            <a:r>
              <a:rPr lang="fr-FR" sz="2400" dirty="0">
                <a:latin typeface="Comic Sans MS"/>
                <a:ea typeface="+mn-lt"/>
                <a:cs typeface="+mn-lt"/>
              </a:rPr>
              <a:t> commercial solutions, software like SQL Server </a:t>
            </a:r>
            <a:r>
              <a:rPr lang="fr-FR" sz="2400" dirty="0" err="1">
                <a:latin typeface="Comic Sans MS"/>
                <a:ea typeface="+mn-lt"/>
                <a:cs typeface="+mn-lt"/>
              </a:rPr>
              <a:t>backed</a:t>
            </a:r>
            <a:r>
              <a:rPr lang="fr-FR" sz="2400" dirty="0">
                <a:latin typeface="Comic Sans MS"/>
                <a:ea typeface="+mn-lt"/>
                <a:cs typeface="+mn-lt"/>
              </a:rPr>
              <a:t> up by a big corporation and compatible </a:t>
            </a:r>
            <a:r>
              <a:rPr lang="fr-FR" sz="2400" dirty="0" err="1">
                <a:latin typeface="Comic Sans MS"/>
                <a:ea typeface="+mn-lt"/>
                <a:cs typeface="+mn-lt"/>
              </a:rPr>
              <a:t>with</a:t>
            </a:r>
            <a:r>
              <a:rPr lang="fr-FR" sz="2400" dirty="0">
                <a:latin typeface="Comic Sans MS"/>
                <a:ea typeface="+mn-lt"/>
                <a:cs typeface="+mn-lt"/>
              </a:rPr>
              <a:t> an extensive infrastructure, </a:t>
            </a:r>
            <a:r>
              <a:rPr lang="fr-FR" sz="2400" dirty="0" err="1">
                <a:latin typeface="Comic Sans MS"/>
                <a:ea typeface="+mn-lt"/>
                <a:cs typeface="+mn-lt"/>
              </a:rPr>
              <a:t>is</a:t>
            </a:r>
            <a:r>
              <a:rPr lang="fr-FR" sz="2400" dirty="0">
                <a:latin typeface="Comic Sans MS"/>
                <a:ea typeface="+mn-lt"/>
                <a:cs typeface="+mn-lt"/>
              </a:rPr>
              <a:t> a </a:t>
            </a:r>
            <a:r>
              <a:rPr lang="fr-FR" sz="2400" dirty="0" err="1">
                <a:latin typeface="Comic Sans MS"/>
                <a:ea typeface="+mn-lt"/>
                <a:cs typeface="+mn-lt"/>
              </a:rPr>
              <a:t>better</a:t>
            </a:r>
            <a:r>
              <a:rPr lang="fr-FR" sz="2400" dirty="0">
                <a:latin typeface="Comic Sans MS"/>
                <a:ea typeface="+mn-lt"/>
                <a:cs typeface="+mn-lt"/>
              </a:rPr>
              <a:t> bet. </a:t>
            </a:r>
            <a:r>
              <a:rPr lang="fr-FR" sz="2400" dirty="0" err="1">
                <a:latin typeface="Comic Sans MS"/>
                <a:ea typeface="+mn-lt"/>
                <a:cs typeface="+mn-lt"/>
              </a:rPr>
              <a:t>They</a:t>
            </a:r>
            <a:r>
              <a:rPr lang="fr-FR" sz="2400" dirty="0">
                <a:latin typeface="Comic Sans MS"/>
                <a:ea typeface="+mn-lt"/>
                <a:cs typeface="+mn-lt"/>
              </a:rPr>
              <a:t> have </a:t>
            </a:r>
            <a:r>
              <a:rPr lang="fr-FR" sz="2400" dirty="0" err="1">
                <a:latin typeface="Comic Sans MS"/>
                <a:ea typeface="+mn-lt"/>
                <a:cs typeface="+mn-lt"/>
              </a:rPr>
              <a:t>access</a:t>
            </a:r>
            <a:r>
              <a:rPr lang="fr-FR" sz="2400" dirty="0">
                <a:latin typeface="Comic Sans MS"/>
                <a:ea typeface="+mn-lt"/>
                <a:cs typeface="+mn-lt"/>
              </a:rPr>
              <a:t> to constant </a:t>
            </a:r>
            <a:r>
              <a:rPr lang="fr-FR" sz="2400" dirty="0" err="1">
                <a:latin typeface="Comic Sans MS"/>
                <a:ea typeface="+mn-lt"/>
                <a:cs typeface="+mn-lt"/>
              </a:rPr>
              <a:t>technical</a:t>
            </a:r>
            <a:r>
              <a:rPr lang="fr-FR" sz="2400" dirty="0">
                <a:latin typeface="Comic Sans MS"/>
                <a:ea typeface="+mn-lt"/>
                <a:cs typeface="+mn-lt"/>
              </a:rPr>
              <a:t> support, </a:t>
            </a:r>
            <a:r>
              <a:rPr lang="fr-FR" sz="2400" dirty="0" err="1">
                <a:latin typeface="Comic Sans MS"/>
                <a:ea typeface="+mn-lt"/>
                <a:cs typeface="+mn-lt"/>
              </a:rPr>
              <a:t>personalized</a:t>
            </a:r>
            <a:r>
              <a:rPr lang="fr-FR" sz="2400" dirty="0">
                <a:latin typeface="Comic Sans MS"/>
                <a:ea typeface="+mn-lt"/>
                <a:cs typeface="+mn-lt"/>
              </a:rPr>
              <a:t> assistance, and </a:t>
            </a:r>
            <a:r>
              <a:rPr lang="fr-FR" sz="2400" dirty="0" err="1">
                <a:latin typeface="Comic Sans MS"/>
                <a:ea typeface="+mn-lt"/>
                <a:cs typeface="+mn-lt"/>
              </a:rPr>
              <a:t>professional</a:t>
            </a:r>
            <a:r>
              <a:rPr lang="fr-FR" sz="2400" dirty="0">
                <a:latin typeface="Comic Sans MS"/>
                <a:ea typeface="+mn-lt"/>
                <a:cs typeface="+mn-lt"/>
              </a:rPr>
              <a:t> management </a:t>
            </a:r>
            <a:r>
              <a:rPr lang="fr-FR" sz="2400" dirty="0" err="1">
                <a:latin typeface="Comic Sans MS"/>
                <a:ea typeface="+mn-lt"/>
                <a:cs typeface="+mn-lt"/>
              </a:rPr>
              <a:t>tools</a:t>
            </a:r>
            <a:r>
              <a:rPr lang="fr-FR" sz="2400" dirty="0">
                <a:latin typeface="Comic Sans MS"/>
                <a:ea typeface="+mn-lt"/>
                <a:cs typeface="+mn-lt"/>
              </a:rPr>
              <a:t>.</a:t>
            </a:r>
            <a:endParaRPr lang="fr-FR" sz="2400">
              <a:latin typeface="Comic Sans MS"/>
            </a:endParaRPr>
          </a:p>
          <a:p>
            <a:pPr algn="l"/>
            <a:endParaRPr lang="fr-FR" dirty="0">
              <a:cs typeface="Arial"/>
            </a:endParaRPr>
          </a:p>
        </p:txBody>
      </p:sp>
    </p:spTree>
    <p:extLst>
      <p:ext uri="{BB962C8B-B14F-4D97-AF65-F5344CB8AC3E}">
        <p14:creationId xmlns:p14="http://schemas.microsoft.com/office/powerpoint/2010/main" val="370767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1159318" y="2698299"/>
            <a:ext cx="3777146" cy="1457547"/>
          </a:xfrm>
          <a:prstGeom prst="rect">
            <a:avLst/>
          </a:prstGeom>
        </p:spPr>
        <p:txBody>
          <a:bodyPr spcFirstLastPara="1" wrap="square" lIns="121900" tIns="121900" rIns="121900" bIns="121900" anchor="t" anchorCtr="0">
            <a:noAutofit/>
          </a:bodyPr>
          <a:lstStyle/>
          <a:p>
            <a:pPr algn="ctr"/>
            <a:r>
              <a:rPr lang="en" i="1" dirty="0"/>
              <a:t>Relational Database Management System (RDBMS)</a:t>
            </a:r>
            <a:endParaRPr lang="fr-FR" dirty="0"/>
          </a:p>
        </p:txBody>
      </p:sp>
      <p:sp>
        <p:nvSpPr>
          <p:cNvPr id="956" name="Google Shape;956;p42"/>
          <p:cNvSpPr txBox="1">
            <a:spLocks noGrp="1"/>
          </p:cNvSpPr>
          <p:nvPr>
            <p:ph type="body" idx="2"/>
          </p:nvPr>
        </p:nvSpPr>
        <p:spPr>
          <a:xfrm>
            <a:off x="5464696" y="1373661"/>
            <a:ext cx="5896800" cy="4484491"/>
          </a:xfrm>
          <a:prstGeom prst="rect">
            <a:avLst/>
          </a:prstGeom>
        </p:spPr>
        <p:txBody>
          <a:bodyPr spcFirstLastPara="1" wrap="square" lIns="121900" tIns="121900" rIns="121900" bIns="121900" anchor="t" anchorCtr="0">
            <a:noAutofit/>
          </a:bodyPr>
          <a:lstStyle/>
          <a:p>
            <a:pPr marL="0" indent="0" algn="just">
              <a:spcAft>
                <a:spcPts val="2133"/>
              </a:spcAft>
              <a:buNone/>
            </a:pPr>
            <a:r>
              <a:rPr lang="en-CA" dirty="0"/>
              <a:t>A relational database is a digital database based on the relational model of data, as proposed by E. F. Codd in 1970. A software system used to maintain relational databases is a relational database management system (RDBMS). Many relational database systems have an option of using the SQL (Structured Query Language) for querying and maintaining the database.</a:t>
            </a:r>
            <a:endParaRPr lang="fr-FR"/>
          </a:p>
          <a:p>
            <a:pPr marL="0" indent="0">
              <a:spcAft>
                <a:spcPts val="2133"/>
              </a:spcAft>
              <a:buNone/>
            </a:pPr>
            <a:r>
              <a:rPr lang="en-CA" dirty="0"/>
              <a:t>We will present 3 RDBMS, which are:</a:t>
            </a:r>
          </a:p>
          <a:p>
            <a:pPr marL="342900" indent="-342900">
              <a:buFont typeface="Courier New"/>
              <a:buChar char="o"/>
            </a:pPr>
            <a:r>
              <a:rPr lang="en" dirty="0"/>
              <a:t>MySQL</a:t>
            </a:r>
            <a:endParaRPr lang="en-US" dirty="0"/>
          </a:p>
          <a:p>
            <a:pPr marL="342900" indent="-342900">
              <a:buFont typeface="Courier New"/>
              <a:buChar char="o"/>
            </a:pPr>
            <a:r>
              <a:rPr lang="en" dirty="0"/>
              <a:t>PostgreSQL </a:t>
            </a:r>
            <a:endParaRPr lang="en-US" dirty="0"/>
          </a:p>
          <a:p>
            <a:pPr marL="342900" indent="-342900">
              <a:buFont typeface="Courier New"/>
              <a:buChar char="o"/>
            </a:pPr>
            <a:r>
              <a:rPr lang="en" dirty="0"/>
              <a:t>SQL SERVER</a:t>
            </a:r>
            <a:endParaRPr lang="en-CA" dirty="0"/>
          </a:p>
          <a:p>
            <a:pPr marL="0" indent="0">
              <a:spcAft>
                <a:spcPts val="2133"/>
              </a:spcAft>
              <a:buNone/>
            </a:pPr>
            <a:endParaRPr lang="en-CA" dirty="0"/>
          </a:p>
        </p:txBody>
      </p:sp>
    </p:spTree>
    <p:extLst>
      <p:ext uri="{BB962C8B-B14F-4D97-AF65-F5344CB8AC3E}">
        <p14:creationId xmlns:p14="http://schemas.microsoft.com/office/powerpoint/2010/main" val="348711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13;p27">
            <a:extLst>
              <a:ext uri="{FF2B5EF4-FFF2-40B4-BE49-F238E27FC236}">
                <a16:creationId xmlns:a16="http://schemas.microsoft.com/office/drawing/2014/main" id="{61E95D08-6FC8-4863-9AEE-1C10A0D96459}"/>
              </a:ext>
            </a:extLst>
          </p:cNvPr>
          <p:cNvSpPr txBox="1">
            <a:spLocks/>
          </p:cNvSpPr>
          <p:nvPr/>
        </p:nvSpPr>
        <p:spPr>
          <a:xfrm>
            <a:off x="1089396" y="3071564"/>
            <a:ext cx="1494981" cy="71282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a:lstStyle>
          <a:p>
            <a:r>
              <a:rPr lang="en" sz="3200" b="1" kern="0" dirty="0">
                <a:solidFill>
                  <a:schemeClr val="bg1"/>
                </a:solidFill>
                <a:latin typeface="Candara"/>
              </a:rPr>
              <a:t>MySQL</a:t>
            </a:r>
          </a:p>
        </p:txBody>
      </p:sp>
      <p:sp>
        <p:nvSpPr>
          <p:cNvPr id="6" name="ZoneTexte 5">
            <a:extLst>
              <a:ext uri="{FF2B5EF4-FFF2-40B4-BE49-F238E27FC236}">
                <a16:creationId xmlns:a16="http://schemas.microsoft.com/office/drawing/2014/main" id="{E656F1A6-B380-47BD-BA8C-92D4AFA9448F}"/>
              </a:ext>
            </a:extLst>
          </p:cNvPr>
          <p:cNvSpPr txBox="1"/>
          <p:nvPr/>
        </p:nvSpPr>
        <p:spPr>
          <a:xfrm>
            <a:off x="4379344" y="1690778"/>
            <a:ext cx="619376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dirty="0">
                <a:latin typeface="Consolas"/>
                <a:cs typeface="Arial"/>
              </a:rPr>
              <a:t>MySQL is a relational SQL database server developed with high read performance in mind, which means that it is geared more towards serving data already in place than that of frequent and highly secure updates. It is multi-threaded and multi-user.
It is free software, open source, developed under a dual license depending on whether it is distributed with a free product or with a proprietary product.</a:t>
            </a:r>
            <a:endParaRPr lang="fr-FR" sz="2000" dirty="0"/>
          </a:p>
        </p:txBody>
      </p:sp>
    </p:spTree>
    <p:extLst>
      <p:ext uri="{BB962C8B-B14F-4D97-AF65-F5344CB8AC3E}">
        <p14:creationId xmlns:p14="http://schemas.microsoft.com/office/powerpoint/2010/main" val="213525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13;p27">
            <a:extLst>
              <a:ext uri="{FF2B5EF4-FFF2-40B4-BE49-F238E27FC236}">
                <a16:creationId xmlns:a16="http://schemas.microsoft.com/office/drawing/2014/main" id="{24C152D1-9B3F-465D-BCEC-ABCD72D1446D}"/>
              </a:ext>
            </a:extLst>
          </p:cNvPr>
          <p:cNvSpPr txBox="1">
            <a:spLocks/>
          </p:cNvSpPr>
          <p:nvPr/>
        </p:nvSpPr>
        <p:spPr>
          <a:xfrm>
            <a:off x="586189" y="3071564"/>
            <a:ext cx="2558904" cy="71282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a:lstStyle>
          <a:p>
            <a:r>
              <a:rPr lang="en" sz="3200" b="1" kern="0" dirty="0">
                <a:solidFill>
                  <a:schemeClr val="bg1"/>
                </a:solidFill>
                <a:latin typeface="Candara"/>
              </a:rPr>
              <a:t>PostgreSQL</a:t>
            </a:r>
            <a:endParaRPr lang="fr-FR" b="1" dirty="0">
              <a:solidFill>
                <a:schemeClr val="bg1"/>
              </a:solidFill>
              <a:latin typeface="Candara"/>
            </a:endParaRPr>
          </a:p>
        </p:txBody>
      </p:sp>
      <p:sp>
        <p:nvSpPr>
          <p:cNvPr id="7" name="ZoneTexte 6">
            <a:extLst>
              <a:ext uri="{FF2B5EF4-FFF2-40B4-BE49-F238E27FC236}">
                <a16:creationId xmlns:a16="http://schemas.microsoft.com/office/drawing/2014/main" id="{CB7CF73F-D789-4F9E-9601-C9B375E3CB5E}"/>
              </a:ext>
            </a:extLst>
          </p:cNvPr>
          <p:cNvSpPr txBox="1"/>
          <p:nvPr/>
        </p:nvSpPr>
        <p:spPr>
          <a:xfrm>
            <a:off x="4379344" y="1690778"/>
            <a:ext cx="619376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dirty="0">
                <a:latin typeface="Consolas"/>
                <a:cs typeface="Arial"/>
              </a:rPr>
              <a:t>PostgreSQL uses modern types of data, known as composed or enriched according to the terminologies used in the usual computer term. This means that PostgreSQL can store more data types than the traditional simple types integers, characters, etc. User can create types, functions, use type inheritance, etc. PostgreSQL is more advanced than its competitors in conforming to SQL standards (statement true between 2012 and 2015).</a:t>
            </a:r>
            <a:endParaRPr lang="fr-FR" dirty="0"/>
          </a:p>
        </p:txBody>
      </p:sp>
    </p:spTree>
    <p:extLst>
      <p:ext uri="{BB962C8B-B14F-4D97-AF65-F5344CB8AC3E}">
        <p14:creationId xmlns:p14="http://schemas.microsoft.com/office/powerpoint/2010/main" val="410777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13;p27">
            <a:extLst>
              <a:ext uri="{FF2B5EF4-FFF2-40B4-BE49-F238E27FC236}">
                <a16:creationId xmlns:a16="http://schemas.microsoft.com/office/drawing/2014/main" id="{E42B95CE-3B14-4A8F-9B00-5BB5B9FE1131}"/>
              </a:ext>
            </a:extLst>
          </p:cNvPr>
          <p:cNvSpPr txBox="1">
            <a:spLocks/>
          </p:cNvSpPr>
          <p:nvPr/>
        </p:nvSpPr>
        <p:spPr>
          <a:xfrm>
            <a:off x="586189" y="3071564"/>
            <a:ext cx="2558904" cy="71282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a:lstStyle>
          <a:p>
            <a:r>
              <a:rPr lang="en" sz="3200" b="1" kern="0" dirty="0">
                <a:solidFill>
                  <a:schemeClr val="bg1"/>
                </a:solidFill>
                <a:latin typeface="Candara"/>
              </a:rPr>
              <a:t>SQL SERVER</a:t>
            </a:r>
            <a:endParaRPr lang="fr-FR" b="1" dirty="0">
              <a:solidFill>
                <a:schemeClr val="bg1"/>
              </a:solidFill>
              <a:latin typeface="Candara"/>
            </a:endParaRPr>
          </a:p>
        </p:txBody>
      </p:sp>
      <p:sp>
        <p:nvSpPr>
          <p:cNvPr id="7" name="ZoneTexte 6">
            <a:extLst>
              <a:ext uri="{FF2B5EF4-FFF2-40B4-BE49-F238E27FC236}">
                <a16:creationId xmlns:a16="http://schemas.microsoft.com/office/drawing/2014/main" id="{5523C7B0-6968-44DC-B9A8-D7BD833D4EAB}"/>
              </a:ext>
            </a:extLst>
          </p:cNvPr>
          <p:cNvSpPr txBox="1"/>
          <p:nvPr/>
        </p:nvSpPr>
        <p:spPr>
          <a:xfrm>
            <a:off x="4681268" y="2150853"/>
            <a:ext cx="619376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dirty="0">
                <a:latin typeface="Consolas"/>
                <a:cs typeface="Arial"/>
              </a:rPr>
              <a:t>SQL Server is a database management system (DBMS) in SQL language incorporating, it's a RDBMS (relational DBMS) developed and marketed by the Microsoft company. It works on Windows and Linux OS (since March 2016), but it is possible to launch it on Mac OS via Docker, because there is a download version on the Microsoft website2.</a:t>
            </a:r>
            <a:endParaRPr lang="fr-FR" dirty="0"/>
          </a:p>
        </p:txBody>
      </p:sp>
    </p:spTree>
    <p:extLst>
      <p:ext uri="{BB962C8B-B14F-4D97-AF65-F5344CB8AC3E}">
        <p14:creationId xmlns:p14="http://schemas.microsoft.com/office/powerpoint/2010/main" val="231839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4" name="Titre 3">
            <a:extLst>
              <a:ext uri="{FF2B5EF4-FFF2-40B4-BE49-F238E27FC236}">
                <a16:creationId xmlns:a16="http://schemas.microsoft.com/office/drawing/2014/main" id="{6D09FD05-EA86-41F1-AE0C-0FC183EF1215}"/>
              </a:ext>
            </a:extLst>
          </p:cNvPr>
          <p:cNvSpPr>
            <a:spLocks noGrp="1"/>
          </p:cNvSpPr>
          <p:nvPr>
            <p:ph type="ctrTitle"/>
          </p:nvPr>
        </p:nvSpPr>
        <p:spPr>
          <a:xfrm>
            <a:off x="916868" y="615080"/>
            <a:ext cx="10371035" cy="2071464"/>
          </a:xfrm>
        </p:spPr>
        <p:txBody>
          <a:bodyPr/>
          <a:lstStyle/>
          <a:p>
            <a:pPr algn="ctr"/>
            <a:r>
              <a:rPr lang="fr-FR" sz="4000" b="1" dirty="0" err="1"/>
              <a:t>Comparison</a:t>
            </a:r>
            <a:r>
              <a:rPr lang="fr-FR" sz="4000" b="1" dirty="0"/>
              <a:t> of MySQL, PostgreSQL &amp; SQL SERVER</a:t>
            </a:r>
            <a:endParaRPr lang="fr-FR"/>
          </a:p>
        </p:txBody>
      </p:sp>
      <p:sp>
        <p:nvSpPr>
          <p:cNvPr id="9" name="ZoneTexte 8">
            <a:extLst>
              <a:ext uri="{FF2B5EF4-FFF2-40B4-BE49-F238E27FC236}">
                <a16:creationId xmlns:a16="http://schemas.microsoft.com/office/drawing/2014/main" id="{3D5AF701-CD56-423B-9DDC-F2E138929551}"/>
              </a:ext>
            </a:extLst>
          </p:cNvPr>
          <p:cNvSpPr txBox="1"/>
          <p:nvPr/>
        </p:nvSpPr>
        <p:spPr>
          <a:xfrm>
            <a:off x="1158817" y="3732362"/>
            <a:ext cx="988874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omic Sans MS"/>
                <a:ea typeface="+mn-lt"/>
                <a:cs typeface="+mn-lt"/>
              </a:rPr>
              <a:t>In this comparison, we’ll take a look at the functionality of the three most popular SQL databases, examine their use cases, respective advantages, and disadvantages. Firstly, we’ll start by exploring the in-depth functionality.</a:t>
            </a:r>
            <a:endParaRPr lang="fr-FR" sz="2800">
              <a:latin typeface="Comic Sans MS"/>
            </a:endParaRPr>
          </a:p>
        </p:txBody>
      </p:sp>
    </p:spTree>
    <p:extLst>
      <p:ext uri="{BB962C8B-B14F-4D97-AF65-F5344CB8AC3E}">
        <p14:creationId xmlns:p14="http://schemas.microsoft.com/office/powerpoint/2010/main" val="61328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554968" y="2222740"/>
            <a:ext cx="1134085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This criterion refers to the algorithms that a database uses to update its contents, speed, and efficiency.</a:t>
            </a:r>
            <a:endParaRPr lang="fr-FR" b="1">
              <a:latin typeface="Constantia"/>
              <a:cs typeface="Arial"/>
            </a:endParaRPr>
          </a:p>
          <a:p>
            <a:endParaRPr lang="en-US" b="1" dirty="0">
              <a:latin typeface="Constantia"/>
              <a:ea typeface="+mn-lt"/>
              <a:cs typeface="+mn-lt"/>
            </a:endParaRPr>
          </a:p>
          <a:p>
            <a:r>
              <a:rPr lang="en-US" dirty="0">
                <a:latin typeface="Constantia"/>
                <a:ea typeface="+mn-lt"/>
                <a:cs typeface="+mn-lt"/>
              </a:rPr>
              <a:t>In the </a:t>
            </a:r>
            <a:r>
              <a:rPr lang="en-US" u="sng" dirty="0">
                <a:latin typeface="Constantia"/>
                <a:ea typeface="+mn-lt"/>
                <a:cs typeface="+mn-lt"/>
              </a:rPr>
              <a:t>MySQL </a:t>
            </a:r>
            <a:r>
              <a:rPr lang="en-US" dirty="0">
                <a:latin typeface="Constantia"/>
                <a:ea typeface="+mn-lt"/>
                <a:cs typeface="+mn-lt"/>
              </a:rPr>
              <a:t>case</a:t>
            </a:r>
            <a:r>
              <a:rPr lang="en-US" b="1" dirty="0">
                <a:latin typeface="Constantia"/>
                <a:ea typeface="+mn-lt"/>
                <a:cs typeface="+mn-lt"/>
              </a:rPr>
              <a:t>, a solution</a:t>
            </a:r>
            <a:r>
              <a:rPr lang="en-US" dirty="0">
                <a:latin typeface="Constantia"/>
                <a:ea typeface="+mn-lt"/>
                <a:cs typeface="+mn-lt"/>
              </a:rPr>
              <a:t> updates data automatically to the rollback storage. If something goes wrong, developers can always go back to the previous version.</a:t>
            </a:r>
            <a:endParaRPr lang="en-US" dirty="0">
              <a:latin typeface="Constantia"/>
              <a:cs typeface="Arial"/>
            </a:endParaRPr>
          </a:p>
          <a:p>
            <a:r>
              <a:rPr lang="en-US" b="1" u="sng" dirty="0">
                <a:latin typeface="Constantia"/>
                <a:ea typeface="+mn-lt"/>
                <a:cs typeface="+mn-lt"/>
              </a:rPr>
              <a:t>PostgreSQL</a:t>
            </a:r>
            <a:r>
              <a:rPr lang="en-US" dirty="0">
                <a:latin typeface="Constantia"/>
                <a:ea typeface="+mn-lt"/>
                <a:cs typeface="+mn-lt"/>
              </a:rPr>
              <a:t>: developers insert a new column and row in order to update the database. All updated rows have unique IDs. This multiplies the number of columns and rows and increases the size of the database, but in turn, developers benefit from higher readability.</a:t>
            </a:r>
            <a:endParaRPr lang="en-US" dirty="0">
              <a:latin typeface="Constantia"/>
              <a:cs typeface="Arial"/>
            </a:endParaRPr>
          </a:p>
          <a:p>
            <a:r>
              <a:rPr lang="en-US" b="1" u="sng" dirty="0">
                <a:latin typeface="Constantia"/>
                <a:ea typeface="+mn-lt"/>
                <a:cs typeface="+mn-lt"/>
              </a:rPr>
              <a:t>SQL Server</a:t>
            </a:r>
            <a:r>
              <a:rPr lang="en-US" b="1" dirty="0">
                <a:latin typeface="Constantia"/>
                <a:ea typeface="+mn-lt"/>
                <a:cs typeface="+mn-lt"/>
              </a:rPr>
              <a:t>:</a:t>
            </a:r>
            <a:r>
              <a:rPr lang="en-US" dirty="0">
                <a:latin typeface="Constantia"/>
                <a:ea typeface="+mn-lt"/>
                <a:cs typeface="+mn-lt"/>
              </a:rPr>
              <a:t> the database has three engines that are responsible for row updates. The ROW Store handles the information on all previous row updates, IDs, and modified content. The in-memory engine allows analyzing the quality of an updated database with a garbage collector. The column-store database lets store updates in columns, like in column-driven databases.</a:t>
            </a:r>
            <a:endParaRPr lang="en-US" dirty="0">
              <a:latin typeface="Constantia"/>
              <a:cs typeface="Arial"/>
            </a:endParaRPr>
          </a:p>
          <a:p>
            <a:endParaRPr lang="en-US" dirty="0">
              <a:latin typeface="Constantia"/>
              <a:ea typeface="+mn-lt"/>
              <a:cs typeface="+mn-lt"/>
            </a:endParaRPr>
          </a:p>
          <a:p>
            <a:r>
              <a:rPr lang="en-US" dirty="0">
                <a:latin typeface="Constantia"/>
                <a:ea typeface="+mn-lt"/>
                <a:cs typeface="+mn-lt"/>
              </a:rPr>
              <a:t>Among these three, SQL Server offers perhaps the most flexibility and efficiency, because it allows monitoring updated rows and columns, collecting errors, and automating the process. The difference between SQL Server and MySQL and </a:t>
            </a:r>
            <a:r>
              <a:rPr lang="en-US" dirty="0" err="1">
                <a:latin typeface="Constantia"/>
                <a:ea typeface="+mn-lt"/>
                <a:cs typeface="+mn-lt"/>
              </a:rPr>
              <a:t>Postgresql</a:t>
            </a:r>
            <a:r>
              <a:rPr lang="en-US" dirty="0">
                <a:latin typeface="Constantia"/>
                <a:ea typeface="+mn-lt"/>
                <a:cs typeface="+mn-lt"/>
              </a:rPr>
              <a:t> lies mainly in customizing the positions – SQL Server offers a lot more than others.</a:t>
            </a:r>
            <a:endParaRPr lang="en-US" dirty="0">
              <a:latin typeface="Constantia"/>
            </a:endParaRPr>
          </a:p>
        </p:txBody>
      </p:sp>
      <p:sp>
        <p:nvSpPr>
          <p:cNvPr id="3" name="Titre 2">
            <a:extLst>
              <a:ext uri="{FF2B5EF4-FFF2-40B4-BE49-F238E27FC236}">
                <a16:creationId xmlns:a16="http://schemas.microsoft.com/office/drawing/2014/main" id="{8F6D50B7-C66E-4CDE-B164-E8E1CBF78F88}"/>
              </a:ext>
            </a:extLst>
          </p:cNvPr>
          <p:cNvSpPr>
            <a:spLocks noGrp="1"/>
          </p:cNvSpPr>
          <p:nvPr>
            <p:ph type="ctrTitle"/>
          </p:nvPr>
        </p:nvSpPr>
        <p:spPr>
          <a:xfrm>
            <a:off x="4568716" y="97494"/>
            <a:ext cx="3052959" cy="662485"/>
          </a:xfrm>
        </p:spPr>
        <p:txBody>
          <a:bodyPr/>
          <a:lstStyle/>
          <a:p>
            <a:r>
              <a:rPr lang="fr-FR" sz="3200" b="1" dirty="0"/>
              <a:t>Data Changes</a:t>
            </a:r>
            <a:endParaRPr lang="fr-FR" sz="3200"/>
          </a:p>
        </p:txBody>
      </p:sp>
      <p:sp>
        <p:nvSpPr>
          <p:cNvPr id="7" name="ZoneTexte 6">
            <a:extLst>
              <a:ext uri="{FF2B5EF4-FFF2-40B4-BE49-F238E27FC236}">
                <a16:creationId xmlns:a16="http://schemas.microsoft.com/office/drawing/2014/main" id="{38344959-D84C-49E1-A96C-88B24BA37242}"/>
              </a:ext>
            </a:extLst>
          </p:cNvPr>
          <p:cNvSpPr txBox="1"/>
          <p:nvPr/>
        </p:nvSpPr>
        <p:spPr>
          <a:xfrm>
            <a:off x="727496" y="756248"/>
            <a:ext cx="111395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Here we evaluate the ease that the data can be modified with and the database defragmented. The key priority is the systems’ flexibility, security, and usability.</a:t>
            </a:r>
            <a:endParaRPr lang="fr-FR" sz="2400">
              <a:cs typeface="Arial"/>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724210" y="1658876"/>
            <a:ext cx="2420355" cy="6624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kern="0" dirty="0"/>
              <a:t>Row updates :</a:t>
            </a:r>
            <a:endParaRPr lang="fr-FR" sz="2400"/>
          </a:p>
        </p:txBody>
      </p:sp>
    </p:spTree>
    <p:extLst>
      <p:ext uri="{BB962C8B-B14F-4D97-AF65-F5344CB8AC3E}">
        <p14:creationId xmlns:p14="http://schemas.microsoft.com/office/powerpoint/2010/main" val="118008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425572" y="1388853"/>
            <a:ext cx="1134085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When developers update different parts of an SQL database, the changes occur at different points of the systems and can be hard to read, track, and manage. Therefore, maintenance should include defragmentation – the process of unifying the updated database by assigning indexes, revisiting the structure, and creating new pages. The database frees up the disk space that is not used properly so that a database can run faster.</a:t>
            </a:r>
            <a:endParaRPr lang="fr-FR" b="1">
              <a:latin typeface="Constantia"/>
              <a:ea typeface="+mn-lt"/>
              <a:cs typeface="+mn-lt"/>
            </a:endParaRPr>
          </a:p>
          <a:p>
            <a:endParaRPr lang="en-US" b="1" dirty="0">
              <a:latin typeface="Constantia"/>
              <a:ea typeface="+mn-lt"/>
              <a:cs typeface="+mn-lt"/>
            </a:endParaRPr>
          </a:p>
          <a:p>
            <a:r>
              <a:rPr lang="en-US" b="1" u="sng" dirty="0">
                <a:latin typeface="Arial"/>
                <a:ea typeface="+mn-lt"/>
                <a:cs typeface="+mn-lt"/>
              </a:rPr>
              <a:t>MySQL</a:t>
            </a:r>
            <a:r>
              <a:rPr lang="en-US" dirty="0">
                <a:latin typeface="Constantia"/>
                <a:ea typeface="+mn-lt"/>
                <a:cs typeface="+mn-lt"/>
              </a:rPr>
              <a:t> offers several approaches to defragmentation – during backup, index creation, and with an OPTIMIZE Table command. Without going into much detail, we’ll just say that having that many options for table maintenance is convenient for developers, and it surely saves a lot of time.</a:t>
            </a:r>
            <a:endParaRPr lang="en-US">
              <a:latin typeface="Constantia"/>
            </a:endParaRPr>
          </a:p>
          <a:p>
            <a:r>
              <a:rPr lang="en-US" b="1" u="sng" dirty="0">
                <a:latin typeface="Arial"/>
                <a:ea typeface="+mn-lt"/>
                <a:cs typeface="+mn-lt"/>
              </a:rPr>
              <a:t>PostgreSQL</a:t>
            </a:r>
            <a:r>
              <a:rPr lang="en-US" dirty="0">
                <a:latin typeface="Constantia"/>
                <a:ea typeface="+mn-lt"/>
                <a:cs typeface="+mn-lt"/>
              </a:rPr>
              <a:t> allows scanning the entire tables of a data layer to find empty rows and delete the unnecessary elements. By doing so, the system frees up the disk space. However, the method requires a lot of CPU and can affect the application’s performance.</a:t>
            </a:r>
            <a:endParaRPr lang="en-US">
              <a:latin typeface="Constantia"/>
            </a:endParaRPr>
          </a:p>
          <a:p>
            <a:r>
              <a:rPr lang="en-US" b="1" u="sng" dirty="0">
                <a:latin typeface="Arial"/>
                <a:ea typeface="+mn-lt"/>
                <a:cs typeface="+mn-lt"/>
              </a:rPr>
              <a:t>SQL Server</a:t>
            </a:r>
            <a:r>
              <a:rPr lang="en-US" dirty="0">
                <a:latin typeface="Constantia"/>
                <a:ea typeface="+mn-lt"/>
                <a:cs typeface="+mn-lt"/>
              </a:rPr>
              <a:t> offers an efficient garbage collector that doesn’t create more than 15-20% of overhead. Technically, developers can even run garbage collector on a continuous basis, because it’s that efficient.</a:t>
            </a:r>
            <a:endParaRPr lang="en-US">
              <a:latin typeface="Constantia"/>
            </a:endParaRPr>
          </a:p>
          <a:p>
            <a:endParaRPr lang="en-US" dirty="0">
              <a:latin typeface="Constantia"/>
              <a:ea typeface="+mn-lt"/>
              <a:cs typeface="+mn-lt"/>
            </a:endParaRPr>
          </a:p>
          <a:p>
            <a:r>
              <a:rPr lang="en-US" dirty="0">
                <a:latin typeface="Constantia"/>
                <a:ea typeface="+mn-lt"/>
                <a:cs typeface="+mn-lt"/>
              </a:rPr>
              <a:t>Overall, MySQL and SQL Server offer more of defragmentation methods that </a:t>
            </a:r>
            <a:r>
              <a:rPr lang="en-US" dirty="0" err="1">
                <a:latin typeface="Constantia"/>
                <a:ea typeface="+mn-lt"/>
                <a:cs typeface="+mn-lt"/>
              </a:rPr>
              <a:t>Postgresql</a:t>
            </a:r>
            <a:r>
              <a:rPr lang="en-US" dirty="0">
                <a:latin typeface="Constantia"/>
                <a:ea typeface="+mn-lt"/>
                <a:cs typeface="+mn-lt"/>
              </a:rPr>
              <a:t> does. They consume less CPU and provide more flexible settings.</a:t>
            </a:r>
            <a:endParaRPr lang="en-US">
              <a:latin typeface="Constantia"/>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652323" y="479932"/>
            <a:ext cx="3484279" cy="561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dirty="0" err="1"/>
              <a:t>Defragmentation</a:t>
            </a:r>
            <a:r>
              <a:rPr lang="fr-FR" sz="2400" b="1" kern="0" dirty="0"/>
              <a:t>:</a:t>
            </a:r>
            <a:endParaRPr lang="fr-FR" sz="2400" dirty="0"/>
          </a:p>
        </p:txBody>
      </p:sp>
    </p:spTree>
    <p:extLst>
      <p:ext uri="{BB962C8B-B14F-4D97-AF65-F5344CB8AC3E}">
        <p14:creationId xmlns:p14="http://schemas.microsoft.com/office/powerpoint/2010/main" val="252830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9" name="ZoneTexte 8">
            <a:extLst>
              <a:ext uri="{FF2B5EF4-FFF2-40B4-BE49-F238E27FC236}">
                <a16:creationId xmlns:a16="http://schemas.microsoft.com/office/drawing/2014/main" id="{3D5AF701-CD56-423B-9DDC-F2E138929551}"/>
              </a:ext>
            </a:extLst>
          </p:cNvPr>
          <p:cNvSpPr txBox="1"/>
          <p:nvPr/>
        </p:nvSpPr>
        <p:spPr>
          <a:xfrm>
            <a:off x="554968" y="2222740"/>
            <a:ext cx="1134085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tantia"/>
                <a:ea typeface="+mn-lt"/>
                <a:cs typeface="+mn-lt"/>
              </a:rPr>
              <a:t>Some systems call a buffer to pull cache, but regardless of terminology, our goal is to summarize the algorithms that systems use to process user queries and maintain connections.</a:t>
            </a:r>
            <a:endParaRPr lang="fr-FR" b="1" dirty="0">
              <a:latin typeface="Constantia"/>
            </a:endParaRPr>
          </a:p>
          <a:p>
            <a:endParaRPr lang="en-US" b="1" dirty="0">
              <a:latin typeface="Constantia"/>
              <a:ea typeface="+mn-lt"/>
              <a:cs typeface="+mn-lt"/>
            </a:endParaRPr>
          </a:p>
          <a:p>
            <a:r>
              <a:rPr lang="en-US" b="1" u="sng" dirty="0">
                <a:latin typeface="Arial"/>
                <a:ea typeface="+mn-lt"/>
                <a:cs typeface="+mn-lt"/>
              </a:rPr>
              <a:t>MySQL</a:t>
            </a:r>
            <a:r>
              <a:rPr lang="en-US" dirty="0">
                <a:latin typeface="Arial"/>
                <a:ea typeface="+mn-lt"/>
                <a:cs typeface="+mn-lt"/>
              </a:rPr>
              <a:t> </a:t>
            </a:r>
            <a:r>
              <a:rPr lang="en-US" dirty="0">
                <a:latin typeface="Constantia"/>
                <a:ea typeface="+mn-lt"/>
                <a:cs typeface="+mn-lt"/>
              </a:rPr>
              <a:t>offers a scalable buffer pool – developers can set up the size of the cache according to the workload. If the goal is to save CPU and storage space, developers can put strict benchmarks on their buffer pool. Moreover, MySQL allows dividing cache by segments to store different data types and maximize isolation.</a:t>
            </a:r>
            <a:endParaRPr lang="en-US" dirty="0">
              <a:latin typeface="Constantia"/>
            </a:endParaRPr>
          </a:p>
          <a:p>
            <a:r>
              <a:rPr lang="en-US" b="1" u="sng" dirty="0">
                <a:latin typeface="Arial"/>
                <a:ea typeface="+mn-lt"/>
                <a:cs typeface="+mn-lt"/>
              </a:rPr>
              <a:t>PostgreSQL</a:t>
            </a:r>
            <a:r>
              <a:rPr lang="en-US" dirty="0">
                <a:latin typeface="Arial"/>
                <a:ea typeface="+mn-lt"/>
                <a:cs typeface="+mn-lt"/>
              </a:rPr>
              <a:t> </a:t>
            </a:r>
            <a:r>
              <a:rPr lang="en-US" dirty="0">
                <a:latin typeface="Constantia"/>
                <a:ea typeface="+mn-lt"/>
                <a:cs typeface="+mn-lt"/>
              </a:rPr>
              <a:t>isolates processes even further than MySQL by treating them as a separate OS process. Each database has a separate memory and runs its own process. On the one hand, management and monitoring become a lot easier, but on the other, scaling multiple databases takes a lot of time and computing resources.</a:t>
            </a:r>
            <a:endParaRPr lang="en-US" dirty="0">
              <a:latin typeface="Constantia"/>
            </a:endParaRPr>
          </a:p>
          <a:p>
            <a:r>
              <a:rPr lang="en-US" b="1" u="sng" dirty="0">
                <a:latin typeface="Arial"/>
                <a:ea typeface="+mn-lt"/>
                <a:cs typeface="+mn-lt"/>
              </a:rPr>
              <a:t>SQL Server</a:t>
            </a:r>
            <a:r>
              <a:rPr lang="en-US" dirty="0">
                <a:latin typeface="Constantia"/>
                <a:ea typeface="+mn-lt"/>
                <a:cs typeface="+mn-lt"/>
              </a:rPr>
              <a:t> also uses a buffer pool, and just like in MySQL, it can be limited or increased according to processing needs. All the work is done in a single pool, with no multiple pages, like in </a:t>
            </a:r>
            <a:r>
              <a:rPr lang="en-US" dirty="0" err="1">
                <a:latin typeface="Constantia"/>
                <a:ea typeface="+mn-lt"/>
                <a:cs typeface="+mn-lt"/>
              </a:rPr>
              <a:t>Postgresql</a:t>
            </a:r>
            <a:r>
              <a:rPr lang="en-US" dirty="0">
                <a:latin typeface="Constantia"/>
                <a:ea typeface="+mn-lt"/>
                <a:cs typeface="+mn-lt"/>
              </a:rPr>
              <a:t>.</a:t>
            </a:r>
            <a:endParaRPr lang="en-US" dirty="0">
              <a:latin typeface="Constantia"/>
            </a:endParaRPr>
          </a:p>
          <a:p>
            <a:endParaRPr lang="en-US" dirty="0">
              <a:latin typeface="Constantia"/>
              <a:ea typeface="+mn-lt"/>
              <a:cs typeface="+mn-lt"/>
            </a:endParaRPr>
          </a:p>
          <a:p>
            <a:r>
              <a:rPr lang="en-US" dirty="0">
                <a:latin typeface="Constantia"/>
                <a:ea typeface="+mn-lt"/>
                <a:cs typeface="+mn-lt"/>
              </a:rPr>
              <a:t>If your priority is to save computing resources and storage, choose flexible solutions: the choice will be between MySQL vs SQL Server. However, if you prefer clear organization and long-term order, </a:t>
            </a:r>
            <a:r>
              <a:rPr lang="en-US" dirty="0" err="1">
                <a:latin typeface="Constantia"/>
                <a:ea typeface="+mn-lt"/>
                <a:cs typeface="+mn-lt"/>
              </a:rPr>
              <a:t>Postgre</a:t>
            </a:r>
            <a:r>
              <a:rPr lang="en-US" dirty="0">
                <a:latin typeface="Constantia"/>
                <a:ea typeface="+mn-lt"/>
                <a:cs typeface="+mn-lt"/>
              </a:rPr>
              <a:t>, with its isolated approach, might be a better fit.</a:t>
            </a:r>
            <a:endParaRPr lang="en-US" dirty="0">
              <a:latin typeface="Constantia"/>
            </a:endParaRPr>
          </a:p>
        </p:txBody>
      </p:sp>
      <p:sp>
        <p:nvSpPr>
          <p:cNvPr id="3" name="Titre 2">
            <a:extLst>
              <a:ext uri="{FF2B5EF4-FFF2-40B4-BE49-F238E27FC236}">
                <a16:creationId xmlns:a16="http://schemas.microsoft.com/office/drawing/2014/main" id="{8F6D50B7-C66E-4CDE-B164-E8E1CBF78F88}"/>
              </a:ext>
            </a:extLst>
          </p:cNvPr>
          <p:cNvSpPr>
            <a:spLocks noGrp="1"/>
          </p:cNvSpPr>
          <p:nvPr>
            <p:ph type="ctrTitle"/>
          </p:nvPr>
        </p:nvSpPr>
        <p:spPr>
          <a:xfrm>
            <a:off x="4568716" y="97494"/>
            <a:ext cx="3052959" cy="662485"/>
          </a:xfrm>
        </p:spPr>
        <p:txBody>
          <a:bodyPr/>
          <a:lstStyle/>
          <a:p>
            <a:r>
              <a:rPr lang="fr-FR" sz="3200" b="1" dirty="0"/>
              <a:t>Data </a:t>
            </a:r>
            <a:r>
              <a:rPr lang="fr-FR" sz="3200" b="1" dirty="0" err="1"/>
              <a:t>Queries</a:t>
            </a:r>
            <a:endParaRPr lang="fr-FR" sz="3200" dirty="0" err="1"/>
          </a:p>
        </p:txBody>
      </p:sp>
      <p:sp>
        <p:nvSpPr>
          <p:cNvPr id="7" name="ZoneTexte 6">
            <a:extLst>
              <a:ext uri="{FF2B5EF4-FFF2-40B4-BE49-F238E27FC236}">
                <a16:creationId xmlns:a16="http://schemas.microsoft.com/office/drawing/2014/main" id="{38344959-D84C-49E1-A96C-88B24BA37242}"/>
              </a:ext>
            </a:extLst>
          </p:cNvPr>
          <p:cNvSpPr txBox="1"/>
          <p:nvPr/>
        </p:nvSpPr>
        <p:spPr>
          <a:xfrm>
            <a:off x="727496" y="756248"/>
            <a:ext cx="111395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Here, we take a look at how the systems cache and process user requests, what approaches they take in storing data, and how developers can manage it.</a:t>
            </a:r>
            <a:endParaRPr lang="fr-FR" sz="2400" dirty="0">
              <a:cs typeface="Arial"/>
            </a:endParaRPr>
          </a:p>
        </p:txBody>
      </p:sp>
      <p:sp>
        <p:nvSpPr>
          <p:cNvPr id="6" name="Titre 2">
            <a:extLst>
              <a:ext uri="{FF2B5EF4-FFF2-40B4-BE49-F238E27FC236}">
                <a16:creationId xmlns:a16="http://schemas.microsoft.com/office/drawing/2014/main" id="{52867222-B701-4045-9ED6-A0F33F12D18B}"/>
              </a:ext>
            </a:extLst>
          </p:cNvPr>
          <p:cNvSpPr txBox="1">
            <a:spLocks/>
          </p:cNvSpPr>
          <p:nvPr/>
        </p:nvSpPr>
        <p:spPr>
          <a:xfrm>
            <a:off x="724210" y="1658876"/>
            <a:ext cx="2420355" cy="6624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swald"/>
              <a:buNone/>
              <a:defRPr sz="6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00" b="0" i="0" u="none" strike="noStrike" cap="none">
                <a:solidFill>
                  <a:schemeClr val="dk1"/>
                </a:solidFill>
                <a:latin typeface="Arial"/>
                <a:ea typeface="Arial"/>
                <a:cs typeface="Arial"/>
                <a:sym typeface="Arial"/>
              </a:defRPr>
            </a:lvl9pPr>
          </a:lstStyle>
          <a:p>
            <a:r>
              <a:rPr lang="fr-FR" sz="2400" b="1" kern="0" dirty="0"/>
              <a:t> </a:t>
            </a:r>
            <a:r>
              <a:rPr lang="fr-FR" sz="2400" b="1" dirty="0"/>
              <a:t>Buffer Pool</a:t>
            </a:r>
            <a:r>
              <a:rPr lang="fr-FR" sz="2400" b="1" kern="0" dirty="0"/>
              <a:t>:</a:t>
            </a:r>
            <a:endParaRPr lang="fr-FR" sz="2400" dirty="0"/>
          </a:p>
        </p:txBody>
      </p:sp>
    </p:spTree>
    <p:extLst>
      <p:ext uri="{BB962C8B-B14F-4D97-AF65-F5344CB8AC3E}">
        <p14:creationId xmlns:p14="http://schemas.microsoft.com/office/powerpoint/2010/main" val="12698125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13</Slides>
  <Notes>10</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Thème Office</vt:lpstr>
      <vt:lpstr>Software Development Bussines Plan by Slidesgo</vt:lpstr>
      <vt:lpstr>Relational Database Management System (RDBMS)</vt:lpstr>
      <vt:lpstr>Relational Database Management System (RDBMS)</vt:lpstr>
      <vt:lpstr>Présentation PowerPoint</vt:lpstr>
      <vt:lpstr>Présentation PowerPoint</vt:lpstr>
      <vt:lpstr>Présentation PowerPoint</vt:lpstr>
      <vt:lpstr>Comparison of MySQL, PostgreSQL &amp; SQL SERVER</vt:lpstr>
      <vt:lpstr>Data Changes</vt:lpstr>
      <vt:lpstr>Présentation PowerPoint</vt:lpstr>
      <vt:lpstr>Data Queries</vt:lpstr>
      <vt:lpstr>Présentation PowerPoint</vt:lpstr>
      <vt:lpstr>Présentation PowerPoint</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340</cp:revision>
  <dcterms:created xsi:type="dcterms:W3CDTF">2012-07-30T22:21:58Z</dcterms:created>
  <dcterms:modified xsi:type="dcterms:W3CDTF">2021-03-16T00:56:59Z</dcterms:modified>
</cp:coreProperties>
</file>