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image4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094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45" autoAdjust="0"/>
    <p:restoredTop sz="94660"/>
  </p:normalViewPr>
  <p:slideViewPr>
    <p:cSldViewPr snapToGrid="0">
      <p:cViewPr varScale="1">
        <p:scale>
          <a:sx n="98" d="100"/>
          <a:sy n="98" d="100"/>
        </p:scale>
        <p:origin x="50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740801-433F-44E3-B7F8-003A0D9A47CE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9F981F-E160-4A1E-9261-7CEE8CA84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784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A2A281-EDFB-F243-B77D-C6C69CA1B53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0300758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468A8-5DB2-BD4D-67D0-15E617B893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EC158A-7B9D-16F5-D3BE-BD89022963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59204C-CF6D-4409-001A-FFE75CA4E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CBB64-00C5-4EA1-997A-5081DC46AC06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107D1-F980-5000-F7B4-B28D968C4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46DE7A-55A5-0FF8-5953-CD0EBF691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516DB-A13E-4AB8-B2FB-AAF2D3054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224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99B12-3B91-D2BF-D49C-19CD86FF5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3B9A0A-580C-8328-541F-83A3C330A8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7D9CB7-671F-4740-C6CA-2155A8ADB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CBB64-00C5-4EA1-997A-5081DC46AC06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CDA7D3-67D0-CE33-5D8E-85AF4CA77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9298D-B39C-3273-6FC8-81CCC6031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516DB-A13E-4AB8-B2FB-AAF2D3054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073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2919C1-BE0B-41FD-6076-0E800E1EDA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CB8B4C-00C5-EA0E-E991-6E943DE67B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6974B-8E2E-46F1-0D1A-5D5EBF0B0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CBB64-00C5-4EA1-997A-5081DC46AC06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2A580B-54C1-8FE3-6303-5CBA4CAA7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83799-78F1-94F6-12A8-0B180E554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516DB-A13E-4AB8-B2FB-AAF2D3054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288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935BC-4E5B-9D0F-F206-2A9F5D83F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A7C87-CC32-40C5-4F64-A4C5DF35B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877AF4-119C-4EBC-F322-32C5D6CCF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CBB64-00C5-4EA1-997A-5081DC46AC06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3E2F4A-9C98-25A0-888E-F392B25A0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9FB98-ED15-8491-5A7D-19F1D1441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516DB-A13E-4AB8-B2FB-AAF2D3054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083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299F4-1055-53AA-8AE6-D8209C6B0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89F050-AFD5-2B4C-39BF-F418AF8446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2FB06-04D6-10CC-E410-7A62BDD91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CBB64-00C5-4EA1-997A-5081DC46AC06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152FA-2CFA-D6C6-C2E9-2CDAC8A7B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5288A-0162-10AA-BCE6-3F010B8EF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516DB-A13E-4AB8-B2FB-AAF2D3054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535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17981-1D12-E9E0-57B2-FBA6C85D2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B931E-0D85-055A-7205-031DF26625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065C25-3DBF-5955-D694-2F8A973204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8DDD3E-A130-0133-5427-78265179E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CBB64-00C5-4EA1-997A-5081DC46AC06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935929-538B-7554-3545-8EEA70AC0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2B37CC-6FBD-D834-FE18-290CED059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516DB-A13E-4AB8-B2FB-AAF2D3054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73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2B46A-D36E-AED9-0839-7C67A69C0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636A62-D764-952A-F173-2D350394B5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F1A9F6-4085-CC23-9CD5-CEA1F2BCBF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459A1A-8B7A-F077-34F2-3D010AABB6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E554C5-E489-7396-874F-64922F4AD2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B92717-1492-55B8-6530-C88086D7F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CBB64-00C5-4EA1-997A-5081DC46AC06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EA0866-B62E-68DD-E37D-7174A7B1D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CAD8F8-FE6C-F5FF-8AF3-013E1C694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516DB-A13E-4AB8-B2FB-AAF2D3054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768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F6DFF-2A84-C1AF-28E0-D1599D25B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7BAE9B-FE92-8DF1-2983-1D5466FAF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CBB64-00C5-4EA1-997A-5081DC46AC06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194E31-36BA-5112-D4FB-E65311EC9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2CD285-9F36-191E-B7D8-B0E549C40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516DB-A13E-4AB8-B2FB-AAF2D3054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829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CD4DB7-B224-E9AD-3F7E-119E250F0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CBB64-00C5-4EA1-997A-5081DC46AC06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883AA1-80F8-0D49-560D-68219F2DF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24DF55-0F58-1F24-E6F3-AA33EF420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516DB-A13E-4AB8-B2FB-AAF2D3054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655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F5B1B-5F30-5E21-4E38-A790E1C1D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401BF-3CDE-A2B8-9266-D2B2C64EC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7F1BDA-10C0-9B3D-4033-9AC699873B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AE8C4D-BD65-4C86-30B5-E67E3DBE8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CBB64-00C5-4EA1-997A-5081DC46AC06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FB10B0-EA65-ACD0-2D6E-E24698CEF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B518BE-483A-3DC8-B08B-1A1F4CE7A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516DB-A13E-4AB8-B2FB-AAF2D3054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561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7F5A2-2C43-371D-4CEC-A7D6FFB0C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8012E9-2D2B-6CEE-0BB2-1AD627598C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FBF8DA-19F8-B7CE-34B5-DD08FED25C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D0661E-2F89-9BDD-6180-692BCA587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CBB64-00C5-4EA1-997A-5081DC46AC06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39D4B3-FB0B-08AE-923C-BF2A7839E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1D4072-4D78-4A26-DED7-1CBA97BC4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516DB-A13E-4AB8-B2FB-AAF2D3054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89536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871622-4CCC-3574-64FC-C78FF1F68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E8C392-8C1D-F8E0-F19E-05A6BA697F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C3359-4628-83FA-3F17-C8A7C8C31A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1CBB64-00C5-4EA1-997A-5081DC46AC06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3BE55E-0D5D-16EC-B102-4C46105BA0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ED197-8348-6FEE-4AA4-6273CBF2D4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2A516DB-A13E-4AB8-B2FB-AAF2D3054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315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svg"/><Relationship Id="rId7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68151" y="1035364"/>
            <a:ext cx="3029559" cy="3445476"/>
            <a:chOff x="0" y="0"/>
            <a:chExt cx="2152741" cy="244828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152741" cy="2448283"/>
            </a:xfrm>
            <a:custGeom>
              <a:avLst/>
              <a:gdLst/>
              <a:ahLst/>
              <a:cxnLst/>
              <a:rect l="l" t="t" r="r" b="b"/>
              <a:pathLst>
                <a:path w="2152741" h="2448283">
                  <a:moveTo>
                    <a:pt x="0" y="0"/>
                  </a:moveTo>
                  <a:lnTo>
                    <a:pt x="2152741" y="0"/>
                  </a:lnTo>
                  <a:lnTo>
                    <a:pt x="2152741" y="2448283"/>
                  </a:lnTo>
                  <a:lnTo>
                    <a:pt x="0" y="2448283"/>
                  </a:lnTo>
                  <a:close/>
                </a:path>
              </a:pathLst>
            </a:custGeom>
            <a:solidFill>
              <a:srgbClr val="C91B2E"/>
            </a:solidFill>
          </p:spPr>
          <p:txBody>
            <a:bodyPr/>
            <a:lstStyle/>
            <a:p>
              <a:endParaRPr lang="de-DE" sz="1200"/>
            </a:p>
          </p:txBody>
        </p:sp>
      </p:grpSp>
      <p:sp>
        <p:nvSpPr>
          <p:cNvPr id="4" name="Freeform 4"/>
          <p:cNvSpPr/>
          <p:nvPr/>
        </p:nvSpPr>
        <p:spPr>
          <a:xfrm>
            <a:off x="10039037" y="5665330"/>
            <a:ext cx="2269787" cy="1192670"/>
          </a:xfrm>
          <a:custGeom>
            <a:avLst/>
            <a:gdLst/>
            <a:ahLst/>
            <a:cxnLst/>
            <a:rect l="l" t="t" r="r" b="b"/>
            <a:pathLst>
              <a:path w="3404681" h="1789005">
                <a:moveTo>
                  <a:pt x="0" y="0"/>
                </a:moveTo>
                <a:lnTo>
                  <a:pt x="3404681" y="0"/>
                </a:lnTo>
                <a:lnTo>
                  <a:pt x="3404681" y="1789005"/>
                </a:lnTo>
                <a:lnTo>
                  <a:pt x="0" y="178900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de-DE" sz="1200"/>
          </a:p>
        </p:txBody>
      </p:sp>
      <p:grpSp>
        <p:nvGrpSpPr>
          <p:cNvPr id="5" name="Group 5"/>
          <p:cNvGrpSpPr>
            <a:grpSpLocks noChangeAspect="1"/>
          </p:cNvGrpSpPr>
          <p:nvPr/>
        </p:nvGrpSpPr>
        <p:grpSpPr>
          <a:xfrm>
            <a:off x="6123343" y="1613091"/>
            <a:ext cx="3797690" cy="4006609"/>
            <a:chOff x="0" y="0"/>
            <a:chExt cx="2077720" cy="2192020"/>
          </a:xfrm>
        </p:grpSpPr>
        <p:sp>
          <p:nvSpPr>
            <p:cNvPr id="6" name="Freeform 6"/>
            <p:cNvSpPr/>
            <p:nvPr/>
          </p:nvSpPr>
          <p:spPr>
            <a:xfrm>
              <a:off x="-7620" y="-2540"/>
              <a:ext cx="2085340" cy="2194560"/>
            </a:xfrm>
            <a:custGeom>
              <a:avLst/>
              <a:gdLst/>
              <a:ahLst/>
              <a:cxnLst/>
              <a:rect l="l" t="t" r="r" b="b"/>
              <a:pathLst>
                <a:path w="2085340" h="2194560">
                  <a:moveTo>
                    <a:pt x="2085340" y="394970"/>
                  </a:moveTo>
                  <a:cubicBezTo>
                    <a:pt x="2084070" y="394970"/>
                    <a:pt x="2082800" y="394970"/>
                    <a:pt x="2081530" y="393700"/>
                  </a:cubicBezTo>
                  <a:cubicBezTo>
                    <a:pt x="2075180" y="392430"/>
                    <a:pt x="2067560" y="393700"/>
                    <a:pt x="2063750" y="387350"/>
                  </a:cubicBezTo>
                  <a:cubicBezTo>
                    <a:pt x="2062480" y="384810"/>
                    <a:pt x="2058670" y="382270"/>
                    <a:pt x="2056130" y="381000"/>
                  </a:cubicBezTo>
                  <a:cubicBezTo>
                    <a:pt x="2051050" y="375920"/>
                    <a:pt x="2044700" y="370840"/>
                    <a:pt x="2038350" y="365760"/>
                  </a:cubicBezTo>
                  <a:lnTo>
                    <a:pt x="2026920" y="354330"/>
                  </a:lnTo>
                  <a:cubicBezTo>
                    <a:pt x="2025650" y="353060"/>
                    <a:pt x="2025650" y="351790"/>
                    <a:pt x="2025650" y="350520"/>
                  </a:cubicBezTo>
                  <a:cubicBezTo>
                    <a:pt x="2023110" y="347980"/>
                    <a:pt x="2019300" y="345440"/>
                    <a:pt x="2015490" y="345440"/>
                  </a:cubicBezTo>
                  <a:cubicBezTo>
                    <a:pt x="2009140" y="344170"/>
                    <a:pt x="2002790" y="344170"/>
                    <a:pt x="1996440" y="342900"/>
                  </a:cubicBezTo>
                  <a:lnTo>
                    <a:pt x="1991360" y="342900"/>
                  </a:lnTo>
                  <a:cubicBezTo>
                    <a:pt x="1985010" y="340360"/>
                    <a:pt x="1979930" y="339090"/>
                    <a:pt x="1973580" y="340360"/>
                  </a:cubicBezTo>
                  <a:cubicBezTo>
                    <a:pt x="1971040" y="340360"/>
                    <a:pt x="1968500" y="340360"/>
                    <a:pt x="1967230" y="337820"/>
                  </a:cubicBezTo>
                  <a:cubicBezTo>
                    <a:pt x="1965960" y="335280"/>
                    <a:pt x="1963420" y="334010"/>
                    <a:pt x="1962150" y="332740"/>
                  </a:cubicBezTo>
                  <a:cubicBezTo>
                    <a:pt x="1959610" y="330200"/>
                    <a:pt x="1955800" y="328930"/>
                    <a:pt x="1953260" y="327660"/>
                  </a:cubicBezTo>
                  <a:cubicBezTo>
                    <a:pt x="1948180" y="323850"/>
                    <a:pt x="1944370" y="320040"/>
                    <a:pt x="1938020" y="320040"/>
                  </a:cubicBezTo>
                  <a:cubicBezTo>
                    <a:pt x="1932940" y="320040"/>
                    <a:pt x="1927860" y="318770"/>
                    <a:pt x="1922780" y="317500"/>
                  </a:cubicBezTo>
                  <a:cubicBezTo>
                    <a:pt x="1921510" y="317500"/>
                    <a:pt x="1921510" y="317500"/>
                    <a:pt x="1921510" y="316230"/>
                  </a:cubicBezTo>
                  <a:cubicBezTo>
                    <a:pt x="1917700" y="311150"/>
                    <a:pt x="1911350" y="309880"/>
                    <a:pt x="1905000" y="309880"/>
                  </a:cubicBezTo>
                  <a:cubicBezTo>
                    <a:pt x="1902460" y="309880"/>
                    <a:pt x="1899920" y="308610"/>
                    <a:pt x="1899920" y="307340"/>
                  </a:cubicBezTo>
                  <a:cubicBezTo>
                    <a:pt x="1898650" y="303530"/>
                    <a:pt x="1896110" y="302260"/>
                    <a:pt x="1893570" y="302260"/>
                  </a:cubicBezTo>
                  <a:cubicBezTo>
                    <a:pt x="1889760" y="302260"/>
                    <a:pt x="1885950" y="300990"/>
                    <a:pt x="1883410" y="302260"/>
                  </a:cubicBezTo>
                  <a:cubicBezTo>
                    <a:pt x="1873250" y="306070"/>
                    <a:pt x="1865630" y="298450"/>
                    <a:pt x="1856740" y="297180"/>
                  </a:cubicBezTo>
                  <a:lnTo>
                    <a:pt x="1855470" y="295910"/>
                  </a:lnTo>
                  <a:cubicBezTo>
                    <a:pt x="1852930" y="289560"/>
                    <a:pt x="1846580" y="289560"/>
                    <a:pt x="1840230" y="288290"/>
                  </a:cubicBezTo>
                  <a:cubicBezTo>
                    <a:pt x="1840230" y="287020"/>
                    <a:pt x="1841500" y="287020"/>
                    <a:pt x="1841500" y="285750"/>
                  </a:cubicBezTo>
                  <a:cubicBezTo>
                    <a:pt x="1840230" y="285750"/>
                    <a:pt x="1838960" y="287020"/>
                    <a:pt x="1836420" y="287020"/>
                  </a:cubicBezTo>
                  <a:cubicBezTo>
                    <a:pt x="1835150" y="287020"/>
                    <a:pt x="1832610" y="288290"/>
                    <a:pt x="1831340" y="287020"/>
                  </a:cubicBezTo>
                  <a:cubicBezTo>
                    <a:pt x="1828801" y="283210"/>
                    <a:pt x="1824990" y="279400"/>
                    <a:pt x="1824990" y="275590"/>
                  </a:cubicBezTo>
                  <a:cubicBezTo>
                    <a:pt x="1824990" y="271780"/>
                    <a:pt x="1821180" y="271780"/>
                    <a:pt x="1819911" y="270510"/>
                  </a:cubicBezTo>
                  <a:lnTo>
                    <a:pt x="1817371" y="270510"/>
                  </a:lnTo>
                  <a:cubicBezTo>
                    <a:pt x="1812291" y="265430"/>
                    <a:pt x="1807211" y="264160"/>
                    <a:pt x="1800861" y="267970"/>
                  </a:cubicBezTo>
                  <a:cubicBezTo>
                    <a:pt x="1799590" y="264160"/>
                    <a:pt x="1802131" y="259080"/>
                    <a:pt x="1797051" y="257810"/>
                  </a:cubicBezTo>
                  <a:lnTo>
                    <a:pt x="1797051" y="256540"/>
                  </a:lnTo>
                  <a:cubicBezTo>
                    <a:pt x="1799590" y="250190"/>
                    <a:pt x="1795780" y="246380"/>
                    <a:pt x="1790701" y="243840"/>
                  </a:cubicBezTo>
                  <a:cubicBezTo>
                    <a:pt x="1786890" y="241300"/>
                    <a:pt x="1785621" y="238760"/>
                    <a:pt x="1785621" y="234950"/>
                  </a:cubicBezTo>
                  <a:lnTo>
                    <a:pt x="1785621" y="229870"/>
                  </a:lnTo>
                  <a:cubicBezTo>
                    <a:pt x="1780541" y="228600"/>
                    <a:pt x="1778001" y="223520"/>
                    <a:pt x="1775461" y="219710"/>
                  </a:cubicBezTo>
                  <a:cubicBezTo>
                    <a:pt x="1774190" y="214630"/>
                    <a:pt x="1771651" y="210820"/>
                    <a:pt x="1769111" y="207010"/>
                  </a:cubicBezTo>
                  <a:cubicBezTo>
                    <a:pt x="1766571" y="203200"/>
                    <a:pt x="1761490" y="200660"/>
                    <a:pt x="1761490" y="194310"/>
                  </a:cubicBezTo>
                  <a:cubicBezTo>
                    <a:pt x="1761490" y="190500"/>
                    <a:pt x="1760220" y="186690"/>
                    <a:pt x="1758951" y="182880"/>
                  </a:cubicBezTo>
                  <a:cubicBezTo>
                    <a:pt x="1756411" y="177800"/>
                    <a:pt x="1753871" y="173990"/>
                    <a:pt x="1750061" y="168910"/>
                  </a:cubicBezTo>
                  <a:cubicBezTo>
                    <a:pt x="1752601" y="165100"/>
                    <a:pt x="1755140" y="162560"/>
                    <a:pt x="1751331" y="158750"/>
                  </a:cubicBezTo>
                  <a:lnTo>
                    <a:pt x="1751331" y="156210"/>
                  </a:lnTo>
                  <a:cubicBezTo>
                    <a:pt x="1751331" y="154940"/>
                    <a:pt x="1750061" y="153670"/>
                    <a:pt x="1750061" y="152400"/>
                  </a:cubicBezTo>
                  <a:cubicBezTo>
                    <a:pt x="1748790" y="151130"/>
                    <a:pt x="1746251" y="149860"/>
                    <a:pt x="1744981" y="148590"/>
                  </a:cubicBezTo>
                  <a:cubicBezTo>
                    <a:pt x="1741171" y="144780"/>
                    <a:pt x="1738631" y="139700"/>
                    <a:pt x="1732281" y="142240"/>
                  </a:cubicBezTo>
                  <a:cubicBezTo>
                    <a:pt x="1729741" y="137160"/>
                    <a:pt x="1728471" y="132080"/>
                    <a:pt x="1727201" y="127000"/>
                  </a:cubicBezTo>
                  <a:cubicBezTo>
                    <a:pt x="1725931" y="123190"/>
                    <a:pt x="1724661" y="120650"/>
                    <a:pt x="1723391" y="116840"/>
                  </a:cubicBezTo>
                  <a:lnTo>
                    <a:pt x="1723391" y="115570"/>
                  </a:lnTo>
                  <a:cubicBezTo>
                    <a:pt x="1725931" y="110490"/>
                    <a:pt x="1722121" y="106680"/>
                    <a:pt x="1722121" y="102870"/>
                  </a:cubicBezTo>
                  <a:cubicBezTo>
                    <a:pt x="1722121" y="100330"/>
                    <a:pt x="1719581" y="97790"/>
                    <a:pt x="1718311" y="95250"/>
                  </a:cubicBezTo>
                  <a:cubicBezTo>
                    <a:pt x="1717040" y="91440"/>
                    <a:pt x="1713231" y="88900"/>
                    <a:pt x="1713231" y="85090"/>
                  </a:cubicBezTo>
                  <a:lnTo>
                    <a:pt x="1713231" y="64770"/>
                  </a:lnTo>
                  <a:cubicBezTo>
                    <a:pt x="1711961" y="57150"/>
                    <a:pt x="1709421" y="53340"/>
                    <a:pt x="1700531" y="52070"/>
                  </a:cubicBezTo>
                  <a:cubicBezTo>
                    <a:pt x="1699261" y="52070"/>
                    <a:pt x="1697991" y="52070"/>
                    <a:pt x="1697991" y="50800"/>
                  </a:cubicBezTo>
                  <a:cubicBezTo>
                    <a:pt x="1695451" y="46990"/>
                    <a:pt x="1691641" y="45720"/>
                    <a:pt x="1686561" y="44450"/>
                  </a:cubicBezTo>
                  <a:cubicBezTo>
                    <a:pt x="1682751" y="44450"/>
                    <a:pt x="1680211" y="44450"/>
                    <a:pt x="1677671" y="45720"/>
                  </a:cubicBezTo>
                  <a:cubicBezTo>
                    <a:pt x="1671321" y="49530"/>
                    <a:pt x="1664971" y="53340"/>
                    <a:pt x="1659891" y="58420"/>
                  </a:cubicBezTo>
                  <a:cubicBezTo>
                    <a:pt x="1653541" y="63500"/>
                    <a:pt x="1648461" y="67310"/>
                    <a:pt x="1640841" y="63500"/>
                  </a:cubicBezTo>
                  <a:lnTo>
                    <a:pt x="1638301" y="63500"/>
                  </a:lnTo>
                  <a:cubicBezTo>
                    <a:pt x="1635761" y="62230"/>
                    <a:pt x="1631951" y="60960"/>
                    <a:pt x="1629411" y="59690"/>
                  </a:cubicBezTo>
                  <a:cubicBezTo>
                    <a:pt x="1628141" y="60960"/>
                    <a:pt x="1626871" y="62230"/>
                    <a:pt x="1623061" y="60960"/>
                  </a:cubicBezTo>
                  <a:cubicBezTo>
                    <a:pt x="1615441" y="59690"/>
                    <a:pt x="1609091" y="58420"/>
                    <a:pt x="1602741" y="53340"/>
                  </a:cubicBezTo>
                  <a:cubicBezTo>
                    <a:pt x="1601471" y="52070"/>
                    <a:pt x="1598931" y="52070"/>
                    <a:pt x="1597661" y="52070"/>
                  </a:cubicBezTo>
                  <a:cubicBezTo>
                    <a:pt x="1592581" y="50800"/>
                    <a:pt x="1586231" y="49530"/>
                    <a:pt x="1579881" y="46990"/>
                  </a:cubicBezTo>
                  <a:cubicBezTo>
                    <a:pt x="1584961" y="43180"/>
                    <a:pt x="1583691" y="40640"/>
                    <a:pt x="1581151" y="38100"/>
                  </a:cubicBezTo>
                  <a:cubicBezTo>
                    <a:pt x="1577341" y="33020"/>
                    <a:pt x="1572261" y="33020"/>
                    <a:pt x="1568451" y="35560"/>
                  </a:cubicBezTo>
                  <a:cubicBezTo>
                    <a:pt x="1559561" y="39370"/>
                    <a:pt x="1550671" y="44450"/>
                    <a:pt x="1540511" y="48260"/>
                  </a:cubicBezTo>
                  <a:cubicBezTo>
                    <a:pt x="1536701" y="50800"/>
                    <a:pt x="1531621" y="52070"/>
                    <a:pt x="1526541" y="53340"/>
                  </a:cubicBezTo>
                  <a:cubicBezTo>
                    <a:pt x="1522731" y="54610"/>
                    <a:pt x="1518921" y="53340"/>
                    <a:pt x="1515111" y="54610"/>
                  </a:cubicBezTo>
                  <a:cubicBezTo>
                    <a:pt x="1511301" y="55880"/>
                    <a:pt x="1507491" y="57150"/>
                    <a:pt x="1502411" y="55880"/>
                  </a:cubicBezTo>
                  <a:cubicBezTo>
                    <a:pt x="1501141" y="55880"/>
                    <a:pt x="1498601" y="57150"/>
                    <a:pt x="1497331" y="57150"/>
                  </a:cubicBezTo>
                  <a:cubicBezTo>
                    <a:pt x="1494791" y="58420"/>
                    <a:pt x="1493521" y="59690"/>
                    <a:pt x="1490981" y="58420"/>
                  </a:cubicBezTo>
                  <a:cubicBezTo>
                    <a:pt x="1485901" y="58420"/>
                    <a:pt x="1483361" y="60960"/>
                    <a:pt x="1480821" y="63500"/>
                  </a:cubicBezTo>
                  <a:cubicBezTo>
                    <a:pt x="1478281" y="66040"/>
                    <a:pt x="1475741" y="71120"/>
                    <a:pt x="1473201" y="72390"/>
                  </a:cubicBezTo>
                  <a:cubicBezTo>
                    <a:pt x="1469391" y="73660"/>
                    <a:pt x="1466851" y="76200"/>
                    <a:pt x="1464311" y="78740"/>
                  </a:cubicBezTo>
                  <a:cubicBezTo>
                    <a:pt x="1461771" y="81280"/>
                    <a:pt x="1459231" y="82550"/>
                    <a:pt x="1456691" y="83820"/>
                  </a:cubicBezTo>
                  <a:cubicBezTo>
                    <a:pt x="1452881" y="86360"/>
                    <a:pt x="1449071" y="87630"/>
                    <a:pt x="1445261" y="90170"/>
                  </a:cubicBezTo>
                  <a:cubicBezTo>
                    <a:pt x="1441451" y="93980"/>
                    <a:pt x="1436371" y="96520"/>
                    <a:pt x="1431291" y="96520"/>
                  </a:cubicBezTo>
                  <a:cubicBezTo>
                    <a:pt x="1426211" y="97790"/>
                    <a:pt x="1419861" y="97790"/>
                    <a:pt x="1414781" y="101600"/>
                  </a:cubicBezTo>
                  <a:cubicBezTo>
                    <a:pt x="1414781" y="101600"/>
                    <a:pt x="1413511" y="102870"/>
                    <a:pt x="1412241" y="102870"/>
                  </a:cubicBezTo>
                  <a:cubicBezTo>
                    <a:pt x="1407161" y="102870"/>
                    <a:pt x="1402081" y="101600"/>
                    <a:pt x="1397001" y="101600"/>
                  </a:cubicBezTo>
                  <a:cubicBezTo>
                    <a:pt x="1393191" y="101600"/>
                    <a:pt x="1386841" y="100330"/>
                    <a:pt x="1384301" y="106680"/>
                  </a:cubicBezTo>
                  <a:cubicBezTo>
                    <a:pt x="1384301" y="106680"/>
                    <a:pt x="1383031" y="107950"/>
                    <a:pt x="1381761" y="107950"/>
                  </a:cubicBezTo>
                  <a:cubicBezTo>
                    <a:pt x="1377951" y="109220"/>
                    <a:pt x="1374141" y="111760"/>
                    <a:pt x="1370331" y="113030"/>
                  </a:cubicBezTo>
                  <a:cubicBezTo>
                    <a:pt x="1370331" y="115570"/>
                    <a:pt x="1366521" y="116840"/>
                    <a:pt x="1363981" y="116840"/>
                  </a:cubicBezTo>
                  <a:cubicBezTo>
                    <a:pt x="1352551" y="115570"/>
                    <a:pt x="1342391" y="115570"/>
                    <a:pt x="1330961" y="111760"/>
                  </a:cubicBezTo>
                  <a:cubicBezTo>
                    <a:pt x="1325881" y="110490"/>
                    <a:pt x="1320801" y="107950"/>
                    <a:pt x="1314451" y="105410"/>
                  </a:cubicBezTo>
                  <a:cubicBezTo>
                    <a:pt x="1313181" y="105410"/>
                    <a:pt x="1311911" y="104140"/>
                    <a:pt x="1310641" y="104140"/>
                  </a:cubicBezTo>
                  <a:cubicBezTo>
                    <a:pt x="1301751" y="104140"/>
                    <a:pt x="1292861" y="105410"/>
                    <a:pt x="1282701" y="105410"/>
                  </a:cubicBezTo>
                  <a:lnTo>
                    <a:pt x="1281431" y="105410"/>
                  </a:lnTo>
                  <a:cubicBezTo>
                    <a:pt x="1276351" y="102870"/>
                    <a:pt x="1270001" y="104140"/>
                    <a:pt x="1264921" y="107950"/>
                  </a:cubicBezTo>
                  <a:cubicBezTo>
                    <a:pt x="1263651" y="109220"/>
                    <a:pt x="1261111" y="110490"/>
                    <a:pt x="1259841" y="110490"/>
                  </a:cubicBezTo>
                  <a:cubicBezTo>
                    <a:pt x="1253491" y="109220"/>
                    <a:pt x="1248411" y="107950"/>
                    <a:pt x="1242061" y="106680"/>
                  </a:cubicBezTo>
                  <a:cubicBezTo>
                    <a:pt x="1235711" y="105410"/>
                    <a:pt x="1230631" y="104140"/>
                    <a:pt x="1224281" y="104140"/>
                  </a:cubicBezTo>
                  <a:cubicBezTo>
                    <a:pt x="1219201" y="104140"/>
                    <a:pt x="1214121" y="102870"/>
                    <a:pt x="1209041" y="100330"/>
                  </a:cubicBezTo>
                  <a:cubicBezTo>
                    <a:pt x="1203961" y="97790"/>
                    <a:pt x="1198881" y="96520"/>
                    <a:pt x="1193801" y="93980"/>
                  </a:cubicBezTo>
                  <a:cubicBezTo>
                    <a:pt x="1191261" y="92710"/>
                    <a:pt x="1187451" y="92710"/>
                    <a:pt x="1183641" y="91440"/>
                  </a:cubicBezTo>
                  <a:cubicBezTo>
                    <a:pt x="1183641" y="87630"/>
                    <a:pt x="1184911" y="85090"/>
                    <a:pt x="1184911" y="82550"/>
                  </a:cubicBezTo>
                  <a:cubicBezTo>
                    <a:pt x="1178561" y="85090"/>
                    <a:pt x="1174751" y="83820"/>
                    <a:pt x="1170941" y="81280"/>
                  </a:cubicBezTo>
                  <a:cubicBezTo>
                    <a:pt x="1168401" y="80010"/>
                    <a:pt x="1164591" y="80010"/>
                    <a:pt x="1162051" y="78740"/>
                  </a:cubicBezTo>
                  <a:lnTo>
                    <a:pt x="1158241" y="78740"/>
                  </a:lnTo>
                  <a:cubicBezTo>
                    <a:pt x="1153161" y="76200"/>
                    <a:pt x="1146811" y="76200"/>
                    <a:pt x="1140461" y="76200"/>
                  </a:cubicBezTo>
                  <a:cubicBezTo>
                    <a:pt x="1132841" y="76200"/>
                    <a:pt x="1123951" y="74930"/>
                    <a:pt x="1116331" y="69850"/>
                  </a:cubicBezTo>
                  <a:cubicBezTo>
                    <a:pt x="1109981" y="66040"/>
                    <a:pt x="1102361" y="63500"/>
                    <a:pt x="1094741" y="64770"/>
                  </a:cubicBezTo>
                  <a:cubicBezTo>
                    <a:pt x="1090931" y="66040"/>
                    <a:pt x="1087121" y="68580"/>
                    <a:pt x="1083311" y="69850"/>
                  </a:cubicBezTo>
                  <a:cubicBezTo>
                    <a:pt x="1076961" y="72390"/>
                    <a:pt x="1071881" y="77470"/>
                    <a:pt x="1065531" y="80010"/>
                  </a:cubicBezTo>
                  <a:cubicBezTo>
                    <a:pt x="1059181" y="82550"/>
                    <a:pt x="1051561" y="85090"/>
                    <a:pt x="1043941" y="87630"/>
                  </a:cubicBezTo>
                  <a:cubicBezTo>
                    <a:pt x="1040131" y="88900"/>
                    <a:pt x="1036321" y="91440"/>
                    <a:pt x="1032511" y="92710"/>
                  </a:cubicBezTo>
                  <a:cubicBezTo>
                    <a:pt x="1026161" y="95250"/>
                    <a:pt x="1021081" y="96520"/>
                    <a:pt x="1014731" y="99060"/>
                  </a:cubicBezTo>
                  <a:cubicBezTo>
                    <a:pt x="1010921" y="100330"/>
                    <a:pt x="1005841" y="104140"/>
                    <a:pt x="1002031" y="105410"/>
                  </a:cubicBezTo>
                  <a:cubicBezTo>
                    <a:pt x="994411" y="107950"/>
                    <a:pt x="986791" y="111760"/>
                    <a:pt x="977901" y="113030"/>
                  </a:cubicBezTo>
                  <a:cubicBezTo>
                    <a:pt x="974091" y="114300"/>
                    <a:pt x="972821" y="116840"/>
                    <a:pt x="970281" y="118110"/>
                  </a:cubicBezTo>
                  <a:lnTo>
                    <a:pt x="958851" y="121920"/>
                  </a:lnTo>
                  <a:cubicBezTo>
                    <a:pt x="951231" y="124460"/>
                    <a:pt x="944881" y="127000"/>
                    <a:pt x="937261" y="128270"/>
                  </a:cubicBezTo>
                  <a:cubicBezTo>
                    <a:pt x="933451" y="129540"/>
                    <a:pt x="928371" y="130810"/>
                    <a:pt x="924561" y="132080"/>
                  </a:cubicBezTo>
                  <a:cubicBezTo>
                    <a:pt x="923291" y="132080"/>
                    <a:pt x="923291" y="133350"/>
                    <a:pt x="922021" y="133350"/>
                  </a:cubicBezTo>
                  <a:cubicBezTo>
                    <a:pt x="919481" y="135890"/>
                    <a:pt x="916941" y="138430"/>
                    <a:pt x="913131" y="139700"/>
                  </a:cubicBezTo>
                  <a:cubicBezTo>
                    <a:pt x="906781" y="142240"/>
                    <a:pt x="900431" y="144780"/>
                    <a:pt x="894081" y="146050"/>
                  </a:cubicBezTo>
                  <a:cubicBezTo>
                    <a:pt x="891541" y="147320"/>
                    <a:pt x="887731" y="147320"/>
                    <a:pt x="885191" y="147320"/>
                  </a:cubicBezTo>
                  <a:cubicBezTo>
                    <a:pt x="877571" y="148590"/>
                    <a:pt x="869951" y="152400"/>
                    <a:pt x="862331" y="154940"/>
                  </a:cubicBezTo>
                  <a:cubicBezTo>
                    <a:pt x="855981" y="157480"/>
                    <a:pt x="849631" y="158750"/>
                    <a:pt x="844551" y="161290"/>
                  </a:cubicBezTo>
                  <a:cubicBezTo>
                    <a:pt x="836931" y="163830"/>
                    <a:pt x="829311" y="166370"/>
                    <a:pt x="825501" y="173990"/>
                  </a:cubicBezTo>
                  <a:cubicBezTo>
                    <a:pt x="825501" y="175260"/>
                    <a:pt x="822961" y="175260"/>
                    <a:pt x="822961" y="175260"/>
                  </a:cubicBezTo>
                  <a:cubicBezTo>
                    <a:pt x="819151" y="176530"/>
                    <a:pt x="814071" y="177800"/>
                    <a:pt x="810261" y="179070"/>
                  </a:cubicBezTo>
                  <a:cubicBezTo>
                    <a:pt x="808991" y="180340"/>
                    <a:pt x="807721" y="179070"/>
                    <a:pt x="807721" y="177800"/>
                  </a:cubicBezTo>
                  <a:cubicBezTo>
                    <a:pt x="806451" y="172720"/>
                    <a:pt x="806451" y="166370"/>
                    <a:pt x="798831" y="163830"/>
                  </a:cubicBezTo>
                  <a:lnTo>
                    <a:pt x="797561" y="162560"/>
                  </a:lnTo>
                  <a:cubicBezTo>
                    <a:pt x="797561" y="156210"/>
                    <a:pt x="792481" y="153670"/>
                    <a:pt x="787401" y="151130"/>
                  </a:cubicBezTo>
                  <a:cubicBezTo>
                    <a:pt x="782321" y="148590"/>
                    <a:pt x="778511" y="147320"/>
                    <a:pt x="774701" y="142240"/>
                  </a:cubicBezTo>
                  <a:cubicBezTo>
                    <a:pt x="772161" y="138430"/>
                    <a:pt x="767081" y="135890"/>
                    <a:pt x="763271" y="132080"/>
                  </a:cubicBezTo>
                  <a:cubicBezTo>
                    <a:pt x="759461" y="129540"/>
                    <a:pt x="754381" y="128270"/>
                    <a:pt x="751841" y="123190"/>
                  </a:cubicBezTo>
                  <a:cubicBezTo>
                    <a:pt x="750571" y="120650"/>
                    <a:pt x="748031" y="119380"/>
                    <a:pt x="745491" y="116840"/>
                  </a:cubicBezTo>
                  <a:cubicBezTo>
                    <a:pt x="746761" y="116840"/>
                    <a:pt x="744221" y="116840"/>
                    <a:pt x="742951" y="115570"/>
                  </a:cubicBezTo>
                  <a:cubicBezTo>
                    <a:pt x="741681" y="114300"/>
                    <a:pt x="740411" y="114300"/>
                    <a:pt x="739141" y="113030"/>
                  </a:cubicBezTo>
                  <a:cubicBezTo>
                    <a:pt x="737871" y="110490"/>
                    <a:pt x="736601" y="107950"/>
                    <a:pt x="732791" y="107950"/>
                  </a:cubicBezTo>
                  <a:cubicBezTo>
                    <a:pt x="731521" y="107950"/>
                    <a:pt x="730251" y="106680"/>
                    <a:pt x="728981" y="105410"/>
                  </a:cubicBezTo>
                  <a:cubicBezTo>
                    <a:pt x="727711" y="105410"/>
                    <a:pt x="726441" y="104140"/>
                    <a:pt x="723901" y="104140"/>
                  </a:cubicBezTo>
                  <a:lnTo>
                    <a:pt x="708661" y="96520"/>
                  </a:lnTo>
                  <a:cubicBezTo>
                    <a:pt x="704851" y="93980"/>
                    <a:pt x="701041" y="90170"/>
                    <a:pt x="695961" y="88900"/>
                  </a:cubicBezTo>
                  <a:cubicBezTo>
                    <a:pt x="688341" y="86360"/>
                    <a:pt x="681991" y="82550"/>
                    <a:pt x="676911" y="76200"/>
                  </a:cubicBezTo>
                  <a:cubicBezTo>
                    <a:pt x="671831" y="69850"/>
                    <a:pt x="665481" y="66040"/>
                    <a:pt x="657861" y="62230"/>
                  </a:cubicBezTo>
                  <a:cubicBezTo>
                    <a:pt x="654051" y="59690"/>
                    <a:pt x="650241" y="58420"/>
                    <a:pt x="647701" y="57150"/>
                  </a:cubicBezTo>
                  <a:cubicBezTo>
                    <a:pt x="642621" y="53340"/>
                    <a:pt x="636271" y="50800"/>
                    <a:pt x="629921" y="48260"/>
                  </a:cubicBezTo>
                  <a:cubicBezTo>
                    <a:pt x="632461" y="44450"/>
                    <a:pt x="631191" y="44450"/>
                    <a:pt x="628651" y="43180"/>
                  </a:cubicBezTo>
                  <a:cubicBezTo>
                    <a:pt x="626111" y="41910"/>
                    <a:pt x="623571" y="41910"/>
                    <a:pt x="622301" y="40640"/>
                  </a:cubicBezTo>
                  <a:cubicBezTo>
                    <a:pt x="621031" y="36830"/>
                    <a:pt x="617221" y="36830"/>
                    <a:pt x="614681" y="34290"/>
                  </a:cubicBezTo>
                  <a:cubicBezTo>
                    <a:pt x="610871" y="30480"/>
                    <a:pt x="605791" y="26670"/>
                    <a:pt x="601981" y="22860"/>
                  </a:cubicBezTo>
                  <a:cubicBezTo>
                    <a:pt x="600711" y="21590"/>
                    <a:pt x="599441" y="20320"/>
                    <a:pt x="598171" y="20320"/>
                  </a:cubicBezTo>
                  <a:cubicBezTo>
                    <a:pt x="588011" y="19050"/>
                    <a:pt x="580391" y="12700"/>
                    <a:pt x="571501" y="8890"/>
                  </a:cubicBezTo>
                  <a:cubicBezTo>
                    <a:pt x="570231" y="7620"/>
                    <a:pt x="567691" y="6350"/>
                    <a:pt x="566421" y="6350"/>
                  </a:cubicBezTo>
                  <a:cubicBezTo>
                    <a:pt x="561341" y="6350"/>
                    <a:pt x="556261" y="7620"/>
                    <a:pt x="549911" y="7620"/>
                  </a:cubicBezTo>
                  <a:cubicBezTo>
                    <a:pt x="544831" y="7620"/>
                    <a:pt x="538481" y="6350"/>
                    <a:pt x="533401" y="5080"/>
                  </a:cubicBezTo>
                  <a:cubicBezTo>
                    <a:pt x="528321" y="3810"/>
                    <a:pt x="523241" y="3810"/>
                    <a:pt x="518161" y="1270"/>
                  </a:cubicBezTo>
                  <a:cubicBezTo>
                    <a:pt x="513081" y="0"/>
                    <a:pt x="509271" y="2540"/>
                    <a:pt x="505461" y="1270"/>
                  </a:cubicBezTo>
                  <a:cubicBezTo>
                    <a:pt x="502921" y="2540"/>
                    <a:pt x="496571" y="5080"/>
                    <a:pt x="492761" y="7620"/>
                  </a:cubicBezTo>
                  <a:cubicBezTo>
                    <a:pt x="487681" y="10160"/>
                    <a:pt x="482601" y="13970"/>
                    <a:pt x="477521" y="17780"/>
                  </a:cubicBezTo>
                  <a:cubicBezTo>
                    <a:pt x="471171" y="21590"/>
                    <a:pt x="463551" y="25400"/>
                    <a:pt x="455931" y="29210"/>
                  </a:cubicBezTo>
                  <a:cubicBezTo>
                    <a:pt x="454661" y="30480"/>
                    <a:pt x="452121" y="30480"/>
                    <a:pt x="449581" y="29210"/>
                  </a:cubicBezTo>
                  <a:cubicBezTo>
                    <a:pt x="447041" y="27940"/>
                    <a:pt x="444501" y="29210"/>
                    <a:pt x="441961" y="30480"/>
                  </a:cubicBezTo>
                  <a:cubicBezTo>
                    <a:pt x="438151" y="33020"/>
                    <a:pt x="433071" y="34290"/>
                    <a:pt x="429261" y="36830"/>
                  </a:cubicBezTo>
                  <a:cubicBezTo>
                    <a:pt x="422911" y="41910"/>
                    <a:pt x="416561" y="48260"/>
                    <a:pt x="407671" y="49530"/>
                  </a:cubicBezTo>
                  <a:cubicBezTo>
                    <a:pt x="402591" y="49530"/>
                    <a:pt x="397511" y="53340"/>
                    <a:pt x="392431" y="53340"/>
                  </a:cubicBezTo>
                  <a:cubicBezTo>
                    <a:pt x="388621" y="53340"/>
                    <a:pt x="386081" y="53340"/>
                    <a:pt x="382271" y="54610"/>
                  </a:cubicBezTo>
                  <a:cubicBezTo>
                    <a:pt x="377191" y="55880"/>
                    <a:pt x="372111" y="58420"/>
                    <a:pt x="365761" y="58420"/>
                  </a:cubicBezTo>
                  <a:cubicBezTo>
                    <a:pt x="358141" y="58420"/>
                    <a:pt x="351791" y="62230"/>
                    <a:pt x="344171" y="64770"/>
                  </a:cubicBezTo>
                  <a:cubicBezTo>
                    <a:pt x="336551" y="68580"/>
                    <a:pt x="330201" y="72390"/>
                    <a:pt x="322581" y="76200"/>
                  </a:cubicBezTo>
                  <a:cubicBezTo>
                    <a:pt x="317501" y="78740"/>
                    <a:pt x="312421" y="78740"/>
                    <a:pt x="306071" y="77470"/>
                  </a:cubicBezTo>
                  <a:cubicBezTo>
                    <a:pt x="302261" y="77470"/>
                    <a:pt x="299721" y="76200"/>
                    <a:pt x="297181" y="78740"/>
                  </a:cubicBezTo>
                  <a:lnTo>
                    <a:pt x="285751" y="86360"/>
                  </a:lnTo>
                  <a:cubicBezTo>
                    <a:pt x="280671" y="90170"/>
                    <a:pt x="276861" y="95250"/>
                    <a:pt x="273051" y="99060"/>
                  </a:cubicBezTo>
                  <a:cubicBezTo>
                    <a:pt x="267971" y="105410"/>
                    <a:pt x="265431" y="113030"/>
                    <a:pt x="257811" y="116840"/>
                  </a:cubicBezTo>
                  <a:cubicBezTo>
                    <a:pt x="256541" y="118110"/>
                    <a:pt x="255271" y="120650"/>
                    <a:pt x="254001" y="123190"/>
                  </a:cubicBezTo>
                  <a:cubicBezTo>
                    <a:pt x="252731" y="124460"/>
                    <a:pt x="252731" y="125730"/>
                    <a:pt x="251461" y="127000"/>
                  </a:cubicBezTo>
                  <a:cubicBezTo>
                    <a:pt x="247651" y="130810"/>
                    <a:pt x="243841" y="134620"/>
                    <a:pt x="241301" y="139700"/>
                  </a:cubicBezTo>
                  <a:cubicBezTo>
                    <a:pt x="238761" y="144780"/>
                    <a:pt x="232411" y="146050"/>
                    <a:pt x="229871" y="149860"/>
                  </a:cubicBezTo>
                  <a:cubicBezTo>
                    <a:pt x="226061" y="154940"/>
                    <a:pt x="218441" y="157480"/>
                    <a:pt x="213361" y="160020"/>
                  </a:cubicBezTo>
                  <a:cubicBezTo>
                    <a:pt x="205741" y="163830"/>
                    <a:pt x="199391" y="168910"/>
                    <a:pt x="195581" y="176530"/>
                  </a:cubicBezTo>
                  <a:cubicBezTo>
                    <a:pt x="195581" y="177800"/>
                    <a:pt x="195581" y="177800"/>
                    <a:pt x="194311" y="179070"/>
                  </a:cubicBezTo>
                  <a:cubicBezTo>
                    <a:pt x="185421" y="184150"/>
                    <a:pt x="176531" y="187960"/>
                    <a:pt x="167641" y="193040"/>
                  </a:cubicBezTo>
                  <a:cubicBezTo>
                    <a:pt x="161291" y="196850"/>
                    <a:pt x="153671" y="196850"/>
                    <a:pt x="147321" y="201930"/>
                  </a:cubicBezTo>
                  <a:cubicBezTo>
                    <a:pt x="144781" y="204470"/>
                    <a:pt x="140971" y="205740"/>
                    <a:pt x="137161" y="207010"/>
                  </a:cubicBezTo>
                  <a:cubicBezTo>
                    <a:pt x="129541" y="210820"/>
                    <a:pt x="121921" y="212090"/>
                    <a:pt x="116841" y="218440"/>
                  </a:cubicBezTo>
                  <a:cubicBezTo>
                    <a:pt x="110491" y="226060"/>
                    <a:pt x="101601" y="228600"/>
                    <a:pt x="95251" y="233680"/>
                  </a:cubicBezTo>
                  <a:cubicBezTo>
                    <a:pt x="86361" y="240030"/>
                    <a:pt x="77471" y="246380"/>
                    <a:pt x="68581" y="254000"/>
                  </a:cubicBezTo>
                  <a:cubicBezTo>
                    <a:pt x="63501" y="256540"/>
                    <a:pt x="58421" y="257810"/>
                    <a:pt x="53341" y="255270"/>
                  </a:cubicBezTo>
                  <a:cubicBezTo>
                    <a:pt x="50801" y="254000"/>
                    <a:pt x="48261" y="252730"/>
                    <a:pt x="46991" y="254000"/>
                  </a:cubicBezTo>
                  <a:cubicBezTo>
                    <a:pt x="41911" y="257810"/>
                    <a:pt x="35561" y="259080"/>
                    <a:pt x="29211" y="260350"/>
                  </a:cubicBezTo>
                  <a:cubicBezTo>
                    <a:pt x="27941" y="260350"/>
                    <a:pt x="26671" y="261620"/>
                    <a:pt x="25401" y="261620"/>
                  </a:cubicBezTo>
                  <a:cubicBezTo>
                    <a:pt x="22860" y="407670"/>
                    <a:pt x="16510" y="554990"/>
                    <a:pt x="10160" y="701040"/>
                  </a:cubicBezTo>
                  <a:cubicBezTo>
                    <a:pt x="3810" y="858520"/>
                    <a:pt x="13970" y="995680"/>
                    <a:pt x="12700" y="1153160"/>
                  </a:cubicBezTo>
                  <a:cubicBezTo>
                    <a:pt x="11430" y="1311910"/>
                    <a:pt x="0" y="1487170"/>
                    <a:pt x="13970" y="1644650"/>
                  </a:cubicBezTo>
                  <a:cubicBezTo>
                    <a:pt x="26670" y="1800860"/>
                    <a:pt x="41910" y="1957070"/>
                    <a:pt x="54610" y="2113280"/>
                  </a:cubicBezTo>
                  <a:lnTo>
                    <a:pt x="55880" y="2113280"/>
                  </a:lnTo>
                  <a:cubicBezTo>
                    <a:pt x="60960" y="2112010"/>
                    <a:pt x="66040" y="2112010"/>
                    <a:pt x="72390" y="2112010"/>
                  </a:cubicBezTo>
                  <a:cubicBezTo>
                    <a:pt x="80010" y="2110740"/>
                    <a:pt x="86360" y="2108200"/>
                    <a:pt x="93980" y="2108200"/>
                  </a:cubicBezTo>
                  <a:cubicBezTo>
                    <a:pt x="102870" y="2108200"/>
                    <a:pt x="111760" y="2109470"/>
                    <a:pt x="120650" y="2109470"/>
                  </a:cubicBezTo>
                  <a:cubicBezTo>
                    <a:pt x="129540" y="2109470"/>
                    <a:pt x="138430" y="2110740"/>
                    <a:pt x="146050" y="2112010"/>
                  </a:cubicBezTo>
                  <a:cubicBezTo>
                    <a:pt x="153670" y="2113280"/>
                    <a:pt x="160020" y="2113280"/>
                    <a:pt x="166370" y="2109470"/>
                  </a:cubicBezTo>
                  <a:lnTo>
                    <a:pt x="167640" y="2109470"/>
                  </a:lnTo>
                  <a:cubicBezTo>
                    <a:pt x="175260" y="2108200"/>
                    <a:pt x="182880" y="2106930"/>
                    <a:pt x="191770" y="2105660"/>
                  </a:cubicBezTo>
                  <a:cubicBezTo>
                    <a:pt x="194310" y="2105660"/>
                    <a:pt x="198120" y="2105660"/>
                    <a:pt x="199390" y="2106930"/>
                  </a:cubicBezTo>
                  <a:cubicBezTo>
                    <a:pt x="204470" y="2112010"/>
                    <a:pt x="209550" y="2110740"/>
                    <a:pt x="215900" y="2109470"/>
                  </a:cubicBezTo>
                  <a:cubicBezTo>
                    <a:pt x="222250" y="2108200"/>
                    <a:pt x="226060" y="2109470"/>
                    <a:pt x="231140" y="2112010"/>
                  </a:cubicBezTo>
                  <a:cubicBezTo>
                    <a:pt x="233680" y="2113280"/>
                    <a:pt x="236220" y="2113280"/>
                    <a:pt x="238760" y="2113280"/>
                  </a:cubicBezTo>
                  <a:lnTo>
                    <a:pt x="255270" y="2113280"/>
                  </a:lnTo>
                  <a:cubicBezTo>
                    <a:pt x="259080" y="2113280"/>
                    <a:pt x="262890" y="2115820"/>
                    <a:pt x="266700" y="2115820"/>
                  </a:cubicBezTo>
                  <a:cubicBezTo>
                    <a:pt x="271780" y="2117090"/>
                    <a:pt x="278130" y="2117090"/>
                    <a:pt x="283210" y="2117090"/>
                  </a:cubicBezTo>
                  <a:cubicBezTo>
                    <a:pt x="285750" y="2117090"/>
                    <a:pt x="288290" y="2119630"/>
                    <a:pt x="289560" y="2120900"/>
                  </a:cubicBezTo>
                  <a:cubicBezTo>
                    <a:pt x="300990" y="2124710"/>
                    <a:pt x="311150" y="2122170"/>
                    <a:pt x="322580" y="2122170"/>
                  </a:cubicBezTo>
                  <a:cubicBezTo>
                    <a:pt x="325120" y="2122170"/>
                    <a:pt x="327660" y="2119630"/>
                    <a:pt x="330200" y="2119630"/>
                  </a:cubicBezTo>
                  <a:cubicBezTo>
                    <a:pt x="339090" y="2118360"/>
                    <a:pt x="346710" y="2119630"/>
                    <a:pt x="354330" y="2123440"/>
                  </a:cubicBezTo>
                  <a:cubicBezTo>
                    <a:pt x="358140" y="2124710"/>
                    <a:pt x="363220" y="2124710"/>
                    <a:pt x="368300" y="2124710"/>
                  </a:cubicBezTo>
                  <a:lnTo>
                    <a:pt x="372110" y="2124710"/>
                  </a:lnTo>
                  <a:cubicBezTo>
                    <a:pt x="377190" y="2125981"/>
                    <a:pt x="381000" y="2128521"/>
                    <a:pt x="386080" y="2127250"/>
                  </a:cubicBezTo>
                  <a:cubicBezTo>
                    <a:pt x="392430" y="2125980"/>
                    <a:pt x="398780" y="2125980"/>
                    <a:pt x="406400" y="2124710"/>
                  </a:cubicBezTo>
                  <a:cubicBezTo>
                    <a:pt x="412750" y="2123440"/>
                    <a:pt x="419100" y="2124710"/>
                    <a:pt x="425450" y="2125981"/>
                  </a:cubicBezTo>
                  <a:cubicBezTo>
                    <a:pt x="426720" y="2125981"/>
                    <a:pt x="427990" y="2127251"/>
                    <a:pt x="429260" y="2125981"/>
                  </a:cubicBezTo>
                  <a:cubicBezTo>
                    <a:pt x="435610" y="2124710"/>
                    <a:pt x="440690" y="2122171"/>
                    <a:pt x="447040" y="2123441"/>
                  </a:cubicBezTo>
                  <a:cubicBezTo>
                    <a:pt x="452120" y="2124711"/>
                    <a:pt x="455930" y="2125981"/>
                    <a:pt x="461010" y="2127251"/>
                  </a:cubicBezTo>
                  <a:cubicBezTo>
                    <a:pt x="466090" y="2128521"/>
                    <a:pt x="469900" y="2129791"/>
                    <a:pt x="474980" y="2131061"/>
                  </a:cubicBezTo>
                  <a:cubicBezTo>
                    <a:pt x="481330" y="2132331"/>
                    <a:pt x="487680" y="2132331"/>
                    <a:pt x="492760" y="2133601"/>
                  </a:cubicBezTo>
                  <a:cubicBezTo>
                    <a:pt x="499110" y="2134871"/>
                    <a:pt x="502920" y="2139951"/>
                    <a:pt x="509270" y="2139951"/>
                  </a:cubicBezTo>
                  <a:cubicBezTo>
                    <a:pt x="515620" y="2139951"/>
                    <a:pt x="520700" y="2143761"/>
                    <a:pt x="527050" y="2146301"/>
                  </a:cubicBezTo>
                  <a:cubicBezTo>
                    <a:pt x="529590" y="2147571"/>
                    <a:pt x="532130" y="2147571"/>
                    <a:pt x="535940" y="2148841"/>
                  </a:cubicBezTo>
                  <a:cubicBezTo>
                    <a:pt x="543560" y="2150111"/>
                    <a:pt x="549910" y="2150111"/>
                    <a:pt x="557530" y="2151381"/>
                  </a:cubicBezTo>
                  <a:cubicBezTo>
                    <a:pt x="563880" y="2152651"/>
                    <a:pt x="570230" y="2155191"/>
                    <a:pt x="576580" y="2153921"/>
                  </a:cubicBezTo>
                  <a:cubicBezTo>
                    <a:pt x="586740" y="2152650"/>
                    <a:pt x="594360" y="2155191"/>
                    <a:pt x="603250" y="2157731"/>
                  </a:cubicBezTo>
                  <a:cubicBezTo>
                    <a:pt x="609600" y="2159001"/>
                    <a:pt x="614680" y="2162810"/>
                    <a:pt x="621030" y="2162810"/>
                  </a:cubicBezTo>
                  <a:cubicBezTo>
                    <a:pt x="628650" y="2164081"/>
                    <a:pt x="636270" y="2165350"/>
                    <a:pt x="641350" y="2170431"/>
                  </a:cubicBezTo>
                  <a:cubicBezTo>
                    <a:pt x="642620" y="2169160"/>
                    <a:pt x="643890" y="2169160"/>
                    <a:pt x="643890" y="2169160"/>
                  </a:cubicBezTo>
                  <a:cubicBezTo>
                    <a:pt x="647700" y="2170431"/>
                    <a:pt x="652780" y="2170431"/>
                    <a:pt x="656590" y="2171700"/>
                  </a:cubicBezTo>
                  <a:cubicBezTo>
                    <a:pt x="664210" y="2172971"/>
                    <a:pt x="670560" y="2175510"/>
                    <a:pt x="676910" y="2176780"/>
                  </a:cubicBezTo>
                  <a:cubicBezTo>
                    <a:pt x="680720" y="2178050"/>
                    <a:pt x="684530" y="2178050"/>
                    <a:pt x="687070" y="2180590"/>
                  </a:cubicBezTo>
                  <a:cubicBezTo>
                    <a:pt x="690880" y="2183130"/>
                    <a:pt x="694690" y="2184400"/>
                    <a:pt x="698500" y="2183130"/>
                  </a:cubicBezTo>
                  <a:cubicBezTo>
                    <a:pt x="702310" y="2183130"/>
                    <a:pt x="704850" y="2181860"/>
                    <a:pt x="708660" y="2183130"/>
                  </a:cubicBezTo>
                  <a:cubicBezTo>
                    <a:pt x="716280" y="2184400"/>
                    <a:pt x="722630" y="2188210"/>
                    <a:pt x="730250" y="2189480"/>
                  </a:cubicBezTo>
                  <a:cubicBezTo>
                    <a:pt x="732790" y="2190750"/>
                    <a:pt x="736600" y="2190750"/>
                    <a:pt x="740410" y="2189480"/>
                  </a:cubicBezTo>
                  <a:cubicBezTo>
                    <a:pt x="750570" y="2186940"/>
                    <a:pt x="760730" y="2186940"/>
                    <a:pt x="770890" y="2189480"/>
                  </a:cubicBezTo>
                  <a:cubicBezTo>
                    <a:pt x="777240" y="2190750"/>
                    <a:pt x="784860" y="2194560"/>
                    <a:pt x="791210" y="2192020"/>
                  </a:cubicBezTo>
                  <a:cubicBezTo>
                    <a:pt x="796290" y="2190750"/>
                    <a:pt x="800100" y="2190750"/>
                    <a:pt x="803910" y="2190750"/>
                  </a:cubicBezTo>
                  <a:cubicBezTo>
                    <a:pt x="806450" y="2190750"/>
                    <a:pt x="808990" y="2192020"/>
                    <a:pt x="810260" y="2190750"/>
                  </a:cubicBezTo>
                  <a:cubicBezTo>
                    <a:pt x="816610" y="2184400"/>
                    <a:pt x="824230" y="2186940"/>
                    <a:pt x="831850" y="2186940"/>
                  </a:cubicBezTo>
                  <a:cubicBezTo>
                    <a:pt x="836930" y="2188210"/>
                    <a:pt x="843280" y="2188210"/>
                    <a:pt x="848360" y="2185670"/>
                  </a:cubicBezTo>
                  <a:lnTo>
                    <a:pt x="850900" y="2185670"/>
                  </a:lnTo>
                  <a:cubicBezTo>
                    <a:pt x="858520" y="2185670"/>
                    <a:pt x="866140" y="2186940"/>
                    <a:pt x="873760" y="2186940"/>
                  </a:cubicBezTo>
                  <a:lnTo>
                    <a:pt x="876300" y="2186940"/>
                  </a:lnTo>
                  <a:cubicBezTo>
                    <a:pt x="881380" y="2185670"/>
                    <a:pt x="885190" y="2183130"/>
                    <a:pt x="890270" y="2181860"/>
                  </a:cubicBezTo>
                  <a:cubicBezTo>
                    <a:pt x="897890" y="2179320"/>
                    <a:pt x="905510" y="2178050"/>
                    <a:pt x="913130" y="2176780"/>
                  </a:cubicBezTo>
                  <a:cubicBezTo>
                    <a:pt x="919480" y="2175510"/>
                    <a:pt x="924560" y="2176780"/>
                    <a:pt x="930910" y="2175510"/>
                  </a:cubicBezTo>
                  <a:cubicBezTo>
                    <a:pt x="932180" y="2175510"/>
                    <a:pt x="933450" y="2175510"/>
                    <a:pt x="934720" y="2174240"/>
                  </a:cubicBezTo>
                  <a:cubicBezTo>
                    <a:pt x="938530" y="2171700"/>
                    <a:pt x="944880" y="2174240"/>
                    <a:pt x="946150" y="2169160"/>
                  </a:cubicBezTo>
                  <a:lnTo>
                    <a:pt x="947420" y="2169160"/>
                  </a:lnTo>
                  <a:cubicBezTo>
                    <a:pt x="949960" y="2169160"/>
                    <a:pt x="953770" y="2169160"/>
                    <a:pt x="956310" y="2166620"/>
                  </a:cubicBezTo>
                  <a:cubicBezTo>
                    <a:pt x="961390" y="2162810"/>
                    <a:pt x="965200" y="2164080"/>
                    <a:pt x="970280" y="2165350"/>
                  </a:cubicBezTo>
                  <a:cubicBezTo>
                    <a:pt x="976630" y="2166620"/>
                    <a:pt x="982980" y="2167890"/>
                    <a:pt x="988060" y="2166620"/>
                  </a:cubicBezTo>
                  <a:cubicBezTo>
                    <a:pt x="994410" y="2165350"/>
                    <a:pt x="1002030" y="2162810"/>
                    <a:pt x="1008380" y="2161540"/>
                  </a:cubicBezTo>
                  <a:cubicBezTo>
                    <a:pt x="1009650" y="2161540"/>
                    <a:pt x="1010920" y="2160270"/>
                    <a:pt x="1012190" y="2159000"/>
                  </a:cubicBezTo>
                  <a:cubicBezTo>
                    <a:pt x="1016000" y="2156460"/>
                    <a:pt x="1018540" y="2152650"/>
                    <a:pt x="1022350" y="2150110"/>
                  </a:cubicBezTo>
                  <a:cubicBezTo>
                    <a:pt x="1022350" y="2150110"/>
                    <a:pt x="1023620" y="2148840"/>
                    <a:pt x="1024890" y="2148840"/>
                  </a:cubicBezTo>
                  <a:cubicBezTo>
                    <a:pt x="1031240" y="2151380"/>
                    <a:pt x="1033780" y="2145030"/>
                    <a:pt x="1037590" y="2142490"/>
                  </a:cubicBezTo>
                  <a:cubicBezTo>
                    <a:pt x="1042670" y="2139950"/>
                    <a:pt x="1045210" y="2132330"/>
                    <a:pt x="1052830" y="2133600"/>
                  </a:cubicBezTo>
                  <a:lnTo>
                    <a:pt x="1054100" y="2133600"/>
                  </a:lnTo>
                  <a:cubicBezTo>
                    <a:pt x="1059180" y="2131060"/>
                    <a:pt x="1064260" y="2127250"/>
                    <a:pt x="1068070" y="2124710"/>
                  </a:cubicBezTo>
                  <a:cubicBezTo>
                    <a:pt x="1069340" y="2123440"/>
                    <a:pt x="1070610" y="2122171"/>
                    <a:pt x="1070610" y="2120900"/>
                  </a:cubicBezTo>
                  <a:cubicBezTo>
                    <a:pt x="1071880" y="2119630"/>
                    <a:pt x="1073150" y="2117090"/>
                    <a:pt x="1075690" y="2115821"/>
                  </a:cubicBezTo>
                  <a:cubicBezTo>
                    <a:pt x="1084580" y="2109471"/>
                    <a:pt x="1093470" y="2104391"/>
                    <a:pt x="1102360" y="2098041"/>
                  </a:cubicBezTo>
                  <a:cubicBezTo>
                    <a:pt x="1106170" y="2095501"/>
                    <a:pt x="1112520" y="2092961"/>
                    <a:pt x="1112520" y="2085341"/>
                  </a:cubicBezTo>
                  <a:cubicBezTo>
                    <a:pt x="1112520" y="2077721"/>
                    <a:pt x="1120140" y="2075181"/>
                    <a:pt x="1125220" y="2072641"/>
                  </a:cubicBezTo>
                  <a:cubicBezTo>
                    <a:pt x="1129030" y="2070101"/>
                    <a:pt x="1134110" y="2070101"/>
                    <a:pt x="1139190" y="2068831"/>
                  </a:cubicBezTo>
                  <a:cubicBezTo>
                    <a:pt x="1141730" y="2068831"/>
                    <a:pt x="1143000" y="2067560"/>
                    <a:pt x="1145540" y="2067560"/>
                  </a:cubicBezTo>
                  <a:cubicBezTo>
                    <a:pt x="1148080" y="2067560"/>
                    <a:pt x="1150620" y="2067560"/>
                    <a:pt x="1151890" y="2065021"/>
                  </a:cubicBezTo>
                  <a:cubicBezTo>
                    <a:pt x="1153160" y="2063750"/>
                    <a:pt x="1154430" y="2063750"/>
                    <a:pt x="1155700" y="2062481"/>
                  </a:cubicBezTo>
                  <a:cubicBezTo>
                    <a:pt x="1158240" y="2061210"/>
                    <a:pt x="1160780" y="2059941"/>
                    <a:pt x="1162050" y="2058671"/>
                  </a:cubicBezTo>
                  <a:lnTo>
                    <a:pt x="1169670" y="2058671"/>
                  </a:lnTo>
                  <a:cubicBezTo>
                    <a:pt x="1174750" y="2061210"/>
                    <a:pt x="1178560" y="2063750"/>
                    <a:pt x="1182370" y="2065021"/>
                  </a:cubicBezTo>
                  <a:cubicBezTo>
                    <a:pt x="1182370" y="2065021"/>
                    <a:pt x="1183640" y="2063750"/>
                    <a:pt x="1184910" y="2063750"/>
                  </a:cubicBezTo>
                  <a:cubicBezTo>
                    <a:pt x="1182370" y="2062480"/>
                    <a:pt x="1181100" y="2061210"/>
                    <a:pt x="1178560" y="2059940"/>
                  </a:cubicBezTo>
                  <a:cubicBezTo>
                    <a:pt x="1178560" y="2057400"/>
                    <a:pt x="1178560" y="2056130"/>
                    <a:pt x="1179830" y="2053590"/>
                  </a:cubicBezTo>
                  <a:cubicBezTo>
                    <a:pt x="1182370" y="2054860"/>
                    <a:pt x="1186180" y="2056130"/>
                    <a:pt x="1184910" y="2051050"/>
                  </a:cubicBezTo>
                  <a:lnTo>
                    <a:pt x="1186180" y="2049780"/>
                  </a:lnTo>
                  <a:cubicBezTo>
                    <a:pt x="1188720" y="2047240"/>
                    <a:pt x="1191260" y="2044700"/>
                    <a:pt x="1195070" y="2045970"/>
                  </a:cubicBezTo>
                  <a:cubicBezTo>
                    <a:pt x="1195070" y="2045970"/>
                    <a:pt x="1196340" y="2044700"/>
                    <a:pt x="1197610" y="2044700"/>
                  </a:cubicBezTo>
                  <a:lnTo>
                    <a:pt x="1205230" y="2048510"/>
                  </a:lnTo>
                  <a:cubicBezTo>
                    <a:pt x="1205230" y="2047240"/>
                    <a:pt x="1205230" y="2045970"/>
                    <a:pt x="1203960" y="2045970"/>
                  </a:cubicBezTo>
                  <a:lnTo>
                    <a:pt x="1205230" y="2045970"/>
                  </a:lnTo>
                  <a:cubicBezTo>
                    <a:pt x="1206500" y="2047240"/>
                    <a:pt x="1207770" y="2047240"/>
                    <a:pt x="1210310" y="2048510"/>
                  </a:cubicBezTo>
                  <a:cubicBezTo>
                    <a:pt x="1210310" y="2045970"/>
                    <a:pt x="1216660" y="2042160"/>
                    <a:pt x="1217930" y="2043430"/>
                  </a:cubicBezTo>
                  <a:lnTo>
                    <a:pt x="1219200" y="2043430"/>
                  </a:lnTo>
                  <a:cubicBezTo>
                    <a:pt x="1220470" y="2047240"/>
                    <a:pt x="1223010" y="2049780"/>
                    <a:pt x="1224280" y="2053590"/>
                  </a:cubicBezTo>
                  <a:cubicBezTo>
                    <a:pt x="1226820" y="2052320"/>
                    <a:pt x="1229360" y="2049780"/>
                    <a:pt x="1231900" y="2048510"/>
                  </a:cubicBezTo>
                  <a:cubicBezTo>
                    <a:pt x="1233170" y="2051050"/>
                    <a:pt x="1233170" y="2053590"/>
                    <a:pt x="1234440" y="2057400"/>
                  </a:cubicBezTo>
                  <a:cubicBezTo>
                    <a:pt x="1236980" y="2054860"/>
                    <a:pt x="1238250" y="2053590"/>
                    <a:pt x="1238250" y="2052321"/>
                  </a:cubicBezTo>
                  <a:cubicBezTo>
                    <a:pt x="1242060" y="2053591"/>
                    <a:pt x="1245870" y="2053591"/>
                    <a:pt x="1248410" y="2054860"/>
                  </a:cubicBezTo>
                  <a:cubicBezTo>
                    <a:pt x="1252220" y="2057400"/>
                    <a:pt x="1256030" y="2057400"/>
                    <a:pt x="1259840" y="2056131"/>
                  </a:cubicBezTo>
                  <a:cubicBezTo>
                    <a:pt x="1262380" y="2054860"/>
                    <a:pt x="1263650" y="2053591"/>
                    <a:pt x="1266190" y="2052321"/>
                  </a:cubicBezTo>
                  <a:cubicBezTo>
                    <a:pt x="1267460" y="2054860"/>
                    <a:pt x="1268730" y="2056131"/>
                    <a:pt x="1271270" y="2057400"/>
                  </a:cubicBezTo>
                  <a:cubicBezTo>
                    <a:pt x="1270000" y="2057400"/>
                    <a:pt x="1268730" y="2058671"/>
                    <a:pt x="1267460" y="2058671"/>
                  </a:cubicBezTo>
                  <a:cubicBezTo>
                    <a:pt x="1264920" y="2059941"/>
                    <a:pt x="1263650" y="2061210"/>
                    <a:pt x="1262380" y="2063750"/>
                  </a:cubicBezTo>
                  <a:cubicBezTo>
                    <a:pt x="1261110" y="2066290"/>
                    <a:pt x="1261110" y="2068830"/>
                    <a:pt x="1258570" y="2070100"/>
                  </a:cubicBezTo>
                  <a:cubicBezTo>
                    <a:pt x="1256030" y="2071371"/>
                    <a:pt x="1256030" y="2068830"/>
                    <a:pt x="1253490" y="2068830"/>
                  </a:cubicBezTo>
                  <a:cubicBezTo>
                    <a:pt x="1256030" y="2067560"/>
                    <a:pt x="1257300" y="2067560"/>
                    <a:pt x="1258570" y="2067560"/>
                  </a:cubicBezTo>
                  <a:lnTo>
                    <a:pt x="1258570" y="2065020"/>
                  </a:lnTo>
                  <a:cubicBezTo>
                    <a:pt x="1250950" y="2067560"/>
                    <a:pt x="1243330" y="2063750"/>
                    <a:pt x="1234440" y="2065020"/>
                  </a:cubicBezTo>
                  <a:cubicBezTo>
                    <a:pt x="1239520" y="2067560"/>
                    <a:pt x="1244600" y="2068830"/>
                    <a:pt x="1249680" y="2070100"/>
                  </a:cubicBezTo>
                  <a:lnTo>
                    <a:pt x="1247140" y="2072640"/>
                  </a:lnTo>
                  <a:cubicBezTo>
                    <a:pt x="1249680" y="2073910"/>
                    <a:pt x="1252220" y="2073910"/>
                    <a:pt x="1254760" y="2073910"/>
                  </a:cubicBezTo>
                  <a:lnTo>
                    <a:pt x="1254760" y="2075180"/>
                  </a:lnTo>
                  <a:cubicBezTo>
                    <a:pt x="1252220" y="2075180"/>
                    <a:pt x="1250950" y="2076450"/>
                    <a:pt x="1248410" y="2076450"/>
                  </a:cubicBezTo>
                  <a:lnTo>
                    <a:pt x="1248410" y="2077721"/>
                  </a:lnTo>
                  <a:lnTo>
                    <a:pt x="1259840" y="2077721"/>
                  </a:lnTo>
                  <a:cubicBezTo>
                    <a:pt x="1262380" y="2071371"/>
                    <a:pt x="1270000" y="2073910"/>
                    <a:pt x="1273810" y="2070100"/>
                  </a:cubicBezTo>
                  <a:lnTo>
                    <a:pt x="1276350" y="2070100"/>
                  </a:lnTo>
                  <a:lnTo>
                    <a:pt x="1272540" y="2073910"/>
                  </a:lnTo>
                  <a:cubicBezTo>
                    <a:pt x="1273810" y="2075181"/>
                    <a:pt x="1275080" y="2075181"/>
                    <a:pt x="1276350" y="2076450"/>
                  </a:cubicBezTo>
                  <a:cubicBezTo>
                    <a:pt x="1277620" y="2077720"/>
                    <a:pt x="1278890" y="2077721"/>
                    <a:pt x="1280160" y="2078990"/>
                  </a:cubicBezTo>
                  <a:cubicBezTo>
                    <a:pt x="1282700" y="2077720"/>
                    <a:pt x="1283970" y="2077720"/>
                    <a:pt x="1286510" y="2076450"/>
                  </a:cubicBezTo>
                  <a:cubicBezTo>
                    <a:pt x="1285240" y="2078990"/>
                    <a:pt x="1285240" y="2080260"/>
                    <a:pt x="1285240" y="2081530"/>
                  </a:cubicBezTo>
                  <a:lnTo>
                    <a:pt x="1291590" y="2081530"/>
                  </a:lnTo>
                  <a:lnTo>
                    <a:pt x="1291590" y="2077720"/>
                  </a:lnTo>
                  <a:cubicBezTo>
                    <a:pt x="1291590" y="2073910"/>
                    <a:pt x="1294130" y="2073910"/>
                    <a:pt x="1296670" y="2075180"/>
                  </a:cubicBezTo>
                  <a:cubicBezTo>
                    <a:pt x="1300480" y="2077720"/>
                    <a:pt x="1303020" y="2076450"/>
                    <a:pt x="1306830" y="2075180"/>
                  </a:cubicBezTo>
                  <a:cubicBezTo>
                    <a:pt x="1310640" y="2075180"/>
                    <a:pt x="1313180" y="2072640"/>
                    <a:pt x="1314450" y="2068830"/>
                  </a:cubicBezTo>
                  <a:lnTo>
                    <a:pt x="1309370" y="2068830"/>
                  </a:lnTo>
                  <a:cubicBezTo>
                    <a:pt x="1309370" y="2067560"/>
                    <a:pt x="1310640" y="2066290"/>
                    <a:pt x="1310640" y="2065020"/>
                  </a:cubicBezTo>
                  <a:lnTo>
                    <a:pt x="1310640" y="2059940"/>
                  </a:lnTo>
                  <a:lnTo>
                    <a:pt x="1311910" y="2059940"/>
                  </a:lnTo>
                  <a:cubicBezTo>
                    <a:pt x="1311910" y="2062480"/>
                    <a:pt x="1313180" y="2063750"/>
                    <a:pt x="1313180" y="2066290"/>
                  </a:cubicBezTo>
                  <a:cubicBezTo>
                    <a:pt x="1315720" y="2065020"/>
                    <a:pt x="1319530" y="2065020"/>
                    <a:pt x="1323340" y="2063750"/>
                  </a:cubicBezTo>
                  <a:lnTo>
                    <a:pt x="1323340" y="2067560"/>
                  </a:lnTo>
                  <a:cubicBezTo>
                    <a:pt x="1327150" y="2068831"/>
                    <a:pt x="1330960" y="2071371"/>
                    <a:pt x="1333500" y="2076450"/>
                  </a:cubicBezTo>
                  <a:cubicBezTo>
                    <a:pt x="1333500" y="2076450"/>
                    <a:pt x="1334770" y="2077721"/>
                    <a:pt x="1334770" y="2076450"/>
                  </a:cubicBezTo>
                  <a:lnTo>
                    <a:pt x="1346200" y="2072640"/>
                  </a:lnTo>
                  <a:cubicBezTo>
                    <a:pt x="1351280" y="2071370"/>
                    <a:pt x="1355090" y="2070100"/>
                    <a:pt x="1360170" y="2068830"/>
                  </a:cubicBezTo>
                  <a:cubicBezTo>
                    <a:pt x="1362710" y="2068830"/>
                    <a:pt x="1363980" y="2071370"/>
                    <a:pt x="1367790" y="2073910"/>
                  </a:cubicBezTo>
                  <a:cubicBezTo>
                    <a:pt x="1371600" y="2073910"/>
                    <a:pt x="1384300" y="2076450"/>
                    <a:pt x="1389380" y="2080260"/>
                  </a:cubicBezTo>
                  <a:cubicBezTo>
                    <a:pt x="1390650" y="2081530"/>
                    <a:pt x="1393190" y="2080260"/>
                    <a:pt x="1394460" y="2080260"/>
                  </a:cubicBezTo>
                  <a:cubicBezTo>
                    <a:pt x="1398270" y="2078990"/>
                    <a:pt x="1402080" y="2078990"/>
                    <a:pt x="1405890" y="2077720"/>
                  </a:cubicBezTo>
                  <a:lnTo>
                    <a:pt x="1407160" y="2078990"/>
                  </a:lnTo>
                  <a:cubicBezTo>
                    <a:pt x="1408430" y="2081530"/>
                    <a:pt x="1408430" y="2084070"/>
                    <a:pt x="1408430" y="2086610"/>
                  </a:cubicBezTo>
                  <a:cubicBezTo>
                    <a:pt x="1412240" y="2090421"/>
                    <a:pt x="1416050" y="2094231"/>
                    <a:pt x="1421130" y="2087881"/>
                  </a:cubicBezTo>
                  <a:cubicBezTo>
                    <a:pt x="1421130" y="2089151"/>
                    <a:pt x="1419860" y="2090421"/>
                    <a:pt x="1419860" y="2091691"/>
                  </a:cubicBezTo>
                  <a:cubicBezTo>
                    <a:pt x="1421130" y="2091691"/>
                    <a:pt x="1421130" y="2092961"/>
                    <a:pt x="1422400" y="2092961"/>
                  </a:cubicBezTo>
                  <a:cubicBezTo>
                    <a:pt x="1424940" y="2094231"/>
                    <a:pt x="1432560" y="2095501"/>
                    <a:pt x="1433830" y="2092961"/>
                  </a:cubicBezTo>
                  <a:cubicBezTo>
                    <a:pt x="1435100" y="2089151"/>
                    <a:pt x="1437640" y="2090421"/>
                    <a:pt x="1438910" y="2090421"/>
                  </a:cubicBezTo>
                  <a:cubicBezTo>
                    <a:pt x="1440180" y="2091691"/>
                    <a:pt x="1440180" y="2094231"/>
                    <a:pt x="1441450" y="2096771"/>
                  </a:cubicBezTo>
                  <a:lnTo>
                    <a:pt x="1441450" y="2087881"/>
                  </a:lnTo>
                  <a:cubicBezTo>
                    <a:pt x="1443990" y="2090421"/>
                    <a:pt x="1445260" y="2091691"/>
                    <a:pt x="1446530" y="2094231"/>
                  </a:cubicBezTo>
                  <a:cubicBezTo>
                    <a:pt x="1447800" y="2095501"/>
                    <a:pt x="1447800" y="2096771"/>
                    <a:pt x="1447800" y="2098041"/>
                  </a:cubicBezTo>
                  <a:cubicBezTo>
                    <a:pt x="1446530" y="2098041"/>
                    <a:pt x="1445260" y="2098041"/>
                    <a:pt x="1443990" y="2099311"/>
                  </a:cubicBezTo>
                  <a:lnTo>
                    <a:pt x="1440180" y="2099311"/>
                  </a:lnTo>
                  <a:cubicBezTo>
                    <a:pt x="1443990" y="2101851"/>
                    <a:pt x="1442720" y="2108201"/>
                    <a:pt x="1447800" y="2105661"/>
                  </a:cubicBezTo>
                  <a:cubicBezTo>
                    <a:pt x="1449070" y="2104391"/>
                    <a:pt x="1450340" y="2101851"/>
                    <a:pt x="1451610" y="2100581"/>
                  </a:cubicBezTo>
                  <a:cubicBezTo>
                    <a:pt x="1451610" y="2101851"/>
                    <a:pt x="1452880" y="2104391"/>
                    <a:pt x="1452880" y="2105661"/>
                  </a:cubicBezTo>
                  <a:cubicBezTo>
                    <a:pt x="1454150" y="2105661"/>
                    <a:pt x="1455420" y="2105661"/>
                    <a:pt x="1456690" y="2106931"/>
                  </a:cubicBezTo>
                  <a:cubicBezTo>
                    <a:pt x="1459230" y="2110741"/>
                    <a:pt x="1463040" y="2109471"/>
                    <a:pt x="1466850" y="2110741"/>
                  </a:cubicBezTo>
                  <a:cubicBezTo>
                    <a:pt x="1469390" y="2110741"/>
                    <a:pt x="1470660" y="2113281"/>
                    <a:pt x="1471930" y="2114551"/>
                  </a:cubicBezTo>
                  <a:cubicBezTo>
                    <a:pt x="1473200" y="2117091"/>
                    <a:pt x="1474470" y="2119631"/>
                    <a:pt x="1478280" y="2119631"/>
                  </a:cubicBezTo>
                  <a:cubicBezTo>
                    <a:pt x="1480820" y="2119631"/>
                    <a:pt x="1483360" y="2122171"/>
                    <a:pt x="1485900" y="2124711"/>
                  </a:cubicBezTo>
                  <a:cubicBezTo>
                    <a:pt x="1489710" y="2127251"/>
                    <a:pt x="1493520" y="2132331"/>
                    <a:pt x="1497330" y="2134871"/>
                  </a:cubicBezTo>
                  <a:cubicBezTo>
                    <a:pt x="1503680" y="2138681"/>
                    <a:pt x="1510030" y="2143761"/>
                    <a:pt x="1517650" y="2142491"/>
                  </a:cubicBezTo>
                  <a:cubicBezTo>
                    <a:pt x="1521460" y="2142491"/>
                    <a:pt x="1525270" y="2145031"/>
                    <a:pt x="1529080" y="2145031"/>
                  </a:cubicBezTo>
                  <a:cubicBezTo>
                    <a:pt x="1532890" y="2145031"/>
                    <a:pt x="1537970" y="2145031"/>
                    <a:pt x="1543050" y="2143761"/>
                  </a:cubicBezTo>
                  <a:cubicBezTo>
                    <a:pt x="1543050" y="2147571"/>
                    <a:pt x="1543050" y="2148841"/>
                    <a:pt x="1546860" y="2148841"/>
                  </a:cubicBezTo>
                  <a:cubicBezTo>
                    <a:pt x="1549400" y="2148841"/>
                    <a:pt x="1551940" y="2148841"/>
                    <a:pt x="1554480" y="2150111"/>
                  </a:cubicBezTo>
                  <a:cubicBezTo>
                    <a:pt x="1562100" y="2150111"/>
                    <a:pt x="1568450" y="2153921"/>
                    <a:pt x="1576070" y="2152651"/>
                  </a:cubicBezTo>
                  <a:cubicBezTo>
                    <a:pt x="1578610" y="2152651"/>
                    <a:pt x="1581150" y="2153921"/>
                    <a:pt x="1583690" y="2155191"/>
                  </a:cubicBezTo>
                  <a:cubicBezTo>
                    <a:pt x="1591310" y="2157731"/>
                    <a:pt x="1596390" y="2164081"/>
                    <a:pt x="1605280" y="2162811"/>
                  </a:cubicBezTo>
                  <a:cubicBezTo>
                    <a:pt x="1606550" y="2162811"/>
                    <a:pt x="1609090" y="2162811"/>
                    <a:pt x="1610360" y="2164081"/>
                  </a:cubicBezTo>
                  <a:cubicBezTo>
                    <a:pt x="1612900" y="2166621"/>
                    <a:pt x="1614170" y="2165351"/>
                    <a:pt x="1615440" y="2164081"/>
                  </a:cubicBezTo>
                  <a:cubicBezTo>
                    <a:pt x="1617980" y="2162811"/>
                    <a:pt x="1620520" y="2161541"/>
                    <a:pt x="1621790" y="2162811"/>
                  </a:cubicBezTo>
                  <a:cubicBezTo>
                    <a:pt x="1626870" y="2164081"/>
                    <a:pt x="1633220" y="2165351"/>
                    <a:pt x="1638300" y="2166621"/>
                  </a:cubicBezTo>
                  <a:lnTo>
                    <a:pt x="1643380" y="2166621"/>
                  </a:lnTo>
                  <a:cubicBezTo>
                    <a:pt x="1647190" y="2165351"/>
                    <a:pt x="1652270" y="2164081"/>
                    <a:pt x="1656080" y="2164081"/>
                  </a:cubicBezTo>
                  <a:cubicBezTo>
                    <a:pt x="1662430" y="2162811"/>
                    <a:pt x="1668780" y="2162811"/>
                    <a:pt x="1675130" y="2162811"/>
                  </a:cubicBezTo>
                  <a:lnTo>
                    <a:pt x="1677670" y="2162811"/>
                  </a:lnTo>
                  <a:cubicBezTo>
                    <a:pt x="1686560" y="2160271"/>
                    <a:pt x="1696720" y="2157731"/>
                    <a:pt x="1705610" y="2155191"/>
                  </a:cubicBezTo>
                  <a:cubicBezTo>
                    <a:pt x="1711960" y="2153921"/>
                    <a:pt x="1718310" y="2152651"/>
                    <a:pt x="1725930" y="2151381"/>
                  </a:cubicBezTo>
                  <a:cubicBezTo>
                    <a:pt x="1733550" y="2150111"/>
                    <a:pt x="1739900" y="2147571"/>
                    <a:pt x="1747520" y="2146301"/>
                  </a:cubicBezTo>
                  <a:cubicBezTo>
                    <a:pt x="1750060" y="2146301"/>
                    <a:pt x="1752600" y="2146301"/>
                    <a:pt x="1756410" y="2145031"/>
                  </a:cubicBezTo>
                  <a:cubicBezTo>
                    <a:pt x="1766570" y="2143761"/>
                    <a:pt x="1776730" y="2139951"/>
                    <a:pt x="1786889" y="2145031"/>
                  </a:cubicBezTo>
                  <a:lnTo>
                    <a:pt x="1802129" y="2148841"/>
                  </a:lnTo>
                  <a:cubicBezTo>
                    <a:pt x="1808479" y="2150111"/>
                    <a:pt x="1813559" y="2153921"/>
                    <a:pt x="1819909" y="2153921"/>
                  </a:cubicBezTo>
                  <a:cubicBezTo>
                    <a:pt x="1821179" y="2153921"/>
                    <a:pt x="1823719" y="2155191"/>
                    <a:pt x="1824989" y="2155191"/>
                  </a:cubicBezTo>
                  <a:cubicBezTo>
                    <a:pt x="1832609" y="2157731"/>
                    <a:pt x="1838959" y="2164081"/>
                    <a:pt x="1847849" y="2161541"/>
                  </a:cubicBezTo>
                  <a:cubicBezTo>
                    <a:pt x="1851659" y="2160271"/>
                    <a:pt x="1858009" y="2162811"/>
                    <a:pt x="1861819" y="2164081"/>
                  </a:cubicBezTo>
                  <a:cubicBezTo>
                    <a:pt x="1865629" y="2165351"/>
                    <a:pt x="1869439" y="2165351"/>
                    <a:pt x="1873249" y="2166621"/>
                  </a:cubicBezTo>
                  <a:lnTo>
                    <a:pt x="1873249" y="2169161"/>
                  </a:lnTo>
                  <a:cubicBezTo>
                    <a:pt x="1880869" y="2169161"/>
                    <a:pt x="1888489" y="2170431"/>
                    <a:pt x="1896109" y="2166621"/>
                  </a:cubicBezTo>
                  <a:cubicBezTo>
                    <a:pt x="1898649" y="2165351"/>
                    <a:pt x="1899919" y="2164081"/>
                    <a:pt x="1902459" y="2164081"/>
                  </a:cubicBezTo>
                  <a:cubicBezTo>
                    <a:pt x="1907539" y="2162811"/>
                    <a:pt x="1913889" y="2162811"/>
                    <a:pt x="1918969" y="2165351"/>
                  </a:cubicBezTo>
                  <a:cubicBezTo>
                    <a:pt x="1922779" y="2166621"/>
                    <a:pt x="1929129" y="2165351"/>
                    <a:pt x="1932939" y="2162811"/>
                  </a:cubicBezTo>
                  <a:cubicBezTo>
                    <a:pt x="1938019" y="2160271"/>
                    <a:pt x="1944369" y="2161541"/>
                    <a:pt x="1949450" y="2161541"/>
                  </a:cubicBezTo>
                  <a:cubicBezTo>
                    <a:pt x="1954530" y="2161541"/>
                    <a:pt x="1958339" y="2162811"/>
                    <a:pt x="1963420" y="2161541"/>
                  </a:cubicBezTo>
                  <a:cubicBezTo>
                    <a:pt x="1974850" y="2160271"/>
                    <a:pt x="1985010" y="2156461"/>
                    <a:pt x="1997710" y="2157731"/>
                  </a:cubicBezTo>
                  <a:cubicBezTo>
                    <a:pt x="2002789" y="2157731"/>
                    <a:pt x="2007870" y="2159001"/>
                    <a:pt x="2012950" y="2157731"/>
                  </a:cubicBezTo>
                  <a:cubicBezTo>
                    <a:pt x="2023110" y="2156461"/>
                    <a:pt x="2030729" y="2160271"/>
                    <a:pt x="2038350" y="2165351"/>
                  </a:cubicBezTo>
                  <a:cubicBezTo>
                    <a:pt x="2044700" y="2170431"/>
                    <a:pt x="2052320" y="2174241"/>
                    <a:pt x="2059939" y="2178051"/>
                  </a:cubicBezTo>
                  <a:cubicBezTo>
                    <a:pt x="2065019" y="2180591"/>
                    <a:pt x="2072639" y="2175511"/>
                    <a:pt x="2072639" y="2169161"/>
                  </a:cubicBezTo>
                  <a:lnTo>
                    <a:pt x="2072639" y="2157731"/>
                  </a:lnTo>
                  <a:cubicBezTo>
                    <a:pt x="2072639" y="2124711"/>
                    <a:pt x="2072639" y="2092961"/>
                    <a:pt x="2073910" y="2059941"/>
                  </a:cubicBezTo>
                  <a:cubicBezTo>
                    <a:pt x="2073910" y="2037081"/>
                    <a:pt x="2075180" y="2014221"/>
                    <a:pt x="2075180" y="1990091"/>
                  </a:cubicBezTo>
                  <a:cubicBezTo>
                    <a:pt x="2075180" y="1964691"/>
                    <a:pt x="2073910" y="447041"/>
                    <a:pt x="2073910" y="421641"/>
                  </a:cubicBezTo>
                  <a:cubicBezTo>
                    <a:pt x="2081530" y="410211"/>
                    <a:pt x="2078989" y="401321"/>
                    <a:pt x="2085339" y="394971"/>
                  </a:cubicBezTo>
                  <a:close/>
                  <a:moveTo>
                    <a:pt x="1263650" y="2052320"/>
                  </a:moveTo>
                  <a:cubicBezTo>
                    <a:pt x="1266190" y="2045970"/>
                    <a:pt x="1271270" y="2047240"/>
                    <a:pt x="1275080" y="2048510"/>
                  </a:cubicBezTo>
                  <a:cubicBezTo>
                    <a:pt x="1272540" y="2053590"/>
                    <a:pt x="1267460" y="2051050"/>
                    <a:pt x="1263650" y="2052320"/>
                  </a:cubicBezTo>
                  <a:close/>
                  <a:moveTo>
                    <a:pt x="1275080" y="2058670"/>
                  </a:moveTo>
                  <a:cubicBezTo>
                    <a:pt x="1276350" y="2056130"/>
                    <a:pt x="1276350" y="2052320"/>
                    <a:pt x="1280160" y="2052320"/>
                  </a:cubicBezTo>
                  <a:cubicBezTo>
                    <a:pt x="1281430" y="2052320"/>
                    <a:pt x="1283970" y="2053590"/>
                    <a:pt x="1285240" y="2053590"/>
                  </a:cubicBezTo>
                  <a:cubicBezTo>
                    <a:pt x="1283970" y="2056130"/>
                    <a:pt x="1282700" y="2057400"/>
                    <a:pt x="1281430" y="2059940"/>
                  </a:cubicBezTo>
                  <a:cubicBezTo>
                    <a:pt x="1280160" y="2059940"/>
                    <a:pt x="1277620" y="2059940"/>
                    <a:pt x="1275080" y="2058670"/>
                  </a:cubicBezTo>
                  <a:close/>
                  <a:moveTo>
                    <a:pt x="1280160" y="2071370"/>
                  </a:moveTo>
                  <a:cubicBezTo>
                    <a:pt x="1282700" y="2070100"/>
                    <a:pt x="1283970" y="2067560"/>
                    <a:pt x="1286510" y="2066290"/>
                  </a:cubicBezTo>
                  <a:cubicBezTo>
                    <a:pt x="1287780" y="2066290"/>
                    <a:pt x="1289050" y="2067560"/>
                    <a:pt x="1290320" y="2067560"/>
                  </a:cubicBezTo>
                  <a:cubicBezTo>
                    <a:pt x="1290320" y="2072640"/>
                    <a:pt x="1285240" y="2073910"/>
                    <a:pt x="1280160" y="2071370"/>
                  </a:cubicBezTo>
                  <a:close/>
                  <a:moveTo>
                    <a:pt x="1285240" y="2030730"/>
                  </a:moveTo>
                  <a:cubicBezTo>
                    <a:pt x="1286510" y="2032000"/>
                    <a:pt x="1286510" y="2033270"/>
                    <a:pt x="1289050" y="2034540"/>
                  </a:cubicBezTo>
                  <a:lnTo>
                    <a:pt x="1277620" y="2034540"/>
                  </a:lnTo>
                  <a:cubicBezTo>
                    <a:pt x="1277620" y="2033270"/>
                    <a:pt x="1277620" y="2032000"/>
                    <a:pt x="1278890" y="2030730"/>
                  </a:cubicBezTo>
                  <a:cubicBezTo>
                    <a:pt x="1283970" y="2030730"/>
                    <a:pt x="1285240" y="2030730"/>
                    <a:pt x="1285240" y="2025650"/>
                  </a:cubicBezTo>
                  <a:cubicBezTo>
                    <a:pt x="1289050" y="2026920"/>
                    <a:pt x="1294130" y="2023110"/>
                    <a:pt x="1295400" y="2029460"/>
                  </a:cubicBezTo>
                  <a:cubicBezTo>
                    <a:pt x="1291590" y="2030730"/>
                    <a:pt x="1289050" y="2030730"/>
                    <a:pt x="1285240" y="2030730"/>
                  </a:cubicBezTo>
                  <a:close/>
                </a:path>
              </a:pathLst>
            </a:custGeom>
            <a:solidFill>
              <a:srgbClr val="393838">
                <a:alpha val="28627"/>
              </a:srgbClr>
            </a:solidFill>
            <a:ln w="12700">
              <a:solidFill>
                <a:srgbClr val="000000"/>
              </a:solidFill>
            </a:ln>
          </p:spPr>
          <p:txBody>
            <a:bodyPr/>
            <a:lstStyle/>
            <a:p>
              <a:endParaRPr lang="de-DE" sz="1200"/>
            </a:p>
          </p:txBody>
        </p:sp>
      </p:grpSp>
      <p:sp>
        <p:nvSpPr>
          <p:cNvPr id="9" name="Freeform 9"/>
          <p:cNvSpPr/>
          <p:nvPr/>
        </p:nvSpPr>
        <p:spPr>
          <a:xfrm>
            <a:off x="11388600" y="6500501"/>
            <a:ext cx="754758" cy="289553"/>
          </a:xfrm>
          <a:custGeom>
            <a:avLst/>
            <a:gdLst/>
            <a:ahLst/>
            <a:cxnLst/>
            <a:rect l="l" t="t" r="r" b="b"/>
            <a:pathLst>
              <a:path w="1132137" h="434329">
                <a:moveTo>
                  <a:pt x="0" y="0"/>
                </a:moveTo>
                <a:lnTo>
                  <a:pt x="1132137" y="0"/>
                </a:lnTo>
                <a:lnTo>
                  <a:pt x="1132137" y="434329"/>
                </a:lnTo>
                <a:lnTo>
                  <a:pt x="0" y="43432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de-DE" sz="1200"/>
          </a:p>
        </p:txBody>
      </p:sp>
      <p:grpSp>
        <p:nvGrpSpPr>
          <p:cNvPr id="11" name="Group 11"/>
          <p:cNvGrpSpPr/>
          <p:nvPr/>
        </p:nvGrpSpPr>
        <p:grpSpPr>
          <a:xfrm>
            <a:off x="1159402" y="5525977"/>
            <a:ext cx="3338308" cy="506711"/>
            <a:chOff x="0" y="0"/>
            <a:chExt cx="1968900" cy="298853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968900" cy="298853"/>
            </a:xfrm>
            <a:custGeom>
              <a:avLst/>
              <a:gdLst/>
              <a:ahLst/>
              <a:cxnLst/>
              <a:rect l="l" t="t" r="r" b="b"/>
              <a:pathLst>
                <a:path w="1968900" h="298853">
                  <a:moveTo>
                    <a:pt x="0" y="0"/>
                  </a:moveTo>
                  <a:lnTo>
                    <a:pt x="1968900" y="0"/>
                  </a:lnTo>
                  <a:lnTo>
                    <a:pt x="1968900" y="298853"/>
                  </a:lnTo>
                  <a:lnTo>
                    <a:pt x="0" y="298853"/>
                  </a:lnTo>
                  <a:close/>
                </a:path>
              </a:pathLst>
            </a:custGeom>
            <a:solidFill>
              <a:srgbClr val="CD0920"/>
            </a:solidFill>
          </p:spPr>
          <p:txBody>
            <a:bodyPr/>
            <a:lstStyle/>
            <a:p>
              <a:endParaRPr lang="de-DE" sz="1200"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159402" y="4763177"/>
            <a:ext cx="3338308" cy="585000"/>
            <a:chOff x="0" y="0"/>
            <a:chExt cx="1718743" cy="30119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718743" cy="301190"/>
            </a:xfrm>
            <a:custGeom>
              <a:avLst/>
              <a:gdLst/>
              <a:ahLst/>
              <a:cxnLst/>
              <a:rect l="l" t="t" r="r" b="b"/>
              <a:pathLst>
                <a:path w="1718743" h="301190">
                  <a:moveTo>
                    <a:pt x="0" y="0"/>
                  </a:moveTo>
                  <a:lnTo>
                    <a:pt x="1718743" y="0"/>
                  </a:lnTo>
                  <a:lnTo>
                    <a:pt x="1718743" y="301190"/>
                  </a:lnTo>
                  <a:lnTo>
                    <a:pt x="0" y="301190"/>
                  </a:lnTo>
                  <a:close/>
                </a:path>
              </a:pathLst>
            </a:custGeom>
            <a:solidFill>
              <a:srgbClr val="100F0D"/>
            </a:solidFill>
          </p:spPr>
          <p:txBody>
            <a:bodyPr/>
            <a:lstStyle/>
            <a:p>
              <a:endParaRPr lang="de-DE" sz="1200"/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6307886" y="2291649"/>
            <a:ext cx="3428604" cy="3656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41"/>
              </a:lnSpc>
            </a:pPr>
            <a:r>
              <a:rPr sz="2200" b="0">
                <a:latin typeface="Arial Black (Headings)"/>
              </a:rPr>
              <a:t>Christoph Backhaus IT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6280543" y="3480307"/>
            <a:ext cx="3428604" cy="340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</a:pPr>
            <a:r>
              <a:rPr sz="2000" b="0">
                <a:solidFill>
                  <a:srgbClr val="FF0000"/>
                </a:solidFill>
                <a:latin typeface="Arial Black (Headings)"/>
              </a:rPr>
              <a:t>App Entwickler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159402" y="4814897"/>
            <a:ext cx="3338308" cy="4621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12"/>
              </a:lnSpc>
              <a:spcBef>
                <a:spcPct val="0"/>
              </a:spcBef>
            </a:pPr>
            <a:r>
              <a:rPr sz="2400" b="0">
                <a:solidFill>
                  <a:srgbClr val="FFFFFF"/>
                </a:solidFill>
                <a:latin typeface="Arial Black (Headings)"/>
              </a:rPr>
              <a:t>Christoph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159402" y="5544565"/>
            <a:ext cx="3338308" cy="4973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61"/>
              </a:lnSpc>
              <a:spcBef>
                <a:spcPct val="0"/>
              </a:spcBef>
            </a:pPr>
            <a:r>
              <a:rPr sz="2400" b="0">
                <a:solidFill>
                  <a:srgbClr val="FFFFFF"/>
                </a:solidFill>
                <a:latin typeface="Arial Black (Headings)"/>
              </a:rPr>
              <a:t>Backhaus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6400800" y="4352943"/>
            <a:ext cx="3200400" cy="2300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867"/>
              </a:lnSpc>
              <a:spcBef>
                <a:spcPct val="0"/>
              </a:spcBef>
            </a:pPr>
            <a:r>
              <a:rPr sz="1300" b="0">
                <a:latin typeface="Arial Black (Headings)"/>
              </a:rPr>
              <a:t>Telefon: 0405698
chris@nadooit.de
nadooit.de</a:t>
            </a:r>
          </a:p>
        </p:txBody>
      </p:sp>
      <p:sp>
        <p:nvSpPr>
          <p:cNvPr id="30" name="TextBox 16">
            <a:extLst>
              <a:ext uri="{FF2B5EF4-FFF2-40B4-BE49-F238E27FC236}">
                <a16:creationId xmlns:a16="http://schemas.microsoft.com/office/drawing/2014/main" id="{05D6F09E-C1D6-5ED6-694C-4345FA302475}"/>
              </a:ext>
            </a:extLst>
          </p:cNvPr>
          <p:cNvSpPr txBox="1"/>
          <p:nvPr/>
        </p:nvSpPr>
        <p:spPr>
          <a:xfrm>
            <a:off x="7707001" y="264779"/>
            <a:ext cx="4058977" cy="575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82"/>
              </a:lnSpc>
              <a:spcBef>
                <a:spcPct val="0"/>
              </a:spcBef>
            </a:pPr>
            <a:r>
              <a:rPr sz="2700" b="0">
                <a:latin typeface="Arial Black (Headings)"/>
              </a:rPr>
              <a:t>Kurzpräsentation</a:t>
            </a:r>
            <a:endParaRPr lang="de-DE" sz="360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24" name="NEXTDESC">
            <a:extLst>
              <a:ext uri="{FF2B5EF4-FFF2-40B4-BE49-F238E27FC236}">
                <a16:creationId xmlns:a16="http://schemas.microsoft.com/office/drawing/2014/main" id="{774F8F25-A505-24E3-5FED-7EEF1C2D8DF2}"/>
              </a:ext>
            </a:extLst>
          </p:cNvPr>
          <p:cNvSpPr txBox="1"/>
          <p:nvPr/>
        </p:nvSpPr>
        <p:spPr>
          <a:xfrm>
            <a:off x="3657600" y="5751289"/>
            <a:ext cx="87974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6">
              <a:defRPr/>
            </a:pPr>
            <a:r>
              <a:rPr lang="de-DE" sz="2000" i="1" dirty="0">
                <a:solidFill>
                  <a:prstClr val="black"/>
                </a:solidFill>
                <a:latin typeface="Arial" panose="020B0604020202020204"/>
              </a:rPr>
              <a:t>Nächster Vortrag:</a:t>
            </a:r>
          </a:p>
        </p:txBody>
      </p:sp>
      <p:sp>
        <p:nvSpPr>
          <p:cNvPr id="25" name="NEXT">
            <a:extLst>
              <a:ext uri="{FF2B5EF4-FFF2-40B4-BE49-F238E27FC236}">
                <a16:creationId xmlns:a16="http://schemas.microsoft.com/office/drawing/2014/main" id="{AA3C1DD6-4ED0-FC11-9801-B85A67B225A6}"/>
              </a:ext>
            </a:extLst>
          </p:cNvPr>
          <p:cNvSpPr txBox="1"/>
          <p:nvPr/>
        </p:nvSpPr>
        <p:spPr>
          <a:xfrm>
            <a:off x="3703853" y="6106950"/>
            <a:ext cx="87974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6">
              <a:defRPr/>
            </a:pPr>
            <a:r>
              <a:rPr sz="2400" b="1">
                <a:latin typeface="Arial"/>
              </a:rPr>
              <a:t>Max Mustermann</a:t>
            </a:r>
          </a:p>
        </p:txBody>
      </p: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9F5C8009-7043-060A-77CD-5817070A9FFE}"/>
              </a:ext>
            </a:extLst>
          </p:cNvPr>
          <p:cNvGrpSpPr/>
          <p:nvPr/>
        </p:nvGrpSpPr>
        <p:grpSpPr>
          <a:xfrm>
            <a:off x="10448398" y="2618248"/>
            <a:ext cx="1168400" cy="1145590"/>
            <a:chOff x="15672597" y="3927372"/>
            <a:chExt cx="1752600" cy="1718385"/>
          </a:xfrm>
        </p:grpSpPr>
        <p:sp>
          <p:nvSpPr>
            <p:cNvPr id="32" name="Oval 27">
              <a:extLst>
                <a:ext uri="{FF2B5EF4-FFF2-40B4-BE49-F238E27FC236}">
                  <a16:creationId xmlns:a16="http://schemas.microsoft.com/office/drawing/2014/main" id="{5D743748-59C0-7DAE-A668-AD0C1C25A97E}"/>
                </a:ext>
              </a:extLst>
            </p:cNvPr>
            <p:cNvSpPr/>
            <p:nvPr/>
          </p:nvSpPr>
          <p:spPr>
            <a:xfrm>
              <a:off x="15672597" y="3927372"/>
              <a:ext cx="1752600" cy="1718385"/>
            </a:xfrm>
            <a:prstGeom prst="ellipse">
              <a:avLst/>
            </a:prstGeom>
            <a:solidFill>
              <a:srgbClr val="CD092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>
                <a:latin typeface="+mj-lt"/>
              </a:endParaRPr>
            </a:p>
          </p:txBody>
        </p:sp>
        <p:pic>
          <p:nvPicPr>
            <p:cNvPr id="33" name="Grafik 32" descr="Sanduhr abgelaufen Silhouette">
              <a:extLst>
                <a:ext uri="{FF2B5EF4-FFF2-40B4-BE49-F238E27FC236}">
                  <a16:creationId xmlns:a16="http://schemas.microsoft.com/office/drawing/2014/main" id="{313DEC31-32C9-C8FD-AA41-20737CEB603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6085774" y="4510193"/>
              <a:ext cx="914400" cy="914400"/>
            </a:xfrm>
            <a:prstGeom prst="rect">
              <a:avLst/>
            </a:prstGeom>
          </p:spPr>
        </p:pic>
      </p:grpSp>
      <p:sp>
        <p:nvSpPr>
          <p:cNvPr id="7" name="TextBox 16">
            <a:extLst>
              <a:ext uri="{FF2B5EF4-FFF2-40B4-BE49-F238E27FC236}">
                <a16:creationId xmlns:a16="http://schemas.microsoft.com/office/drawing/2014/main" id="{CE9D6192-8AB2-0CD4-6629-556EFA3BF256}"/>
              </a:ext>
            </a:extLst>
          </p:cNvPr>
          <p:cNvSpPr txBox="1"/>
          <p:nvPr/>
        </p:nvSpPr>
        <p:spPr>
          <a:xfrm>
            <a:off x="10571953" y="2679559"/>
            <a:ext cx="913392" cy="3595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3041"/>
              </a:lnSpc>
            </a:pPr>
            <a:r>
              <a:rPr lang="de-DE" sz="2000" b="0" dirty="0">
                <a:solidFill>
                  <a:schemeClr val="bg1"/>
                </a:solidFill>
                <a:latin typeface="Aptos Display (Headings)"/>
              </a:rPr>
              <a:t>00 Sek</a:t>
            </a:r>
            <a:endParaRPr sz="2000" b="0" dirty="0">
              <a:solidFill>
                <a:schemeClr val="bg1"/>
              </a:solidFill>
              <a:latin typeface="Aptos Display (Headings)"/>
            </a:endParaRPr>
          </a:p>
        </p:txBody>
      </p:sp>
      <p:pic>
        <p:nvPicPr>
          <p:cNvPr id="34" name="Picture 33" descr="user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59402" y="1344898"/>
            <a:ext cx="3062402" cy="3252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08371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6" dur="20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Microsoft Office PowerPoint</Application>
  <PresentationFormat>Widescreen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Aptos Display (Headings)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Hani Bashir</dc:creator>
  <cp:lastModifiedBy>Hani Bashir</cp:lastModifiedBy>
  <cp:revision>7</cp:revision>
  <dcterms:created xsi:type="dcterms:W3CDTF">2024-07-16T13:00:48Z</dcterms:created>
  <dcterms:modified xsi:type="dcterms:W3CDTF">2024-07-18T12:34:11Z</dcterms:modified>
</cp:coreProperties>
</file>