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Hani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online handle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Hani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Bashir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0255896333
h@b.com
hani.com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us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