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lang="de-DE" sz="2173" dirty="0">
                <a:solidFill>
                  <a:srgbClr val="14171B"/>
                </a:solidFill>
                <a:latin typeface="+mj-lt"/>
              </a:rPr>
              <a:t>Firmenname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de-DE" sz="2000" dirty="0">
                <a:solidFill>
                  <a:srgbClr val="C91B2E"/>
                </a:solidFill>
                <a:latin typeface="+mj-lt"/>
              </a:rPr>
              <a:t>Unternehmensbranche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lang="de-DE" sz="2723" dirty="0">
                <a:solidFill>
                  <a:srgbClr val="FFFFFF"/>
                </a:solidFill>
                <a:latin typeface="+mj-lt"/>
              </a:rPr>
              <a:t>Vorname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lang="de-DE" sz="2901" dirty="0">
                <a:solidFill>
                  <a:srgbClr val="FFFFFF"/>
                </a:solidFill>
                <a:latin typeface="+mj-lt"/>
              </a:rPr>
              <a:t>Nachname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de-DE" sz="1333" dirty="0">
                <a:solidFill>
                  <a:srgbClr val="000000"/>
                </a:solidFill>
                <a:latin typeface="+mj-lt"/>
              </a:rPr>
              <a:t>Kontaktdaten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lang="de-DE" sz="3200" dirty="0">
                <a:solidFill>
                  <a:srgbClr val="000000"/>
                </a:solidFill>
                <a:latin typeface="+mj-lt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PhotoShape">
            <a:extLst>
              <a:ext uri="{FF2B5EF4-FFF2-40B4-BE49-F238E27FC236}">
                <a16:creationId xmlns:a16="http://schemas.microsoft.com/office/drawing/2014/main" id="{B6C92384-FDDF-88FD-944A-CC8BC6E3C309}"/>
              </a:ext>
            </a:extLst>
          </p:cNvPr>
          <p:cNvSpPr/>
          <p:nvPr/>
        </p:nvSpPr>
        <p:spPr>
          <a:xfrm>
            <a:off x="1159402" y="1344898"/>
            <a:ext cx="3062402" cy="325294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14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1400" b="0" dirty="0">
              <a:solidFill>
                <a:schemeClr val="bg1"/>
              </a:solidFill>
              <a:latin typeface="Aptos Display (Headings)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C74682B0-B66D-1737-E55E-2AC1DE557651}"/>
              </a:ext>
            </a:extLst>
          </p:cNvPr>
          <p:cNvSpPr txBox="1"/>
          <p:nvPr/>
        </p:nvSpPr>
        <p:spPr>
          <a:xfrm>
            <a:off x="6026858" y="5973990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lang="de-DE" sz="3200" dirty="0">
                <a:solidFill>
                  <a:srgbClr val="000000"/>
                </a:solidFill>
                <a:latin typeface="+mj-lt"/>
              </a:rPr>
              <a:t>Vor- </a:t>
            </a:r>
            <a:r>
              <a:rPr lang="de-DE" sz="3200">
                <a:solidFill>
                  <a:srgbClr val="000000"/>
                </a:solidFill>
                <a:latin typeface="+mj-lt"/>
              </a:rPr>
              <a:t>und Nachname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9</cp:revision>
  <dcterms:created xsi:type="dcterms:W3CDTF">2024-07-16T13:00:48Z</dcterms:created>
  <dcterms:modified xsi:type="dcterms:W3CDTF">2024-07-23T11:59:22Z</dcterms:modified>
</cp:coreProperties>
</file>