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habeero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online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omar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bashir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fghfg
omar@habeero.de
dfgd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omar_bashir_fot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