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313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2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7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4509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6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66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53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662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756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3149" y="1359911"/>
            <a:ext cx="7417699" cy="3460336"/>
          </a:xfrm>
        </p:spPr>
        <p:txBody>
          <a:bodyPr anchor="ctr"/>
          <a:lstStyle/>
          <a:p>
            <a:r>
              <a:rPr dirty="0"/>
              <a:t>NFL 4th Down Decisions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Data </a:t>
            </a:r>
            <a:r>
              <a:rPr dirty="0"/>
              <a:t>Analyti</a:t>
            </a:r>
            <a:r>
              <a:rPr lang="en-US" dirty="0"/>
              <a:t>cs</a:t>
            </a:r>
            <a:r>
              <a:rPr dirty="0"/>
              <a:t> Capstone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0122" y="4731642"/>
            <a:ext cx="5123755" cy="1086237"/>
          </a:xfrm>
        </p:spPr>
        <p:txBody>
          <a:bodyPr/>
          <a:lstStyle/>
          <a:p>
            <a:endParaRPr dirty="0"/>
          </a:p>
          <a:p>
            <a:r>
              <a:rPr dirty="0"/>
              <a:t>Neil Dorsey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Analyze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Down decisions throughout the NFL from 2018 to 2023</a:t>
            </a:r>
            <a:endParaRPr dirty="0"/>
          </a:p>
          <a:p>
            <a:r>
              <a:rPr dirty="0"/>
              <a:t>Compare coach decisions vs. optimal model</a:t>
            </a:r>
          </a:p>
          <a:p>
            <a:r>
              <a:rPr dirty="0"/>
              <a:t>Simulated data of 100+ plays</a:t>
            </a:r>
          </a:p>
          <a:p>
            <a:r>
              <a:rPr dirty="0"/>
              <a:t>Built win probability model using R &amp; Python</a:t>
            </a:r>
          </a:p>
          <a:p>
            <a:r>
              <a:rPr dirty="0"/>
              <a:t>Interactive Tableau dashboard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543371"/>
            <a:ext cx="7200900" cy="1771257"/>
          </a:xfrm>
        </p:spPr>
        <p:txBody>
          <a:bodyPr/>
          <a:lstStyle/>
          <a:p>
            <a:r>
              <a:rPr dirty="0"/>
              <a:t>Fields: </a:t>
            </a:r>
            <a:r>
              <a:rPr lang="en-US" dirty="0"/>
              <a:t>T</a:t>
            </a:r>
            <a:r>
              <a:rPr dirty="0"/>
              <a:t>eam, coach, situation (yard </a:t>
            </a:r>
            <a:r>
              <a:rPr lang="en-US" dirty="0"/>
              <a:t>mark</a:t>
            </a:r>
            <a:r>
              <a:rPr dirty="0"/>
              <a:t>, distance, time), decision, result</a:t>
            </a:r>
          </a:p>
          <a:p>
            <a:r>
              <a:rPr dirty="0"/>
              <a:t>Win probability (</a:t>
            </a:r>
            <a:r>
              <a:rPr lang="en-US" dirty="0"/>
              <a:t>A</a:t>
            </a:r>
            <a:r>
              <a:rPr dirty="0"/>
              <a:t>ctual vs. </a:t>
            </a:r>
            <a:r>
              <a:rPr lang="en-US" dirty="0"/>
              <a:t>O</a:t>
            </a:r>
            <a:r>
              <a:rPr dirty="0"/>
              <a:t>ptimal)</a:t>
            </a:r>
          </a:p>
          <a:p>
            <a:r>
              <a:rPr dirty="0"/>
              <a:t>Flag missed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485900"/>
          </a:xfrm>
        </p:spPr>
        <p:txBody>
          <a:bodyPr/>
          <a:lstStyle/>
          <a:p>
            <a:r>
              <a:rPr dirty="0"/>
              <a:t>Linear regression to predict win probability</a:t>
            </a:r>
          </a:p>
          <a:p>
            <a:r>
              <a:rPr dirty="0"/>
              <a:t>Features: distance to go, field position, decision type</a:t>
            </a:r>
          </a:p>
          <a:p>
            <a:r>
              <a:rPr dirty="0"/>
              <a:t>Highlight plays with suboptimal decisions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485900"/>
          </a:xfrm>
        </p:spPr>
        <p:txBody>
          <a:bodyPr/>
          <a:lstStyle/>
          <a:p>
            <a:r>
              <a:rPr dirty="0"/>
              <a:t>Coaches often too conservative</a:t>
            </a:r>
          </a:p>
          <a:p>
            <a:r>
              <a:rPr dirty="0"/>
              <a:t>Going for it frequently outperforms punting/kicking</a:t>
            </a:r>
          </a:p>
          <a:p>
            <a:r>
              <a:rPr dirty="0"/>
              <a:t>Missed WP gains over 5% in several plays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485900"/>
          </a:xfrm>
        </p:spPr>
        <p:txBody>
          <a:bodyPr/>
          <a:lstStyle/>
          <a:p>
            <a:r>
              <a:rPr dirty="0"/>
              <a:t>Interactive visualization of decisions</a:t>
            </a:r>
          </a:p>
          <a:p>
            <a:r>
              <a:rPr dirty="0"/>
              <a:t>Filters: coach, team, decision, WP delta</a:t>
            </a:r>
          </a:p>
          <a:p>
            <a:r>
              <a:rPr dirty="0"/>
              <a:t>Highlights optimal calls vs. actual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883646"/>
          </a:xfrm>
        </p:spPr>
        <p:txBody>
          <a:bodyPr/>
          <a:lstStyle/>
          <a:p>
            <a:r>
              <a:rPr dirty="0"/>
              <a:t>Data Wrangling: R, pandas</a:t>
            </a:r>
          </a:p>
          <a:p>
            <a:r>
              <a:rPr dirty="0"/>
              <a:t>Modeling: Linear Regression</a:t>
            </a:r>
          </a:p>
          <a:p>
            <a:r>
              <a:rPr dirty="0"/>
              <a:t>Visualization: Tableau</a:t>
            </a:r>
          </a:p>
          <a:p>
            <a:r>
              <a:rPr dirty="0"/>
              <a:t>Communication: Slide deck, storytelling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286000"/>
            <a:ext cx="7200900" cy="1939841"/>
          </a:xfrm>
        </p:spPr>
        <p:txBody>
          <a:bodyPr/>
          <a:lstStyle/>
          <a:p>
            <a:r>
              <a:rPr dirty="0"/>
              <a:t>Data can drive smarter NFL decisions</a:t>
            </a:r>
            <a:r>
              <a:rPr lang="en-US" dirty="0"/>
              <a:t> and it has shown since  2023 that teams tend to lean in on the analytics more, especially in 4</a:t>
            </a:r>
            <a:r>
              <a:rPr lang="en-US" baseline="30000" dirty="0"/>
              <a:t>th</a:t>
            </a:r>
            <a:r>
              <a:rPr lang="en-US" dirty="0"/>
              <a:t> down situations</a:t>
            </a:r>
            <a:endParaRPr dirty="0"/>
          </a:p>
          <a:p>
            <a:r>
              <a:rPr dirty="0"/>
              <a:t>This framework can be scaled to real-world data</a:t>
            </a:r>
          </a:p>
          <a:p>
            <a:r>
              <a:rPr dirty="0"/>
              <a:t>Great example of analytics applied to sports strategy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Crop</vt:lpstr>
      <vt:lpstr>NFL 4th Down Decisions  Data Analytics Capstone</vt:lpstr>
      <vt:lpstr>Project Overview</vt:lpstr>
      <vt:lpstr>Data Summary</vt:lpstr>
      <vt:lpstr>Model Development</vt:lpstr>
      <vt:lpstr>Key Findings</vt:lpstr>
      <vt:lpstr>Tableau Dashboard</vt:lpstr>
      <vt:lpstr>Tools &amp; Skills Used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NFL 4th Down Decisions  Data Analytics Capstone</dc:title>
  <dc:subject/>
  <dc:creator/>
  <cp:keywords/>
  <dc:description>generated using python-pptx</dc:description>
  <cp:lastModifiedBy>Dorsey, Neil {PEP}</cp:lastModifiedBy>
  <cp:revision>2</cp:revision>
  <dcterms:created xsi:type="dcterms:W3CDTF">2013-01-27T09:14:16Z</dcterms:created>
  <dcterms:modified xsi:type="dcterms:W3CDTF">2025-04-23T12:22:39Z</dcterms:modified>
  <cp:category/>
</cp:coreProperties>
</file>