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8" r:id="rId6"/>
    <p:sldId id="259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27470-9CAC-4A87-8A84-48165527BDE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E3DFF-04CC-45E2-8DA8-6B395BC3E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55E6-9930-4333-97BF-F3A60002AC3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9E98-5344-4345-9C52-D75FA47761A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4486-59AF-4325-BBAE-3FF77A43B71C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1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727-D8B7-4A86-A971-6E7761C72CA9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52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9EB2-0B07-408F-AD49-D05DC5B9A635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5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8C0A-C714-4E2C-9B56-6A6644DA84E2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DF9-520B-4A90-B0ED-A36391B7ACB3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EAE-BCC3-48E4-9859-46E11E9CAF0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216E-9A46-4B26-BE45-64DCEEE5761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247C-8297-4E70-B371-943F815FC6FF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C22-E429-4860-8D0E-0CA8842A5DE9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6775-8A5C-4F03-B0D7-269F38BB683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855-204D-40D9-9078-D4549F10B1D1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2593-C87F-4AE7-8F2A-98ADBB2B2C2B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A270-4418-4EEB-B6C1-B5D05976A362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A7EB-F7C0-4AE3-AA36-29D7E43813AE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A717-3C9C-4DC7-AB10-96089FBDEF09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1A8CD2-C7BF-406F-87DA-68D7D5E1D17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49CDDF-424A-4A9B-8B3F-4D436A79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182" y="3320779"/>
            <a:ext cx="1103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sz="2800" b="1" i="0" u="none" strike="noStrike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Project Title: Comprehensive Clinical Biochemistry Data Analysis Tool</a:t>
            </a:r>
            <a:endParaRPr lang="en-US" sz="4000" b="1" dirty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7197" y="4830618"/>
            <a:ext cx="2603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Name: Md. Naeem </a:t>
            </a:r>
          </a:p>
          <a:p>
            <a:r>
              <a:rPr lang="en-US" sz="2400" dirty="0" smtClean="0"/>
              <a:t>Batch:06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08509" y="2365951"/>
            <a:ext cx="8406660" cy="53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363636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Fundamentals and Office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42" y="655751"/>
            <a:ext cx="10029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0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Saying &quot;Thank You&quot; Matters - Crown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39" y="966066"/>
            <a:ext cx="7022927" cy="467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96115"/>
            <a:ext cx="11791244" cy="66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01599"/>
            <a:ext cx="11510562" cy="64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2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383" y="1182256"/>
            <a:ext cx="7701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Analysis of Data</a:t>
            </a:r>
            <a:r>
              <a:rPr lang="en-US" sz="4000" b="1" smtClean="0"/>
              <a:t>: Using Pivot </a:t>
            </a:r>
            <a:r>
              <a:rPr lang="en-US" sz="4000" b="1" dirty="0" smtClean="0"/>
              <a:t>table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56510" y="2447636"/>
            <a:ext cx="9845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Count of Patient ID for each Age by 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Count of Patient Id for each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average glucose level across different age groups?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the distribution of cholesterol levels among male and female patients?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do HDL levels correlate with LDL levels across different age groups?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4" y="1284232"/>
            <a:ext cx="11617542" cy="531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237" y="203149"/>
            <a:ext cx="316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Analysis of Data: Pivot table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7237" y="71459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Count of Patient ID for each Age by Gender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46" y="187098"/>
            <a:ext cx="3481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2.   Count </a:t>
            </a:r>
            <a:r>
              <a:rPr lang="en-US" dirty="0">
                <a:solidFill>
                  <a:prstClr val="black"/>
                </a:solidFill>
              </a:rPr>
              <a:t>of Patient Id for each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6" y="648794"/>
            <a:ext cx="11473722" cy="60013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2217" y="879902"/>
            <a:ext cx="8976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3. What </a:t>
            </a:r>
            <a:r>
              <a:rPr lang="en-US" sz="2400" dirty="0">
                <a:solidFill>
                  <a:prstClr val="black"/>
                </a:solidFill>
              </a:rPr>
              <a:t>is the average glucose level across different age groups?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54" y="1484170"/>
            <a:ext cx="10110379" cy="44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16000" y="704411"/>
            <a:ext cx="1006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4. What </a:t>
            </a:r>
            <a:r>
              <a:rPr lang="en-US" sz="2400" dirty="0">
                <a:solidFill>
                  <a:prstClr val="black"/>
                </a:solidFill>
              </a:rPr>
              <a:t>is the distribution of cholesterol levels among male and female patients?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60164"/>
            <a:ext cx="10699759" cy="42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Naeem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2217" y="806011"/>
            <a:ext cx="10010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5. How </a:t>
            </a:r>
            <a:r>
              <a:rPr lang="en-US" sz="2400" dirty="0">
                <a:solidFill>
                  <a:prstClr val="black"/>
                </a:solidFill>
              </a:rPr>
              <a:t>do HDL levels correlate with LDL levels across different age groups?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2" y="1374656"/>
            <a:ext cx="9893193" cy="45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206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65</TotalTime>
  <Words>179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 khan</dc:creator>
  <cp:lastModifiedBy>Naeem khan</cp:lastModifiedBy>
  <cp:revision>21</cp:revision>
  <dcterms:created xsi:type="dcterms:W3CDTF">2024-06-02T19:23:31Z</dcterms:created>
  <dcterms:modified xsi:type="dcterms:W3CDTF">2024-06-11T19:43:06Z</dcterms:modified>
</cp:coreProperties>
</file>