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24" autoAdjust="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A55E-36C0-4909-A479-2EFBA773A396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FF04-9404-4CFC-B41F-0B375F596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3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7FF04-9404-4CFC-B41F-0B375F5969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5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en-US" altLang="zh-TW" sz="1200" b="0" kern="1200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altLang="zh-TW" sz="1200" b="0" kern="120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baseline="0" dirty="0" smtClean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建立手勢</a:t>
            </a:r>
            <a:r>
              <a:rPr lang="zh-TW" altLang="en-US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樣本檔案存放的資料夾</a:t>
            </a:r>
            <a:endParaRPr lang="en-US" altLang="zh-TW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-R “drive/My Drive/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Vsigns_samples_Jul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/train” “/content/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將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“drive/My Drive/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Vsigns_samples_Jul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/train”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檔案全數拷貝至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“/content/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!ls “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GestureVOC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/train/images”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將此資料夾中的所有檔案全數條列出來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7FF04-9404-4CFC-B41F-0B375F5969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10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11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6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63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1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98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0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8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21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63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6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FA98-8E9D-432F-B336-42DA5796D76D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4B2A51-3CF0-41D0-8ADF-C534DE2B1E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63035" y="24229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Copy sample files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731924" y="191261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將製作好的樣本搬移過來</a:t>
            </a:r>
            <a:endParaRPr lang="en-US" altLang="zh-TW" dirty="0" smtClean="0"/>
          </a:p>
          <a:p>
            <a:r>
              <a:rPr lang="zh-TW" altLang="en-US" dirty="0"/>
              <a:t>依序點選        </a:t>
            </a:r>
            <a:r>
              <a:rPr lang="en-US" altLang="zh-TW" dirty="0"/>
              <a:t>Run cell 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r>
              <a:rPr lang="zh-TW" altLang="en-US" dirty="0"/>
              <a:t>進入下圖中的藍色網址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接著選擇</a:t>
            </a:r>
            <a:r>
              <a:rPr lang="zh-TW" altLang="en-US" dirty="0"/>
              <a:t>帳戶後複製</a:t>
            </a:r>
            <a:r>
              <a:rPr lang="zh-TW" altLang="en-US" dirty="0" smtClean="0"/>
              <a:t>以下網址至上圖長形空格中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81" y="3197364"/>
            <a:ext cx="5286375" cy="13112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81" y="5207966"/>
            <a:ext cx="4276725" cy="948436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129051" y="2297440"/>
            <a:ext cx="395785" cy="382137"/>
            <a:chOff x="3152633" y="2866030"/>
            <a:chExt cx="395785" cy="382137"/>
          </a:xfrm>
        </p:grpSpPr>
        <p:sp>
          <p:nvSpPr>
            <p:cNvPr id="9" name="橢圓 8"/>
            <p:cNvSpPr/>
            <p:nvPr/>
          </p:nvSpPr>
          <p:spPr>
            <a:xfrm>
              <a:off x="3152633" y="2866030"/>
              <a:ext cx="395785" cy="38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合併 9"/>
            <p:cNvSpPr/>
            <p:nvPr/>
          </p:nvSpPr>
          <p:spPr>
            <a:xfrm rot="16200000">
              <a:off x="3237931" y="2978623"/>
              <a:ext cx="225188" cy="15695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411302" y="5682184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(</a:t>
            </a:r>
            <a:r>
              <a:rPr lang="zh-TW" altLang="en-US" dirty="0" smtClean="0">
                <a:solidFill>
                  <a:schemeClr val="accent5"/>
                </a:solidFill>
              </a:rPr>
              <a:t>每個人的授權碼皆不相同喔</a:t>
            </a:r>
            <a:r>
              <a:rPr lang="en-US" altLang="zh-TW" dirty="0" smtClean="0">
                <a:solidFill>
                  <a:schemeClr val="accent5"/>
                </a:solidFill>
              </a:rPr>
              <a:t>!)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238250" y="5958386"/>
            <a:ext cx="3657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238250" y="6156402"/>
            <a:ext cx="10102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Install </a:t>
            </a: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, </a:t>
            </a: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ImageAi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將機器學習的軟體安裝至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別以為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是一程式或網頁喔！它其實是台電腦</a:t>
            </a:r>
            <a:r>
              <a:rPr lang="en-US" altLang="zh-TW" dirty="0" smtClean="0"/>
              <a:t>!)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Training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進行機器學習</a:t>
            </a:r>
            <a:r>
              <a:rPr lang="en-US" altLang="zh-TW" dirty="0" smtClean="0"/>
              <a:t>〔</a:t>
            </a:r>
            <a:r>
              <a:rPr lang="en-US" altLang="zh-TW" dirty="0" err="1" smtClean="0"/>
              <a:t>stone,paper,scissors</a:t>
            </a:r>
            <a:r>
              <a:rPr lang="en-US" altLang="zh-TW" dirty="0" smtClean="0"/>
              <a:t>〕</a:t>
            </a:r>
          </a:p>
          <a:p>
            <a:pPr marL="0" indent="0"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(</a:t>
            </a:r>
            <a:r>
              <a:rPr lang="zh-TW" altLang="en-US" dirty="0"/>
              <a:t>為先前框選標籤的主要目的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75" y="3037296"/>
            <a:ext cx="6070323" cy="14955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14650" y="3819978"/>
            <a:ext cx="1009650" cy="161925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箭號 (左彎) 6"/>
          <p:cNvSpPr/>
          <p:nvPr/>
        </p:nvSpPr>
        <p:spPr>
          <a:xfrm rot="509635">
            <a:off x="3988466" y="3994272"/>
            <a:ext cx="352425" cy="904875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5266" y="461884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5"/>
                </a:solidFill>
              </a:rPr>
              <a:t>配合樣本製作時輸入的標籤內容</a:t>
            </a:r>
            <a:endParaRPr lang="zh-TW" altLang="en-US" sz="1400" dirty="0">
              <a:solidFill>
                <a:schemeClr val="accent5"/>
              </a:solidFill>
            </a:endParaRPr>
          </a:p>
        </p:txBody>
      </p:sp>
      <p:pic>
        <p:nvPicPr>
          <p:cNvPr id="9" name="Picture 1"/>
          <p:cNvPicPr/>
          <p:nvPr/>
        </p:nvPicPr>
        <p:blipFill rotWithShape="1">
          <a:blip r:embed="rId4"/>
          <a:srcRect l="6330" t="62044" b="9023"/>
          <a:stretch/>
        </p:blipFill>
        <p:spPr bwMode="auto">
          <a:xfrm>
            <a:off x="948009" y="5409517"/>
            <a:ext cx="7252214" cy="13653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074875" y="4946160"/>
            <a:ext cx="331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</a:t>
            </a:r>
            <a:r>
              <a:rPr lang="zh-TW" altLang="en-US" dirty="0" smtClean="0"/>
              <a:t>結束後會看到的畫面▼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81075" y="6454712"/>
            <a:ext cx="7210425" cy="279463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200223" y="6454712"/>
            <a:ext cx="250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5"/>
                </a:solidFill>
              </a:rPr>
              <a:t>(Epoch</a:t>
            </a:r>
            <a:r>
              <a:rPr lang="zh-TW" altLang="en-US" sz="1400" dirty="0" smtClean="0">
                <a:solidFill>
                  <a:schemeClr val="accent5"/>
                </a:solidFill>
              </a:rPr>
              <a:t>為</a:t>
            </a:r>
            <a:r>
              <a:rPr lang="en-US" altLang="zh-TW" sz="1400" dirty="0" smtClean="0">
                <a:solidFill>
                  <a:schemeClr val="accent5"/>
                </a:solidFill>
              </a:rPr>
              <a:t>12)</a:t>
            </a:r>
            <a:endParaRPr lang="zh-TW" alt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Cambria" panose="02040503050406030204" pitchFamily="18" charset="0"/>
              </a:rPr>
              <a:t>       上傳到</a:t>
            </a:r>
            <a:r>
              <a:rPr lang="en-US" altLang="zh-TW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Google</a:t>
            </a:r>
            <a:r>
              <a:rPr lang="zh-TW" altLang="en-US" sz="3200" dirty="0" smtClean="0">
                <a:latin typeface="Cambria" panose="02040503050406030204" pitchFamily="18" charset="0"/>
              </a:rPr>
              <a:t> </a:t>
            </a:r>
            <a:r>
              <a:rPr lang="en-US" altLang="zh-TW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Drive,</a:t>
            </a:r>
            <a:r>
              <a:rPr lang="zh-TW" altLang="en-US" sz="3200" dirty="0" smtClean="0">
                <a:latin typeface="Cambria" panose="02040503050406030204" pitchFamily="18" charset="0"/>
              </a:rPr>
              <a:t>提供全班下載</a:t>
            </a:r>
            <a:endParaRPr lang="zh-TW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        </a:t>
            </a:r>
            <a:r>
              <a:rPr lang="en-US" altLang="zh-TW" dirty="0" smtClean="0"/>
              <a:t>Run cell 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r>
              <a:rPr lang="zh-TW" altLang="en-US" dirty="0" smtClean="0"/>
              <a:t>執行完後共會有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.h5</a:t>
            </a:r>
            <a:r>
              <a:rPr lang="zh-TW" altLang="en-US" dirty="0" smtClean="0"/>
              <a:t>檔案，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選取下圖中框選的部分複製貼上至下方框選的空格</a:t>
            </a:r>
            <a:r>
              <a:rPr lang="zh-TW" altLang="en-US" dirty="0"/>
              <a:t>中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651379" y="2160589"/>
            <a:ext cx="395785" cy="382137"/>
            <a:chOff x="3152633" y="2866030"/>
            <a:chExt cx="395785" cy="382137"/>
          </a:xfrm>
        </p:grpSpPr>
        <p:sp>
          <p:nvSpPr>
            <p:cNvPr id="6" name="橢圓 5"/>
            <p:cNvSpPr/>
            <p:nvPr/>
          </p:nvSpPr>
          <p:spPr>
            <a:xfrm>
              <a:off x="3152633" y="2866030"/>
              <a:ext cx="395785" cy="38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合併 6"/>
            <p:cNvSpPr/>
            <p:nvPr/>
          </p:nvSpPr>
          <p:spPr>
            <a:xfrm rot="16200000">
              <a:off x="3237931" y="2978623"/>
              <a:ext cx="225188" cy="15695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Picture 1"/>
          <p:cNvPicPr/>
          <p:nvPr/>
        </p:nvPicPr>
        <p:blipFill rotWithShape="1">
          <a:blip r:embed="rId2"/>
          <a:srcRect l="2712" t="61723" b="6130"/>
          <a:stretch/>
        </p:blipFill>
        <p:spPr bwMode="auto">
          <a:xfrm>
            <a:off x="920620" y="5185611"/>
            <a:ext cx="5467739" cy="1036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弧形箭號 (左彎) 11"/>
          <p:cNvSpPr/>
          <p:nvPr/>
        </p:nvSpPr>
        <p:spPr>
          <a:xfrm rot="1670451">
            <a:off x="3691591" y="5197442"/>
            <a:ext cx="356595" cy="648252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1324" y="5443415"/>
            <a:ext cx="1316892" cy="1563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57" y="3494190"/>
            <a:ext cx="4167257" cy="161294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23396" y="4926319"/>
            <a:ext cx="1849271" cy="1010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TW" altLang="en-US" dirty="0" smtClean="0"/>
              <a:t>指令補充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Cp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主要</a:t>
            </a:r>
            <a:r>
              <a:rPr lang="zh-TW" altLang="en-US" dirty="0"/>
              <a:t>用於複製檔案或</a:t>
            </a:r>
            <a:r>
              <a:rPr lang="zh-TW" altLang="en-US" dirty="0" smtClean="0"/>
              <a:t>目錄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mtClean="0"/>
              <a:t>       </a:t>
            </a:r>
            <a:r>
              <a:rPr lang="en-US" altLang="zh-TW" smtClean="0"/>
              <a:t>R</a:t>
            </a:r>
            <a:r>
              <a:rPr lang="en-US" altLang="zh-TW" dirty="0" smtClean="0"/>
              <a:t>:</a:t>
            </a:r>
            <a:r>
              <a:rPr lang="zh-TW" altLang="en-US" dirty="0" smtClean="0"/>
              <a:t> 若</a:t>
            </a:r>
            <a:r>
              <a:rPr lang="zh-TW" altLang="en-US" dirty="0"/>
              <a:t>給出的源檔案是一個目錄檔案，此時將複製該目錄下所有的子目錄和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:</a:t>
            </a:r>
            <a:r>
              <a:rPr lang="zh-TW" altLang="en-US" dirty="0" smtClean="0"/>
              <a:t> 即</a:t>
            </a:r>
            <a:r>
              <a:rPr lang="zh-TW" altLang="en-US" dirty="0"/>
              <a:t>英文“</a:t>
            </a:r>
            <a:r>
              <a:rPr lang="en-US" altLang="zh-TW" dirty="0"/>
              <a:t>make directory” </a:t>
            </a:r>
            <a:r>
              <a:rPr lang="zh-TW" altLang="en-US" dirty="0"/>
              <a:t>的</a:t>
            </a:r>
            <a:r>
              <a:rPr lang="zh-TW" altLang="en-US" dirty="0" smtClean="0"/>
              <a:t>簡寫，是在</a:t>
            </a:r>
            <a:r>
              <a:rPr lang="zh-TW" altLang="en-US" dirty="0"/>
              <a:t>檔案系統建立目錄的</a:t>
            </a:r>
            <a:r>
              <a:rPr lang="zh-TW" altLang="en-US" b="1" dirty="0" smtClean="0"/>
              <a:t>指令</a:t>
            </a:r>
            <a:endParaRPr lang="en-US" altLang="zh-TW" b="1" dirty="0" smtClean="0"/>
          </a:p>
          <a:p>
            <a:r>
              <a:rPr lang="en-US" altLang="zh-TW" dirty="0" smtClean="0"/>
              <a:t>ls:</a:t>
            </a:r>
            <a:r>
              <a:rPr lang="zh-TW" altLang="en-US" dirty="0" smtClean="0"/>
              <a:t> 列出</a:t>
            </a:r>
            <a:r>
              <a:rPr lang="zh-TW" altLang="en-US" dirty="0"/>
              <a:t>目前目錄中的檔案與目錄</a:t>
            </a:r>
            <a:r>
              <a:rPr lang="zh-TW" altLang="en-US" dirty="0" smtClean="0"/>
              <a:t>列表，為最</a:t>
            </a:r>
            <a:r>
              <a:rPr lang="zh-TW" altLang="en-US" dirty="0"/>
              <a:t>常被使用的指令之一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zh-TW" altLang="en-US" dirty="0" smtClean="0"/>
              <a:t>動腦</a:t>
            </a:r>
            <a:r>
              <a:rPr lang="zh-TW" altLang="en-US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想想看，在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的機器學習中是如何運用這些指令的呢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1032" name="Picture 8" descr="Download green question mark and speech bubble icon - question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49" y="3461113"/>
            <a:ext cx="2667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262</Words>
  <Application>Microsoft Office PowerPoint</Application>
  <PresentationFormat>寬螢幕</PresentationFormat>
  <Paragraphs>57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Cambria</vt:lpstr>
      <vt:lpstr>Trebuchet MS</vt:lpstr>
      <vt:lpstr>Wingdings 3</vt:lpstr>
      <vt:lpstr>多面向</vt:lpstr>
      <vt:lpstr>Copy sample files</vt:lpstr>
      <vt:lpstr> Install Tensorflow , Keras and ImageAi</vt:lpstr>
      <vt:lpstr>                               Training</vt:lpstr>
      <vt:lpstr>       上傳到Google Drive,提供全班下載</vt:lpstr>
      <vt:lpstr>指令補充 </vt:lpstr>
      <vt:lpstr>動腦時間</vt:lpstr>
    </vt:vector>
  </TitlesOfParts>
  <Company>NAER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sample files</dc:title>
  <dc:creator>User</dc:creator>
  <cp:lastModifiedBy>User</cp:lastModifiedBy>
  <cp:revision>16</cp:revision>
  <dcterms:created xsi:type="dcterms:W3CDTF">2020-07-13T07:21:21Z</dcterms:created>
  <dcterms:modified xsi:type="dcterms:W3CDTF">2020-07-14T02:58:57Z</dcterms:modified>
</cp:coreProperties>
</file>