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B91F-86FE-4797-B150-E4B4D3393F5D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0F3-6FC6-43E4-A266-A55AE5D49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06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B91F-86FE-4797-B150-E4B4D3393F5D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0F3-6FC6-43E4-A266-A55AE5D49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5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B91F-86FE-4797-B150-E4B4D3393F5D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0F3-6FC6-43E4-A266-A55AE5D49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58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B91F-86FE-4797-B150-E4B4D3393F5D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0F3-6FC6-43E4-A266-A55AE5D49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06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B91F-86FE-4797-B150-E4B4D3393F5D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0F3-6FC6-43E4-A266-A55AE5D49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4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B91F-86FE-4797-B150-E4B4D3393F5D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0F3-6FC6-43E4-A266-A55AE5D49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3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B91F-86FE-4797-B150-E4B4D3393F5D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0F3-6FC6-43E4-A266-A55AE5D49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82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B91F-86FE-4797-B150-E4B4D3393F5D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0F3-6FC6-43E4-A266-A55AE5D49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03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B91F-86FE-4797-B150-E4B4D3393F5D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0F3-6FC6-43E4-A266-A55AE5D49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73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B91F-86FE-4797-B150-E4B4D3393F5D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0F3-6FC6-43E4-A266-A55AE5D49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46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B91F-86FE-4797-B150-E4B4D3393F5D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0F3-6FC6-43E4-A266-A55AE5D49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38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AB91F-86FE-4797-B150-E4B4D3393F5D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5F0F3-6FC6-43E4-A266-A55AE5D491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42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302710" y="776793"/>
            <a:ext cx="2388358" cy="13784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雲端</a:t>
            </a:r>
            <a:r>
              <a:rPr lang="en-US" altLang="zh-TW" dirty="0" smtClean="0">
                <a:solidFill>
                  <a:schemeClr val="bg1"/>
                </a:solidFill>
              </a:rPr>
              <a:t>A</a:t>
            </a:r>
            <a:r>
              <a:rPr lang="zh-TW" altLang="en-US" dirty="0" smtClean="0">
                <a:solidFill>
                  <a:schemeClr val="bg1"/>
                </a:solidFill>
              </a:rPr>
              <a:t>內含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樣本圖</a:t>
            </a:r>
            <a:r>
              <a:rPr lang="en-US" altLang="zh-TW" dirty="0" smtClean="0">
                <a:solidFill>
                  <a:schemeClr val="bg1"/>
                </a:solidFill>
              </a:rPr>
              <a:t>300</a:t>
            </a:r>
            <a:r>
              <a:rPr lang="zh-TW" altLang="en-US" dirty="0" smtClean="0">
                <a:solidFill>
                  <a:schemeClr val="bg1"/>
                </a:solidFill>
              </a:rPr>
              <a:t>張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u="sng" dirty="0" smtClean="0">
                <a:solidFill>
                  <a:schemeClr val="bg1"/>
                </a:solidFill>
              </a:rPr>
              <a:t>(</a:t>
            </a:r>
            <a:r>
              <a:rPr lang="zh-TW" altLang="en-US" u="sng" dirty="0" smtClean="0">
                <a:solidFill>
                  <a:schemeClr val="bg1"/>
                </a:solidFill>
              </a:rPr>
              <a:t>教師提供</a:t>
            </a:r>
            <a:r>
              <a:rPr lang="en-US" altLang="zh-TW" u="sng" dirty="0" smtClean="0">
                <a:solidFill>
                  <a:schemeClr val="bg1"/>
                </a:solidFill>
              </a:rPr>
              <a:t>)</a:t>
            </a:r>
            <a:endParaRPr lang="zh-TW" altLang="en-US" u="sng" dirty="0">
              <a:solidFill>
                <a:schemeClr val="bg1"/>
              </a:solidFill>
            </a:endParaRPr>
          </a:p>
        </p:txBody>
      </p:sp>
      <p:pic>
        <p:nvPicPr>
          <p:cNvPr id="1034" name="Picture 10" descr="Teacher - Free people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3125">
            <a:off x="3169626" y="1531191"/>
            <a:ext cx="683091" cy="68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圓角矩形 16"/>
          <p:cNvSpPr/>
          <p:nvPr/>
        </p:nvSpPr>
        <p:spPr>
          <a:xfrm>
            <a:off x="5262148" y="4875128"/>
            <a:ext cx="2388358" cy="13784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zh-TW" sz="2000" dirty="0" err="1" smtClean="0">
                <a:solidFill>
                  <a:schemeClr val="bg1"/>
                </a:solidFill>
              </a:rPr>
              <a:t>Colab</a:t>
            </a:r>
            <a:endParaRPr lang="en-US" altLang="zh-TW" sz="2000" dirty="0" smtClean="0">
              <a:solidFill>
                <a:schemeClr val="bg1"/>
              </a:solidFill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4054741" y="1096526"/>
            <a:ext cx="1413756" cy="646331"/>
            <a:chOff x="6269781" y="1038290"/>
            <a:chExt cx="1413756" cy="646331"/>
          </a:xfrm>
        </p:grpSpPr>
        <p:cxnSp>
          <p:nvCxnSpPr>
            <p:cNvPr id="13" name="直線單箭頭接點 12"/>
            <p:cNvCxnSpPr/>
            <p:nvPr/>
          </p:nvCxnSpPr>
          <p:spPr>
            <a:xfrm>
              <a:off x="6269781" y="1407622"/>
              <a:ext cx="1413756" cy="1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6355685" y="1038290"/>
              <a:ext cx="12419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solidFill>
                    <a:schemeClr val="accent6"/>
                  </a:solidFill>
                </a:rPr>
                <a:t>學生下載</a:t>
              </a:r>
              <a:endParaRPr lang="en-US" altLang="zh-TW" dirty="0" smtClean="0">
                <a:solidFill>
                  <a:schemeClr val="accent6"/>
                </a:solidFill>
              </a:endParaRPr>
            </a:p>
            <a:p>
              <a:endParaRPr lang="zh-TW" altLang="en-US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1040" name="Picture 16" descr="全國教學APP市集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805" y="148885"/>
            <a:ext cx="980555" cy="98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群組 33"/>
          <p:cNvGrpSpPr/>
          <p:nvPr/>
        </p:nvGrpSpPr>
        <p:grpSpPr>
          <a:xfrm rot="1272830">
            <a:off x="7750664" y="1500573"/>
            <a:ext cx="1413756" cy="389992"/>
            <a:chOff x="6269781" y="1017631"/>
            <a:chExt cx="1413756" cy="389992"/>
          </a:xfrm>
        </p:grpSpPr>
        <p:cxnSp>
          <p:nvCxnSpPr>
            <p:cNvPr id="35" name="直線單箭頭接點 34"/>
            <p:cNvCxnSpPr/>
            <p:nvPr/>
          </p:nvCxnSpPr>
          <p:spPr>
            <a:xfrm>
              <a:off x="6269781" y="1407622"/>
              <a:ext cx="1413756" cy="1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6" name="文字方塊 35"/>
            <p:cNvSpPr txBox="1"/>
            <p:nvPr/>
          </p:nvSpPr>
          <p:spPr>
            <a:xfrm>
              <a:off x="6408912" y="1017631"/>
              <a:ext cx="1241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solidFill>
                    <a:schemeClr val="accent6"/>
                  </a:solidFill>
                </a:rPr>
                <a:t>學生上傳</a:t>
              </a:r>
              <a:endParaRPr lang="zh-TW" alt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 rot="19999674">
            <a:off x="8006300" y="4630502"/>
            <a:ext cx="1831192" cy="1115749"/>
            <a:chOff x="8304338" y="4615143"/>
            <a:chExt cx="1583149" cy="1115749"/>
          </a:xfrm>
        </p:grpSpPr>
        <p:cxnSp>
          <p:nvCxnSpPr>
            <p:cNvPr id="39" name="直線單箭頭接點 38"/>
            <p:cNvCxnSpPr/>
            <p:nvPr/>
          </p:nvCxnSpPr>
          <p:spPr>
            <a:xfrm rot="1600326" flipH="1">
              <a:off x="8304338" y="4615143"/>
              <a:ext cx="1583149" cy="1115749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文字方塊 22"/>
            <p:cNvSpPr txBox="1"/>
            <p:nvPr/>
          </p:nvSpPr>
          <p:spPr>
            <a:xfrm>
              <a:off x="8465073" y="4738490"/>
              <a:ext cx="1325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solidFill>
                    <a:schemeClr val="accent6"/>
                  </a:solidFill>
                </a:rPr>
                <a:t>資料搬移</a:t>
              </a:r>
              <a:endParaRPr lang="zh-TW" altLang="en-US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1042" name="Picture 18" descr="Colab — The coolest Gift to data scientists from Goog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27042">
            <a:off x="4957463" y="4293434"/>
            <a:ext cx="1173439" cy="117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群組 41"/>
          <p:cNvGrpSpPr/>
          <p:nvPr/>
        </p:nvGrpSpPr>
        <p:grpSpPr>
          <a:xfrm>
            <a:off x="255608" y="3744342"/>
            <a:ext cx="2892284" cy="2056194"/>
            <a:chOff x="269919" y="3562592"/>
            <a:chExt cx="2892284" cy="2056194"/>
          </a:xfrm>
        </p:grpSpPr>
        <p:sp>
          <p:nvSpPr>
            <p:cNvPr id="7" name="圓角矩形 6"/>
            <p:cNvSpPr/>
            <p:nvPr/>
          </p:nvSpPr>
          <p:spPr>
            <a:xfrm>
              <a:off x="760197" y="4213066"/>
              <a:ext cx="2402006" cy="140572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bg1"/>
                  </a:solidFill>
                </a:rPr>
                <a:t>雲端</a:t>
              </a:r>
              <a:r>
                <a:rPr lang="en-US" altLang="zh-TW" dirty="0" smtClean="0">
                  <a:solidFill>
                    <a:schemeClr val="bg1"/>
                  </a:solidFill>
                </a:rPr>
                <a:t>C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.h5 , </a:t>
              </a:r>
              <a:r>
                <a:rPr lang="en-US" altLang="zh-TW" dirty="0" err="1" smtClean="0">
                  <a:solidFill>
                    <a:schemeClr val="bg1"/>
                  </a:solidFill>
                </a:rPr>
                <a:t>Json</a:t>
              </a:r>
              <a:r>
                <a:rPr lang="en-US" altLang="zh-TW" dirty="0" smtClean="0">
                  <a:solidFill>
                    <a:schemeClr val="bg1"/>
                  </a:solidFill>
                </a:rPr>
                <a:t> </a:t>
              </a:r>
              <a:r>
                <a:rPr lang="zh-TW" altLang="en-US" dirty="0" smtClean="0">
                  <a:solidFill>
                    <a:schemeClr val="bg1"/>
                  </a:solidFill>
                </a:rPr>
                <a:t>檔案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46" name="Picture 16" descr="全國教學APP市集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19" y="3562592"/>
              <a:ext cx="980555" cy="980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群組 46"/>
          <p:cNvGrpSpPr/>
          <p:nvPr/>
        </p:nvGrpSpPr>
        <p:grpSpPr>
          <a:xfrm rot="988562">
            <a:off x="3283115" y="5125229"/>
            <a:ext cx="1756554" cy="448348"/>
            <a:chOff x="8172069" y="4812184"/>
            <a:chExt cx="1490546" cy="448348"/>
          </a:xfrm>
        </p:grpSpPr>
        <p:cxnSp>
          <p:nvCxnSpPr>
            <p:cNvPr id="48" name="直線單箭頭接點 47"/>
            <p:cNvCxnSpPr/>
            <p:nvPr/>
          </p:nvCxnSpPr>
          <p:spPr>
            <a:xfrm flipH="1">
              <a:off x="8172069" y="5213445"/>
              <a:ext cx="1490546" cy="47087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文字方塊 48"/>
            <p:cNvSpPr txBox="1"/>
            <p:nvPr/>
          </p:nvSpPr>
          <p:spPr>
            <a:xfrm>
              <a:off x="8330156" y="4812184"/>
              <a:ext cx="1325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solidFill>
                    <a:schemeClr val="accent6"/>
                  </a:solidFill>
                </a:rPr>
                <a:t>資料搬移</a:t>
              </a:r>
              <a:endParaRPr lang="zh-TW" altLang="en-US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30" name="圖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7240" y="3580834"/>
            <a:ext cx="822450" cy="921462"/>
          </a:xfrm>
          <a:prstGeom prst="rect">
            <a:avLst/>
          </a:prstGeom>
        </p:spPr>
      </p:pic>
      <p:grpSp>
        <p:nvGrpSpPr>
          <p:cNvPr id="37" name="群組 36"/>
          <p:cNvGrpSpPr/>
          <p:nvPr/>
        </p:nvGrpSpPr>
        <p:grpSpPr>
          <a:xfrm rot="21391927">
            <a:off x="5519285" y="1882924"/>
            <a:ext cx="2130679" cy="1237489"/>
            <a:chOff x="5741035" y="158664"/>
            <a:chExt cx="2398253" cy="1237489"/>
          </a:xfrm>
        </p:grpSpPr>
        <p:grpSp>
          <p:nvGrpSpPr>
            <p:cNvPr id="25" name="群組 24"/>
            <p:cNvGrpSpPr/>
            <p:nvPr/>
          </p:nvGrpSpPr>
          <p:grpSpPr>
            <a:xfrm rot="202274">
              <a:off x="5741035" y="158664"/>
              <a:ext cx="1626600" cy="1181665"/>
              <a:chOff x="5497289" y="198446"/>
              <a:chExt cx="1626600" cy="1181665"/>
            </a:xfrm>
          </p:grpSpPr>
          <p:pic>
            <p:nvPicPr>
              <p:cNvPr id="1036" name="Picture 12" descr="yuppie, user, christmas, student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8678" y="198446"/>
                <a:ext cx="783822" cy="11506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12" descr="yuppie, user, christmas, student icon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7289" y="229476"/>
                <a:ext cx="719101" cy="11506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12" descr="yuppie, user, christmas, student icon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27197" y="198446"/>
                <a:ext cx="696692" cy="11506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5" name="群組 54"/>
            <p:cNvGrpSpPr/>
            <p:nvPr/>
          </p:nvGrpSpPr>
          <p:grpSpPr>
            <a:xfrm rot="202274">
              <a:off x="7080468" y="226569"/>
              <a:ext cx="1058820" cy="1169584"/>
              <a:chOff x="6677434" y="60997"/>
              <a:chExt cx="1058820" cy="1169584"/>
            </a:xfrm>
          </p:grpSpPr>
          <p:pic>
            <p:nvPicPr>
              <p:cNvPr id="56" name="Picture 12" descr="yuppie, user, christmas, student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52432" y="79946"/>
                <a:ext cx="783822" cy="11506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12" descr="yuppie, user, christmas, student icon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7434" y="60997"/>
                <a:ext cx="696692" cy="11506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046" name="Picture 22" descr="Introduction to Keras — Deep Learning Library | by Paras Patidar ...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641" y="5592639"/>
            <a:ext cx="962370" cy="5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TensorFlow - 維基百科，自由的百科全書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8855">
            <a:off x="6916372" y="5482125"/>
            <a:ext cx="955029" cy="79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AI - Object Detection | 老洪的IT 學習系統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9055">
            <a:off x="5006579" y="5351546"/>
            <a:ext cx="954460" cy="95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文字方塊 40"/>
          <p:cNvSpPr txBox="1"/>
          <p:nvPr/>
        </p:nvSpPr>
        <p:spPr>
          <a:xfrm>
            <a:off x="6049806" y="4506003"/>
            <a:ext cx="1138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機器學習</a:t>
            </a:r>
            <a:endParaRPr lang="zh-TW" altLang="en-US" sz="1600" dirty="0"/>
          </a:p>
        </p:txBody>
      </p:sp>
      <p:grpSp>
        <p:nvGrpSpPr>
          <p:cNvPr id="4" name="群組 3"/>
          <p:cNvGrpSpPr/>
          <p:nvPr/>
        </p:nvGrpSpPr>
        <p:grpSpPr>
          <a:xfrm>
            <a:off x="8733320" y="2239964"/>
            <a:ext cx="3534433" cy="1905196"/>
            <a:chOff x="8496085" y="2176221"/>
            <a:chExt cx="3534433" cy="1905196"/>
          </a:xfrm>
        </p:grpSpPr>
        <p:grpSp>
          <p:nvGrpSpPr>
            <p:cNvPr id="20" name="群組 19"/>
            <p:cNvGrpSpPr/>
            <p:nvPr/>
          </p:nvGrpSpPr>
          <p:grpSpPr>
            <a:xfrm>
              <a:off x="8496085" y="2176221"/>
              <a:ext cx="2051924" cy="1835009"/>
              <a:chOff x="8763567" y="95180"/>
              <a:chExt cx="2334986" cy="1847126"/>
            </a:xfrm>
          </p:grpSpPr>
          <p:sp>
            <p:nvSpPr>
              <p:cNvPr id="6" name="圓角矩形 5"/>
              <p:cNvSpPr/>
              <p:nvPr/>
            </p:nvSpPr>
            <p:spPr>
              <a:xfrm>
                <a:off x="8884465" y="641358"/>
                <a:ext cx="2214088" cy="1300948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>
                    <a:solidFill>
                      <a:schemeClr val="bg1"/>
                    </a:solidFill>
                  </a:rPr>
                  <a:t>雲端</a:t>
                </a:r>
                <a:r>
                  <a:rPr lang="en-US" altLang="zh-TW" sz="2000" dirty="0" smtClean="0">
                    <a:solidFill>
                      <a:schemeClr val="bg1"/>
                    </a:solidFill>
                  </a:rPr>
                  <a:t>B</a:t>
                </a:r>
                <a:endParaRPr lang="zh-TW" altLang="en-US" sz="2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1" name="Picture 16" descr="全國教學APP市集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3567" y="95180"/>
                <a:ext cx="1014505" cy="10145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50" name="Picture 2" descr="SoHo族文件收納哪裡可以買到美式的資料夾? (像Windows檔案總管理的資料 ...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5842" y="3413808"/>
              <a:ext cx="667609" cy="667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SoHo族文件收納哪裡可以買到美式的資料夾? (像Windows檔案總管理的資料 ...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5987" y="2505852"/>
              <a:ext cx="667609" cy="667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文字方塊 1"/>
            <p:cNvSpPr txBox="1"/>
            <p:nvPr/>
          </p:nvSpPr>
          <p:spPr>
            <a:xfrm>
              <a:off x="10654251" y="2680146"/>
              <a:ext cx="1376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Annotations</a:t>
              </a:r>
              <a:endParaRPr lang="zh-TW" altLang="en-US" dirty="0"/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10773451" y="3559676"/>
              <a:ext cx="998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Images</a:t>
              </a: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9084762" y="4540231"/>
            <a:ext cx="373144" cy="369332"/>
            <a:chOff x="4566831" y="254254"/>
            <a:chExt cx="373144" cy="369332"/>
          </a:xfrm>
        </p:grpSpPr>
        <p:sp>
          <p:nvSpPr>
            <p:cNvPr id="14" name="流程圖: 接點 13"/>
            <p:cNvSpPr/>
            <p:nvPr/>
          </p:nvSpPr>
          <p:spPr>
            <a:xfrm>
              <a:off x="4566831" y="284435"/>
              <a:ext cx="292176" cy="295422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4566831" y="254254"/>
              <a:ext cx="37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7109442" y="4500803"/>
            <a:ext cx="373144" cy="369332"/>
            <a:chOff x="4566831" y="254254"/>
            <a:chExt cx="373144" cy="369332"/>
          </a:xfrm>
        </p:grpSpPr>
        <p:sp>
          <p:nvSpPr>
            <p:cNvPr id="54" name="流程圖: 接點 53"/>
            <p:cNvSpPr/>
            <p:nvPr/>
          </p:nvSpPr>
          <p:spPr>
            <a:xfrm>
              <a:off x="4566831" y="284435"/>
              <a:ext cx="292176" cy="295422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4566831" y="254254"/>
              <a:ext cx="37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5</a:t>
              </a:r>
              <a:endParaRPr lang="zh-TW" altLang="en-US" dirty="0"/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5212389" y="1052485"/>
            <a:ext cx="373144" cy="369332"/>
            <a:chOff x="4566831" y="254254"/>
            <a:chExt cx="373144" cy="369332"/>
          </a:xfrm>
        </p:grpSpPr>
        <p:sp>
          <p:nvSpPr>
            <p:cNvPr id="60" name="流程圖: 接點 59"/>
            <p:cNvSpPr/>
            <p:nvPr/>
          </p:nvSpPr>
          <p:spPr>
            <a:xfrm>
              <a:off x="4566831" y="284435"/>
              <a:ext cx="292176" cy="295422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4566831" y="254254"/>
              <a:ext cx="37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8963725" y="1693615"/>
            <a:ext cx="373144" cy="369332"/>
            <a:chOff x="4566831" y="254254"/>
            <a:chExt cx="373144" cy="369332"/>
          </a:xfrm>
        </p:grpSpPr>
        <p:sp>
          <p:nvSpPr>
            <p:cNvPr id="66" name="流程圖: 接點 65"/>
            <p:cNvSpPr/>
            <p:nvPr/>
          </p:nvSpPr>
          <p:spPr>
            <a:xfrm>
              <a:off x="4566831" y="284435"/>
              <a:ext cx="292176" cy="295422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4566831" y="254254"/>
              <a:ext cx="37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4484658" y="5265170"/>
            <a:ext cx="373144" cy="369332"/>
            <a:chOff x="4566831" y="254254"/>
            <a:chExt cx="373144" cy="369332"/>
          </a:xfrm>
        </p:grpSpPr>
        <p:sp>
          <p:nvSpPr>
            <p:cNvPr id="69" name="流程圖: 接點 68"/>
            <p:cNvSpPr/>
            <p:nvPr/>
          </p:nvSpPr>
          <p:spPr>
            <a:xfrm>
              <a:off x="4566831" y="284435"/>
              <a:ext cx="292176" cy="295422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4566831" y="254254"/>
              <a:ext cx="37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6</a:t>
              </a:r>
              <a:endParaRPr lang="zh-TW" altLang="en-US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403829" y="2826900"/>
            <a:ext cx="2944244" cy="590702"/>
            <a:chOff x="2403829" y="2826900"/>
            <a:chExt cx="2944244" cy="590702"/>
          </a:xfrm>
        </p:grpSpPr>
        <p:sp>
          <p:nvSpPr>
            <p:cNvPr id="8" name="向右箭號 7"/>
            <p:cNvSpPr/>
            <p:nvPr/>
          </p:nvSpPr>
          <p:spPr>
            <a:xfrm rot="19733378">
              <a:off x="2403829" y="3266728"/>
              <a:ext cx="2944244" cy="150874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C000"/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 rot="19711320">
              <a:off x="3023792" y="2826900"/>
              <a:ext cx="1713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solidFill>
                    <a:srgbClr val="FFC000"/>
                  </a:solidFill>
                </a:rPr>
                <a:t>學生下載</a:t>
              </a:r>
              <a:endParaRPr lang="zh-TW" alt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5638591" y="68958"/>
            <a:ext cx="1852434" cy="1903781"/>
            <a:chOff x="5541452" y="32609"/>
            <a:chExt cx="1852434" cy="1903781"/>
          </a:xfrm>
        </p:grpSpPr>
        <p:pic>
          <p:nvPicPr>
            <p:cNvPr id="1038" name="Picture 14" descr="Desktop computer icon computer - Transparent PNG &amp; SVG vector file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1452" y="32609"/>
              <a:ext cx="1560516" cy="1257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字方塊 18"/>
            <p:cNvSpPr txBox="1"/>
            <p:nvPr/>
          </p:nvSpPr>
          <p:spPr>
            <a:xfrm>
              <a:off x="5954087" y="1159748"/>
              <a:ext cx="11941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/>
                <a:t>樣本製作</a:t>
              </a:r>
              <a:endParaRPr lang="zh-TW" altLang="en-US" sz="16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905452" y="1483410"/>
              <a:ext cx="14884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rgbClr val="FFC000"/>
                  </a:solidFill>
                </a:rPr>
                <a:t>圖片辨識</a:t>
              </a:r>
              <a:endParaRPr lang="zh-TW" altLang="en-US" sz="1600" dirty="0">
                <a:solidFill>
                  <a:srgbClr val="FFC000"/>
                </a:solidFill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7004529" y="1483410"/>
              <a:ext cx="112368" cy="452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8</a:t>
              </a:r>
              <a:endParaRPr lang="zh-TW" altLang="en-US" dirty="0"/>
            </a:p>
          </p:txBody>
        </p:sp>
        <p:sp>
          <p:nvSpPr>
            <p:cNvPr id="32" name="橢圓 31"/>
            <p:cNvSpPr/>
            <p:nvPr/>
          </p:nvSpPr>
          <p:spPr>
            <a:xfrm>
              <a:off x="6965386" y="1535479"/>
              <a:ext cx="273165" cy="271868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橢圓 79"/>
            <p:cNvSpPr/>
            <p:nvPr/>
          </p:nvSpPr>
          <p:spPr>
            <a:xfrm>
              <a:off x="6955049" y="1185964"/>
              <a:ext cx="273165" cy="271868"/>
            </a:xfrm>
            <a:prstGeom prst="ellipse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952064" y="1138698"/>
              <a:ext cx="343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</p:grpSp>
      <p:sp>
        <p:nvSpPr>
          <p:cNvPr id="83" name="文字方塊 82"/>
          <p:cNvSpPr txBox="1"/>
          <p:nvPr/>
        </p:nvSpPr>
        <p:spPr>
          <a:xfrm>
            <a:off x="4103427" y="2657518"/>
            <a:ext cx="34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4" name="橢圓 83"/>
          <p:cNvSpPr/>
          <p:nvPr/>
        </p:nvSpPr>
        <p:spPr>
          <a:xfrm>
            <a:off x="4087694" y="2700965"/>
            <a:ext cx="273165" cy="27186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3907055" y="1499462"/>
            <a:ext cx="203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(</a:t>
            </a:r>
            <a:r>
              <a:rPr lang="zh-TW" altLang="en-US" dirty="0" smtClean="0">
                <a:solidFill>
                  <a:schemeClr val="accent6"/>
                </a:solidFill>
              </a:rPr>
              <a:t>每人下載</a:t>
            </a:r>
            <a:r>
              <a:rPr lang="en-US" altLang="zh-TW" dirty="0" smtClean="0">
                <a:solidFill>
                  <a:schemeClr val="accent6"/>
                </a:solidFill>
              </a:rPr>
              <a:t>10</a:t>
            </a:r>
            <a:r>
              <a:rPr lang="zh-TW" altLang="en-US" dirty="0" smtClean="0">
                <a:solidFill>
                  <a:schemeClr val="accent6"/>
                </a:solidFill>
              </a:rPr>
              <a:t>張</a:t>
            </a:r>
            <a:r>
              <a:rPr lang="en-US" altLang="zh-TW" dirty="0" smtClean="0">
                <a:solidFill>
                  <a:schemeClr val="accent6"/>
                </a:solidFill>
              </a:rPr>
              <a:t>)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 rot="1247440">
            <a:off x="7437683" y="1929430"/>
            <a:ext cx="205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(</a:t>
            </a:r>
            <a:r>
              <a:rPr lang="zh-TW" altLang="en-US" dirty="0" smtClean="0">
                <a:solidFill>
                  <a:schemeClr val="accent6"/>
                </a:solidFill>
              </a:rPr>
              <a:t>每人上傳</a:t>
            </a:r>
            <a:r>
              <a:rPr lang="en-US" altLang="zh-TW" dirty="0" smtClean="0">
                <a:solidFill>
                  <a:schemeClr val="accent6"/>
                </a:solidFill>
              </a:rPr>
              <a:t>10</a:t>
            </a:r>
            <a:r>
              <a:rPr lang="zh-TW" altLang="en-US" dirty="0" smtClean="0">
                <a:solidFill>
                  <a:schemeClr val="accent6"/>
                </a:solidFill>
              </a:rPr>
              <a:t>組</a:t>
            </a:r>
            <a:r>
              <a:rPr lang="en-US" altLang="zh-TW" dirty="0" smtClean="0">
                <a:solidFill>
                  <a:schemeClr val="accent6"/>
                </a:solidFill>
              </a:rPr>
              <a:t>)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039724" y="2610430"/>
            <a:ext cx="181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全班學生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6158093" y="4133862"/>
            <a:ext cx="195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學生</a:t>
            </a:r>
            <a:r>
              <a:rPr lang="en-US" altLang="zh-TW" dirty="0" smtClean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 rot="19753638">
            <a:off x="7895453" y="4863545"/>
            <a:ext cx="348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Images , Annotations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 rot="877854">
            <a:off x="3390225" y="5590322"/>
            <a:ext cx="154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.h5 , </a:t>
            </a:r>
            <a:r>
              <a:rPr lang="en-US" altLang="zh-TW" dirty="0" err="1" smtClean="0">
                <a:solidFill>
                  <a:schemeClr val="accent6"/>
                </a:solidFill>
              </a:rPr>
              <a:t>json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20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11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53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72</Words>
  <Application>Microsoft Office PowerPoint</Application>
  <PresentationFormat>寬螢幕</PresentationFormat>
  <Paragraphs>31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>NAER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15</cp:revision>
  <dcterms:created xsi:type="dcterms:W3CDTF">2020-07-13T02:55:38Z</dcterms:created>
  <dcterms:modified xsi:type="dcterms:W3CDTF">2020-07-13T06:39:08Z</dcterms:modified>
</cp:coreProperties>
</file>