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5" r:id="rId5"/>
    <p:sldId id="264" r:id="rId6"/>
    <p:sldId id="261" r:id="rId7"/>
    <p:sldId id="263" r:id="rId8"/>
    <p:sldId id="262" r:id="rId9"/>
    <p:sldId id="260" r:id="rId10"/>
    <p:sldId id="269" r:id="rId11"/>
    <p:sldId id="271" r:id="rId12"/>
    <p:sldId id="272" r:id="rId13"/>
    <p:sldId id="273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4C02C2-7A8C-4A7E-8CA8-D8A2AC8E5873}" v="115" dt="2020-07-21T07:26:09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32" autoAdjust="0"/>
  </p:normalViewPr>
  <p:slideViewPr>
    <p:cSldViewPr snapToGrid="0">
      <p:cViewPr>
        <p:scale>
          <a:sx n="66" d="100"/>
          <a:sy n="66" d="100"/>
        </p:scale>
        <p:origin x="58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-i Kao" userId="a59c1bdb761853cd" providerId="LiveId" clId="{CB4C02C2-7A8C-4A7E-8CA8-D8A2AC8E5873}"/>
    <pc:docChg chg="undo custSel addSld delSld modSld sldOrd">
      <pc:chgData name="tien-i Kao" userId="a59c1bdb761853cd" providerId="LiveId" clId="{CB4C02C2-7A8C-4A7E-8CA8-D8A2AC8E5873}" dt="2020-07-23T07:38:35.328" v="3692" actId="1076"/>
      <pc:docMkLst>
        <pc:docMk/>
      </pc:docMkLst>
      <pc:sldChg chg="addSp delSp modSp new del mod ord">
        <pc:chgData name="tien-i Kao" userId="a59c1bdb761853cd" providerId="LiveId" clId="{CB4C02C2-7A8C-4A7E-8CA8-D8A2AC8E5873}" dt="2020-07-21T06:51:08.747" v="678" actId="47"/>
        <pc:sldMkLst>
          <pc:docMk/>
          <pc:sldMk cId="1445839653" sldId="256"/>
        </pc:sldMkLst>
        <pc:picChg chg="add mod">
          <ac:chgData name="tien-i Kao" userId="a59c1bdb761853cd" providerId="LiveId" clId="{CB4C02C2-7A8C-4A7E-8CA8-D8A2AC8E5873}" dt="2020-07-21T06:38:15.053" v="662" actId="14100"/>
          <ac:picMkLst>
            <pc:docMk/>
            <pc:sldMk cId="1445839653" sldId="256"/>
            <ac:picMk id="5" creationId="{CC5AECE4-A7CB-4108-8A2E-F2E889A20EDE}"/>
          </ac:picMkLst>
        </pc:picChg>
        <pc:picChg chg="add del mod">
          <ac:chgData name="tien-i Kao" userId="a59c1bdb761853cd" providerId="LiveId" clId="{CB4C02C2-7A8C-4A7E-8CA8-D8A2AC8E5873}" dt="2020-07-21T06:49:37.461" v="668" actId="21"/>
          <ac:picMkLst>
            <pc:docMk/>
            <pc:sldMk cId="1445839653" sldId="256"/>
            <ac:picMk id="7" creationId="{2DCDCB6D-326A-4812-B20A-80C3782F1F46}"/>
          </ac:picMkLst>
        </pc:picChg>
      </pc:sldChg>
      <pc:sldChg chg="modSp new mod modNotesTx">
        <pc:chgData name="tien-i Kao" userId="a59c1bdb761853cd" providerId="LiveId" clId="{CB4C02C2-7A8C-4A7E-8CA8-D8A2AC8E5873}" dt="2020-07-21T02:47:46.311" v="123" actId="20577"/>
        <pc:sldMkLst>
          <pc:docMk/>
          <pc:sldMk cId="3131953656" sldId="257"/>
        </pc:sldMkLst>
        <pc:spChg chg="mod">
          <ac:chgData name="tien-i Kao" userId="a59c1bdb761853cd" providerId="LiveId" clId="{CB4C02C2-7A8C-4A7E-8CA8-D8A2AC8E5873}" dt="2020-07-21T02:46:42.678" v="61" actId="20577"/>
          <ac:spMkLst>
            <pc:docMk/>
            <pc:sldMk cId="3131953656" sldId="257"/>
            <ac:spMk id="2" creationId="{AFECE4F2-4B4D-4EC2-A417-2978D631EB20}"/>
          </ac:spMkLst>
        </pc:spChg>
      </pc:sldChg>
      <pc:sldChg chg="addSp delSp modSp new mod ord">
        <pc:chgData name="tien-i Kao" userId="a59c1bdb761853cd" providerId="LiveId" clId="{CB4C02C2-7A8C-4A7E-8CA8-D8A2AC8E5873}" dt="2020-07-21T03:08:46.134" v="652"/>
        <pc:sldMkLst>
          <pc:docMk/>
          <pc:sldMk cId="2704269661" sldId="258"/>
        </pc:sldMkLst>
        <pc:spChg chg="del">
          <ac:chgData name="tien-i Kao" userId="a59c1bdb761853cd" providerId="LiveId" clId="{CB4C02C2-7A8C-4A7E-8CA8-D8A2AC8E5873}" dt="2020-07-21T02:48:42.109" v="125" actId="478"/>
          <ac:spMkLst>
            <pc:docMk/>
            <pc:sldMk cId="2704269661" sldId="258"/>
            <ac:spMk id="3" creationId="{5BEC5973-786F-4E7D-9E4C-B9BDEF6D1DB3}"/>
          </ac:spMkLst>
        </pc:spChg>
        <pc:spChg chg="add mod">
          <ac:chgData name="tien-i Kao" userId="a59c1bdb761853cd" providerId="LiveId" clId="{CB4C02C2-7A8C-4A7E-8CA8-D8A2AC8E5873}" dt="2020-07-21T02:55:33.027" v="520" actId="113"/>
          <ac:spMkLst>
            <pc:docMk/>
            <pc:sldMk cId="2704269661" sldId="258"/>
            <ac:spMk id="4" creationId="{85D75E46-C929-4E97-855C-09B7CDFF8DFC}"/>
          </ac:spMkLst>
        </pc:spChg>
        <pc:graphicFrameChg chg="add del mod">
          <ac:chgData name="tien-i Kao" userId="a59c1bdb761853cd" providerId="LiveId" clId="{CB4C02C2-7A8C-4A7E-8CA8-D8A2AC8E5873}" dt="2020-07-21T02:51:39.873" v="308" actId="478"/>
          <ac:graphicFrameMkLst>
            <pc:docMk/>
            <pc:sldMk cId="2704269661" sldId="258"/>
            <ac:graphicFrameMk id="5" creationId="{1B1AB564-5C77-4E38-B8ED-1902B9C8AA6D}"/>
          </ac:graphicFrameMkLst>
        </pc:graphicFrameChg>
        <pc:picChg chg="add del mod">
          <ac:chgData name="tien-i Kao" userId="a59c1bdb761853cd" providerId="LiveId" clId="{CB4C02C2-7A8C-4A7E-8CA8-D8A2AC8E5873}" dt="2020-07-21T03:03:31.920" v="527" actId="21"/>
          <ac:picMkLst>
            <pc:docMk/>
            <pc:sldMk cId="2704269661" sldId="258"/>
            <ac:picMk id="7" creationId="{92C7A577-B32C-44EF-B394-38D2EC9D3A22}"/>
          </ac:picMkLst>
        </pc:picChg>
      </pc:sldChg>
      <pc:sldChg chg="addSp delSp modSp new mod">
        <pc:chgData name="tien-i Kao" userId="a59c1bdb761853cd" providerId="LiveId" clId="{CB4C02C2-7A8C-4A7E-8CA8-D8A2AC8E5873}" dt="2020-07-23T03:04:12.753" v="2539" actId="14100"/>
        <pc:sldMkLst>
          <pc:docMk/>
          <pc:sldMk cId="2322010153" sldId="259"/>
        </pc:sldMkLst>
        <pc:spChg chg="mod">
          <ac:chgData name="tien-i Kao" userId="a59c1bdb761853cd" providerId="LiveId" clId="{CB4C02C2-7A8C-4A7E-8CA8-D8A2AC8E5873}" dt="2020-07-21T03:04:07.422" v="569"/>
          <ac:spMkLst>
            <pc:docMk/>
            <pc:sldMk cId="2322010153" sldId="259"/>
            <ac:spMk id="2" creationId="{C2E9A0C9-4874-402F-9B5C-ABA9A65F2DDF}"/>
          </ac:spMkLst>
        </pc:spChg>
        <pc:spChg chg="del">
          <ac:chgData name="tien-i Kao" userId="a59c1bdb761853cd" providerId="LiveId" clId="{CB4C02C2-7A8C-4A7E-8CA8-D8A2AC8E5873}" dt="2020-07-21T03:03:35.549" v="528" actId="478"/>
          <ac:spMkLst>
            <pc:docMk/>
            <pc:sldMk cId="2322010153" sldId="259"/>
            <ac:spMk id="3" creationId="{52360021-6E48-4048-A4C2-22F59FFAB229}"/>
          </ac:spMkLst>
        </pc:spChg>
        <pc:spChg chg="add del mod">
          <ac:chgData name="tien-i Kao" userId="a59c1bdb761853cd" providerId="LiveId" clId="{CB4C02C2-7A8C-4A7E-8CA8-D8A2AC8E5873}" dt="2020-07-23T03:04:05.448" v="2538" actId="478"/>
          <ac:spMkLst>
            <pc:docMk/>
            <pc:sldMk cId="2322010153" sldId="259"/>
            <ac:spMk id="9" creationId="{95889583-9A31-4F81-AB98-7F48A920824A}"/>
          </ac:spMkLst>
        </pc:spChg>
        <pc:spChg chg="add del mod">
          <ac:chgData name="tien-i Kao" userId="a59c1bdb761853cd" providerId="LiveId" clId="{CB4C02C2-7A8C-4A7E-8CA8-D8A2AC8E5873}" dt="2020-07-23T03:04:05.448" v="2538" actId="478"/>
          <ac:spMkLst>
            <pc:docMk/>
            <pc:sldMk cId="2322010153" sldId="259"/>
            <ac:spMk id="10" creationId="{60B1B4CD-704E-4788-B9A9-B5AB82CD6DC6}"/>
          </ac:spMkLst>
        </pc:spChg>
        <pc:spChg chg="add del mod">
          <ac:chgData name="tien-i Kao" userId="a59c1bdb761853cd" providerId="LiveId" clId="{CB4C02C2-7A8C-4A7E-8CA8-D8A2AC8E5873}" dt="2020-07-23T03:04:05.448" v="2538" actId="478"/>
          <ac:spMkLst>
            <pc:docMk/>
            <pc:sldMk cId="2322010153" sldId="259"/>
            <ac:spMk id="11" creationId="{8BE75AF8-8407-4D6B-8436-4A0E3CCBE93E}"/>
          </ac:spMkLst>
        </pc:spChg>
        <pc:picChg chg="add mod">
          <ac:chgData name="tien-i Kao" userId="a59c1bdb761853cd" providerId="LiveId" clId="{CB4C02C2-7A8C-4A7E-8CA8-D8A2AC8E5873}" dt="2020-07-23T03:04:12.753" v="2539" actId="14100"/>
          <ac:picMkLst>
            <pc:docMk/>
            <pc:sldMk cId="2322010153" sldId="259"/>
            <ac:picMk id="4" creationId="{CA024312-0C48-4A61-8438-ABF17858CA6A}"/>
          </ac:picMkLst>
        </pc:picChg>
        <pc:picChg chg="add del mod">
          <ac:chgData name="tien-i Kao" userId="a59c1bdb761853cd" providerId="LiveId" clId="{CB4C02C2-7A8C-4A7E-8CA8-D8A2AC8E5873}" dt="2020-07-23T03:04:05.448" v="2538" actId="478"/>
          <ac:picMkLst>
            <pc:docMk/>
            <pc:sldMk cId="2322010153" sldId="259"/>
            <ac:picMk id="5" creationId="{C2D0E47C-B0D0-4A9F-832D-139514837403}"/>
          </ac:picMkLst>
        </pc:picChg>
        <pc:picChg chg="add del mod">
          <ac:chgData name="tien-i Kao" userId="a59c1bdb761853cd" providerId="LiveId" clId="{CB4C02C2-7A8C-4A7E-8CA8-D8A2AC8E5873}" dt="2020-07-23T03:04:05.448" v="2538" actId="478"/>
          <ac:picMkLst>
            <pc:docMk/>
            <pc:sldMk cId="2322010153" sldId="259"/>
            <ac:picMk id="6" creationId="{D7CB6ABC-D175-4EEE-BA0C-8D11DFB2B6FF}"/>
          </ac:picMkLst>
        </pc:picChg>
        <pc:picChg chg="add del mod">
          <ac:chgData name="tien-i Kao" userId="a59c1bdb761853cd" providerId="LiveId" clId="{CB4C02C2-7A8C-4A7E-8CA8-D8A2AC8E5873}" dt="2020-07-21T06:58:33.558" v="695" actId="21"/>
          <ac:picMkLst>
            <pc:docMk/>
            <pc:sldMk cId="2322010153" sldId="259"/>
            <ac:picMk id="7" creationId="{1229AC53-919F-4056-BA09-51E41B5D43BE}"/>
          </ac:picMkLst>
        </pc:picChg>
        <pc:picChg chg="add del mod">
          <ac:chgData name="tien-i Kao" userId="a59c1bdb761853cd" providerId="LiveId" clId="{CB4C02C2-7A8C-4A7E-8CA8-D8A2AC8E5873}" dt="2020-07-23T01:03:59.945" v="1140" actId="21"/>
          <ac:picMkLst>
            <pc:docMk/>
            <pc:sldMk cId="2322010153" sldId="259"/>
            <ac:picMk id="7" creationId="{951C9E44-FB2C-438F-9559-E18EA1EC382A}"/>
          </ac:picMkLst>
        </pc:picChg>
        <pc:picChg chg="add del mod">
          <ac:chgData name="tien-i Kao" userId="a59c1bdb761853cd" providerId="LiveId" clId="{CB4C02C2-7A8C-4A7E-8CA8-D8A2AC8E5873}" dt="2020-07-23T03:04:05.448" v="2538" actId="478"/>
          <ac:picMkLst>
            <pc:docMk/>
            <pc:sldMk cId="2322010153" sldId="259"/>
            <ac:picMk id="8" creationId="{3C320E74-BF2B-4B9D-BCEA-676619C01FB2}"/>
          </ac:picMkLst>
        </pc:picChg>
      </pc:sldChg>
      <pc:sldChg chg="addSp delSp modSp new mod">
        <pc:chgData name="tien-i Kao" userId="a59c1bdb761853cd" providerId="LiveId" clId="{CB4C02C2-7A8C-4A7E-8CA8-D8A2AC8E5873}" dt="2020-07-23T03:31:37.391" v="2792"/>
        <pc:sldMkLst>
          <pc:docMk/>
          <pc:sldMk cId="2796991535" sldId="260"/>
        </pc:sldMkLst>
        <pc:spChg chg="mod">
          <ac:chgData name="tien-i Kao" userId="a59c1bdb761853cd" providerId="LiveId" clId="{CB4C02C2-7A8C-4A7E-8CA8-D8A2AC8E5873}" dt="2020-07-23T03:31:37.391" v="2792"/>
          <ac:spMkLst>
            <pc:docMk/>
            <pc:sldMk cId="2796991535" sldId="260"/>
            <ac:spMk id="2" creationId="{D0219A95-5681-4A98-B0CB-ACF8B0C592A3}"/>
          </ac:spMkLst>
        </pc:spChg>
        <pc:spChg chg="del">
          <ac:chgData name="tien-i Kao" userId="a59c1bdb761853cd" providerId="LiveId" clId="{CB4C02C2-7A8C-4A7E-8CA8-D8A2AC8E5873}" dt="2020-07-21T03:08:27.554" v="650" actId="478"/>
          <ac:spMkLst>
            <pc:docMk/>
            <pc:sldMk cId="2796991535" sldId="260"/>
            <ac:spMk id="3" creationId="{36CE1A24-5737-49EF-892F-14CABF0754F9}"/>
          </ac:spMkLst>
        </pc:spChg>
        <pc:spChg chg="add mod">
          <ac:chgData name="tien-i Kao" userId="a59c1bdb761853cd" providerId="LiveId" clId="{CB4C02C2-7A8C-4A7E-8CA8-D8A2AC8E5873}" dt="2020-07-23T03:24:53.764" v="2740" actId="1076"/>
          <ac:spMkLst>
            <pc:docMk/>
            <pc:sldMk cId="2796991535" sldId="260"/>
            <ac:spMk id="7" creationId="{DFD2516B-24B7-4CEF-AE45-5CCF710DD103}"/>
          </ac:spMkLst>
        </pc:spChg>
        <pc:spChg chg="add mod">
          <ac:chgData name="tien-i Kao" userId="a59c1bdb761853cd" providerId="LiveId" clId="{CB4C02C2-7A8C-4A7E-8CA8-D8A2AC8E5873}" dt="2020-07-23T03:24:58.780" v="2742" actId="1076"/>
          <ac:spMkLst>
            <pc:docMk/>
            <pc:sldMk cId="2796991535" sldId="260"/>
            <ac:spMk id="8" creationId="{20CFAB0E-8732-4B50-90B6-9746197AB392}"/>
          </ac:spMkLst>
        </pc:spChg>
        <pc:spChg chg="add mod">
          <ac:chgData name="tien-i Kao" userId="a59c1bdb761853cd" providerId="LiveId" clId="{CB4C02C2-7A8C-4A7E-8CA8-D8A2AC8E5873}" dt="2020-07-23T03:24:55.452" v="2741" actId="1076"/>
          <ac:spMkLst>
            <pc:docMk/>
            <pc:sldMk cId="2796991535" sldId="260"/>
            <ac:spMk id="9" creationId="{58305FFC-4999-4331-AB06-16AB25FC370B}"/>
          </ac:spMkLst>
        </pc:spChg>
        <pc:picChg chg="add mod">
          <ac:chgData name="tien-i Kao" userId="a59c1bdb761853cd" providerId="LiveId" clId="{CB4C02C2-7A8C-4A7E-8CA8-D8A2AC8E5873}" dt="2020-07-23T03:22:02.886" v="2592" actId="1076"/>
          <ac:picMkLst>
            <pc:docMk/>
            <pc:sldMk cId="2796991535" sldId="260"/>
            <ac:picMk id="3" creationId="{40204E60-FC25-4DC7-9715-D560A3E76DB6}"/>
          </ac:picMkLst>
        </pc:picChg>
        <pc:picChg chg="add mod">
          <ac:chgData name="tien-i Kao" userId="a59c1bdb761853cd" providerId="LiveId" clId="{CB4C02C2-7A8C-4A7E-8CA8-D8A2AC8E5873}" dt="2020-07-23T03:22:02.886" v="2592" actId="1076"/>
          <ac:picMkLst>
            <pc:docMk/>
            <pc:sldMk cId="2796991535" sldId="260"/>
            <ac:picMk id="4" creationId="{A0786307-422A-4622-957E-255FD8714460}"/>
          </ac:picMkLst>
        </pc:picChg>
        <pc:picChg chg="add mod">
          <ac:chgData name="tien-i Kao" userId="a59c1bdb761853cd" providerId="LiveId" clId="{CB4C02C2-7A8C-4A7E-8CA8-D8A2AC8E5873}" dt="2020-07-23T03:22:02.886" v="2592" actId="1076"/>
          <ac:picMkLst>
            <pc:docMk/>
            <pc:sldMk cId="2796991535" sldId="260"/>
            <ac:picMk id="6" creationId="{2272111D-0799-47CD-9395-BE5F1F118988}"/>
          </ac:picMkLst>
        </pc:picChg>
      </pc:sldChg>
      <pc:sldChg chg="addSp delSp modSp new mod">
        <pc:chgData name="tien-i Kao" userId="a59c1bdb761853cd" providerId="LiveId" clId="{CB4C02C2-7A8C-4A7E-8CA8-D8A2AC8E5873}" dt="2020-07-23T03:09:25.446" v="2580"/>
        <pc:sldMkLst>
          <pc:docMk/>
          <pc:sldMk cId="3679598620" sldId="261"/>
        </pc:sldMkLst>
        <pc:spChg chg="mod">
          <ac:chgData name="tien-i Kao" userId="a59c1bdb761853cd" providerId="LiveId" clId="{CB4C02C2-7A8C-4A7E-8CA8-D8A2AC8E5873}" dt="2020-07-23T03:09:25.446" v="2580"/>
          <ac:spMkLst>
            <pc:docMk/>
            <pc:sldMk cId="3679598620" sldId="261"/>
            <ac:spMk id="2" creationId="{2C01F371-6D70-44DB-A30C-64A081C6189E}"/>
          </ac:spMkLst>
        </pc:spChg>
        <pc:spChg chg="del">
          <ac:chgData name="tien-i Kao" userId="a59c1bdb761853cd" providerId="LiveId" clId="{CB4C02C2-7A8C-4A7E-8CA8-D8A2AC8E5873}" dt="2020-07-21T06:38:26.972" v="663" actId="478"/>
          <ac:spMkLst>
            <pc:docMk/>
            <pc:sldMk cId="3679598620" sldId="261"/>
            <ac:spMk id="3" creationId="{65AE13EA-30CA-46D9-BE4C-1DF2006AC997}"/>
          </ac:spMkLst>
        </pc:spChg>
        <pc:spChg chg="add del mod">
          <ac:chgData name="tien-i Kao" userId="a59c1bdb761853cd" providerId="LiveId" clId="{CB4C02C2-7A8C-4A7E-8CA8-D8A2AC8E5873}" dt="2020-07-23T00:20:01.266" v="940" actId="478"/>
          <ac:spMkLst>
            <pc:docMk/>
            <pc:sldMk cId="3679598620" sldId="261"/>
            <ac:spMk id="10" creationId="{31E142C1-4381-48DD-AB8E-A3B7AD30149A}"/>
          </ac:spMkLst>
        </pc:spChg>
        <pc:spChg chg="add del mod">
          <ac:chgData name="tien-i Kao" userId="a59c1bdb761853cd" providerId="LiveId" clId="{CB4C02C2-7A8C-4A7E-8CA8-D8A2AC8E5873}" dt="2020-07-23T00:20:01.266" v="940" actId="478"/>
          <ac:spMkLst>
            <pc:docMk/>
            <pc:sldMk cId="3679598620" sldId="261"/>
            <ac:spMk id="11" creationId="{EF1D1347-0C32-4131-BA2F-C92893E9476D}"/>
          </ac:spMkLst>
        </pc:spChg>
        <pc:picChg chg="add del mod">
          <ac:chgData name="tien-i Kao" userId="a59c1bdb761853cd" providerId="LiveId" clId="{CB4C02C2-7A8C-4A7E-8CA8-D8A2AC8E5873}" dt="2020-07-21T07:06:38.122" v="887" actId="478"/>
          <ac:picMkLst>
            <pc:docMk/>
            <pc:sldMk cId="3679598620" sldId="261"/>
            <ac:picMk id="4" creationId="{A6EA3E17-74D0-4562-B4C6-666F6C0C631A}"/>
          </ac:picMkLst>
        </pc:picChg>
        <pc:picChg chg="add mod">
          <ac:chgData name="tien-i Kao" userId="a59c1bdb761853cd" providerId="LiveId" clId="{CB4C02C2-7A8C-4A7E-8CA8-D8A2AC8E5873}" dt="2020-07-23T00:29:43.975" v="955" actId="1076"/>
          <ac:picMkLst>
            <pc:docMk/>
            <pc:sldMk cId="3679598620" sldId="261"/>
            <ac:picMk id="5" creationId="{3DB07E5F-0C37-4183-99D8-2907341A931F}"/>
          </ac:picMkLst>
        </pc:picChg>
        <pc:picChg chg="add del mod modCrop">
          <ac:chgData name="tien-i Kao" userId="a59c1bdb761853cd" providerId="LiveId" clId="{CB4C02C2-7A8C-4A7E-8CA8-D8A2AC8E5873}" dt="2020-07-21T07:12:57.663" v="895" actId="478"/>
          <ac:picMkLst>
            <pc:docMk/>
            <pc:sldMk cId="3679598620" sldId="261"/>
            <ac:picMk id="7" creationId="{803F9837-CAAC-4977-A508-6FF667B30E67}"/>
          </ac:picMkLst>
        </pc:picChg>
        <pc:picChg chg="add del mod">
          <ac:chgData name="tien-i Kao" userId="a59c1bdb761853cd" providerId="LiveId" clId="{CB4C02C2-7A8C-4A7E-8CA8-D8A2AC8E5873}" dt="2020-07-23T00:19:45.318" v="936" actId="21"/>
          <ac:picMkLst>
            <pc:docMk/>
            <pc:sldMk cId="3679598620" sldId="261"/>
            <ac:picMk id="9" creationId="{E99DAE0E-A4A4-4FA7-87F5-089B7B1D9748}"/>
          </ac:picMkLst>
        </pc:picChg>
      </pc:sldChg>
      <pc:sldChg chg="addSp delSp modSp new mod">
        <pc:chgData name="tien-i Kao" userId="a59c1bdb761853cd" providerId="LiveId" clId="{CB4C02C2-7A8C-4A7E-8CA8-D8A2AC8E5873}" dt="2020-07-23T02:49:33.730" v="2383" actId="1076"/>
        <pc:sldMkLst>
          <pc:docMk/>
          <pc:sldMk cId="1414355647" sldId="262"/>
        </pc:sldMkLst>
        <pc:spChg chg="mod">
          <ac:chgData name="tien-i Kao" userId="a59c1bdb761853cd" providerId="LiveId" clId="{CB4C02C2-7A8C-4A7E-8CA8-D8A2AC8E5873}" dt="2020-07-23T00:51:42.434" v="1136"/>
          <ac:spMkLst>
            <pc:docMk/>
            <pc:sldMk cId="1414355647" sldId="262"/>
            <ac:spMk id="2" creationId="{543F0A6F-9869-45D2-BA12-7B64DA69010F}"/>
          </ac:spMkLst>
        </pc:spChg>
        <pc:spChg chg="del">
          <ac:chgData name="tien-i Kao" userId="a59c1bdb761853cd" providerId="LiveId" clId="{CB4C02C2-7A8C-4A7E-8CA8-D8A2AC8E5873}" dt="2020-07-21T06:49:43.918" v="670" actId="478"/>
          <ac:spMkLst>
            <pc:docMk/>
            <pc:sldMk cId="1414355647" sldId="262"/>
            <ac:spMk id="3" creationId="{2AF21935-9628-4A80-9436-7E70E05762C3}"/>
          </ac:spMkLst>
        </pc:spChg>
        <pc:spChg chg="add mod">
          <ac:chgData name="tien-i Kao" userId="a59c1bdb761853cd" providerId="LiveId" clId="{CB4C02C2-7A8C-4A7E-8CA8-D8A2AC8E5873}" dt="2020-07-23T00:34:46.372" v="990" actId="1076"/>
          <ac:spMkLst>
            <pc:docMk/>
            <pc:sldMk cId="1414355647" sldId="262"/>
            <ac:spMk id="6" creationId="{488DA082-D243-496A-9341-26EBF06C982F}"/>
          </ac:spMkLst>
        </pc:spChg>
        <pc:spChg chg="add mod">
          <ac:chgData name="tien-i Kao" userId="a59c1bdb761853cd" providerId="LiveId" clId="{CB4C02C2-7A8C-4A7E-8CA8-D8A2AC8E5873}" dt="2020-07-23T00:36:36.333" v="991" actId="1076"/>
          <ac:spMkLst>
            <pc:docMk/>
            <pc:sldMk cId="1414355647" sldId="262"/>
            <ac:spMk id="7" creationId="{8F1D71A7-7DFC-4177-A656-6BF5022BBE2E}"/>
          </ac:spMkLst>
        </pc:spChg>
        <pc:spChg chg="add del mod">
          <ac:chgData name="tien-i Kao" userId="a59c1bdb761853cd" providerId="LiveId" clId="{CB4C02C2-7A8C-4A7E-8CA8-D8A2AC8E5873}" dt="2020-07-23T00:37:35.836" v="1001" actId="478"/>
          <ac:spMkLst>
            <pc:docMk/>
            <pc:sldMk cId="1414355647" sldId="262"/>
            <ac:spMk id="10" creationId="{6550ADC7-CFE3-44FD-A6EB-E57A5E48C11D}"/>
          </ac:spMkLst>
        </pc:spChg>
        <pc:spChg chg="add mod">
          <ac:chgData name="tien-i Kao" userId="a59c1bdb761853cd" providerId="LiveId" clId="{CB4C02C2-7A8C-4A7E-8CA8-D8A2AC8E5873}" dt="2020-07-23T00:37:33.028" v="1000" actId="1076"/>
          <ac:spMkLst>
            <pc:docMk/>
            <pc:sldMk cId="1414355647" sldId="262"/>
            <ac:spMk id="11" creationId="{0AD1B501-4078-4BF9-8673-3827A4CB7642}"/>
          </ac:spMkLst>
        </pc:spChg>
        <pc:spChg chg="add mod">
          <ac:chgData name="tien-i Kao" userId="a59c1bdb761853cd" providerId="LiveId" clId="{CB4C02C2-7A8C-4A7E-8CA8-D8A2AC8E5873}" dt="2020-07-23T02:49:33.730" v="2383" actId="1076"/>
          <ac:spMkLst>
            <pc:docMk/>
            <pc:sldMk cId="1414355647" sldId="262"/>
            <ac:spMk id="12" creationId="{A22E70A0-7F9C-409A-938B-9589E8FB4781}"/>
          </ac:spMkLst>
        </pc:spChg>
        <pc:graphicFrameChg chg="add del modGraphic">
          <ac:chgData name="tien-i Kao" userId="a59c1bdb761853cd" providerId="LiveId" clId="{CB4C02C2-7A8C-4A7E-8CA8-D8A2AC8E5873}" dt="2020-07-23T00:27:32.931" v="949" actId="27309"/>
          <ac:graphicFrameMkLst>
            <pc:docMk/>
            <pc:sldMk cId="1414355647" sldId="262"/>
            <ac:graphicFrameMk id="9" creationId="{706AD80E-D107-4366-BA2B-76CBDEB00EC7}"/>
          </ac:graphicFrameMkLst>
        </pc:graphicFrameChg>
        <pc:picChg chg="add del mod">
          <ac:chgData name="tien-i Kao" userId="a59c1bdb761853cd" providerId="LiveId" clId="{CB4C02C2-7A8C-4A7E-8CA8-D8A2AC8E5873}" dt="2020-07-23T00:26:14.358" v="942" actId="478"/>
          <ac:picMkLst>
            <pc:docMk/>
            <pc:sldMk cId="1414355647" sldId="262"/>
            <ac:picMk id="4" creationId="{4C72FE15-1CEF-476F-810A-818256DF36A7}"/>
          </ac:picMkLst>
        </pc:picChg>
        <pc:picChg chg="add mod">
          <ac:chgData name="tien-i Kao" userId="a59c1bdb761853cd" providerId="LiveId" clId="{CB4C02C2-7A8C-4A7E-8CA8-D8A2AC8E5873}" dt="2020-07-23T00:30:01.725" v="956" actId="1076"/>
          <ac:picMkLst>
            <pc:docMk/>
            <pc:sldMk cId="1414355647" sldId="262"/>
            <ac:picMk id="5" creationId="{91B2B01E-0B68-4765-BA05-DB6876ABFFBB}"/>
          </ac:picMkLst>
        </pc:picChg>
        <pc:picChg chg="add mod">
          <ac:chgData name="tien-i Kao" userId="a59c1bdb761853cd" providerId="LiveId" clId="{CB4C02C2-7A8C-4A7E-8CA8-D8A2AC8E5873}" dt="2020-07-23T00:27:56.910" v="954" actId="1076"/>
          <ac:picMkLst>
            <pc:docMk/>
            <pc:sldMk cId="1414355647" sldId="262"/>
            <ac:picMk id="8" creationId="{5DC78BC3-E2A9-4726-AB8A-1A2203FA97C9}"/>
          </ac:picMkLst>
        </pc:picChg>
      </pc:sldChg>
      <pc:sldChg chg="addSp delSp modSp new mod ord modAnim modNotesTx">
        <pc:chgData name="tien-i Kao" userId="a59c1bdb761853cd" providerId="LiveId" clId="{CB4C02C2-7A8C-4A7E-8CA8-D8A2AC8E5873}" dt="2020-07-23T02:46:13.524" v="2293" actId="1076"/>
        <pc:sldMkLst>
          <pc:docMk/>
          <pc:sldMk cId="2771414209" sldId="263"/>
        </pc:sldMkLst>
        <pc:spChg chg="mod">
          <ac:chgData name="tien-i Kao" userId="a59c1bdb761853cd" providerId="LiveId" clId="{CB4C02C2-7A8C-4A7E-8CA8-D8A2AC8E5873}" dt="2020-07-23T00:51:38.308" v="1135"/>
          <ac:spMkLst>
            <pc:docMk/>
            <pc:sldMk cId="2771414209" sldId="263"/>
            <ac:spMk id="2" creationId="{848EA38E-F082-4477-A309-7C76F02873B3}"/>
          </ac:spMkLst>
        </pc:spChg>
        <pc:spChg chg="del">
          <ac:chgData name="tien-i Kao" userId="a59c1bdb761853cd" providerId="LiveId" clId="{CB4C02C2-7A8C-4A7E-8CA8-D8A2AC8E5873}" dt="2020-07-23T00:48:41.648" v="1003" actId="478"/>
          <ac:spMkLst>
            <pc:docMk/>
            <pc:sldMk cId="2771414209" sldId="263"/>
            <ac:spMk id="3" creationId="{734F40C1-3BA1-4F9B-B8F4-7E027E18680F}"/>
          </ac:spMkLst>
        </pc:spChg>
        <pc:spChg chg="add mod">
          <ac:chgData name="tien-i Kao" userId="a59c1bdb761853cd" providerId="LiveId" clId="{CB4C02C2-7A8C-4A7E-8CA8-D8A2AC8E5873}" dt="2020-07-23T02:33:21.594" v="1712" actId="1076"/>
          <ac:spMkLst>
            <pc:docMk/>
            <pc:sldMk cId="2771414209" sldId="263"/>
            <ac:spMk id="4" creationId="{683E30EB-BDA1-4EC5-AE14-7211A464D48F}"/>
          </ac:spMkLst>
        </pc:spChg>
        <pc:spChg chg="add del mod">
          <ac:chgData name="tien-i Kao" userId="a59c1bdb761853cd" providerId="LiveId" clId="{CB4C02C2-7A8C-4A7E-8CA8-D8A2AC8E5873}" dt="2020-07-23T02:02:05.057" v="1507" actId="478"/>
          <ac:spMkLst>
            <pc:docMk/>
            <pc:sldMk cId="2771414209" sldId="263"/>
            <ac:spMk id="12" creationId="{E212F561-6886-4BDF-A113-6607298B5950}"/>
          </ac:spMkLst>
        </pc:spChg>
        <pc:spChg chg="add del mod">
          <ac:chgData name="tien-i Kao" userId="a59c1bdb761853cd" providerId="LiveId" clId="{CB4C02C2-7A8C-4A7E-8CA8-D8A2AC8E5873}" dt="2020-07-23T02:33:11.561" v="1710" actId="11529"/>
          <ac:spMkLst>
            <pc:docMk/>
            <pc:sldMk cId="2771414209" sldId="263"/>
            <ac:spMk id="13" creationId="{7F7F74A8-58A1-40FA-A953-D8EC01A88832}"/>
          </ac:spMkLst>
        </pc:spChg>
        <pc:spChg chg="add mod">
          <ac:chgData name="tien-i Kao" userId="a59c1bdb761853cd" providerId="LiveId" clId="{CB4C02C2-7A8C-4A7E-8CA8-D8A2AC8E5873}" dt="2020-07-23T02:44:12.020" v="2285" actId="1076"/>
          <ac:spMkLst>
            <pc:docMk/>
            <pc:sldMk cId="2771414209" sldId="263"/>
            <ac:spMk id="14" creationId="{4D19988C-9AA4-4306-8D80-3B94958067BA}"/>
          </ac:spMkLst>
        </pc:spChg>
        <pc:picChg chg="add del mod">
          <ac:chgData name="tien-i Kao" userId="a59c1bdb761853cd" providerId="LiveId" clId="{CB4C02C2-7A8C-4A7E-8CA8-D8A2AC8E5873}" dt="2020-07-23T01:04:36.009" v="1146" actId="21"/>
          <ac:picMkLst>
            <pc:docMk/>
            <pc:sldMk cId="2771414209" sldId="263"/>
            <ac:picMk id="5" creationId="{A87615EE-D6CD-4DC6-9578-9BE1474B1C67}"/>
          </ac:picMkLst>
        </pc:picChg>
        <pc:picChg chg="add del mod">
          <ac:chgData name="tien-i Kao" userId="a59c1bdb761853cd" providerId="LiveId" clId="{CB4C02C2-7A8C-4A7E-8CA8-D8A2AC8E5873}" dt="2020-07-23T01:52:51.176" v="1224" actId="478"/>
          <ac:picMkLst>
            <pc:docMk/>
            <pc:sldMk cId="2771414209" sldId="263"/>
            <ac:picMk id="7" creationId="{CA0D2F90-3E95-4CE3-938E-8792CA56E33B}"/>
          </ac:picMkLst>
        </pc:picChg>
        <pc:picChg chg="add del mod">
          <ac:chgData name="tien-i Kao" userId="a59c1bdb761853cd" providerId="LiveId" clId="{CB4C02C2-7A8C-4A7E-8CA8-D8A2AC8E5873}" dt="2020-07-23T01:53:29.605" v="1230" actId="478"/>
          <ac:picMkLst>
            <pc:docMk/>
            <pc:sldMk cId="2771414209" sldId="263"/>
            <ac:picMk id="9" creationId="{5661FEDA-19DA-4490-B45C-D6A00E62D4E5}"/>
          </ac:picMkLst>
        </pc:picChg>
        <pc:picChg chg="add mod">
          <ac:chgData name="tien-i Kao" userId="a59c1bdb761853cd" providerId="LiveId" clId="{CB4C02C2-7A8C-4A7E-8CA8-D8A2AC8E5873}" dt="2020-07-23T02:46:10.973" v="2292" actId="1076"/>
          <ac:picMkLst>
            <pc:docMk/>
            <pc:sldMk cId="2771414209" sldId="263"/>
            <ac:picMk id="11" creationId="{FB853A16-520D-496B-B16F-B44B6C5B16B6}"/>
          </ac:picMkLst>
        </pc:picChg>
        <pc:picChg chg="add mod">
          <ac:chgData name="tien-i Kao" userId="a59c1bdb761853cd" providerId="LiveId" clId="{CB4C02C2-7A8C-4A7E-8CA8-D8A2AC8E5873}" dt="2020-07-23T02:46:13.524" v="2293" actId="1076"/>
          <ac:picMkLst>
            <pc:docMk/>
            <pc:sldMk cId="2771414209" sldId="263"/>
            <ac:picMk id="16" creationId="{B303F19E-B4A0-4148-9C78-7DF745E9F646}"/>
          </ac:picMkLst>
        </pc:picChg>
      </pc:sldChg>
      <pc:sldChg chg="addSp delSp modSp new mod ord">
        <pc:chgData name="tien-i Kao" userId="a59c1bdb761853cd" providerId="LiveId" clId="{CB4C02C2-7A8C-4A7E-8CA8-D8A2AC8E5873}" dt="2020-07-23T03:03:10.083" v="2533" actId="1076"/>
        <pc:sldMkLst>
          <pc:docMk/>
          <pc:sldMk cId="210082818" sldId="264"/>
        </pc:sldMkLst>
        <pc:spChg chg="mod">
          <ac:chgData name="tien-i Kao" userId="a59c1bdb761853cd" providerId="LiveId" clId="{CB4C02C2-7A8C-4A7E-8CA8-D8A2AC8E5873}" dt="2020-07-23T02:59:49.520" v="2419"/>
          <ac:spMkLst>
            <pc:docMk/>
            <pc:sldMk cId="210082818" sldId="264"/>
            <ac:spMk id="2" creationId="{27795B6C-19A6-4A4F-AF33-597F05D74B23}"/>
          </ac:spMkLst>
        </pc:spChg>
        <pc:spChg chg="del">
          <ac:chgData name="tien-i Kao" userId="a59c1bdb761853cd" providerId="LiveId" clId="{CB4C02C2-7A8C-4A7E-8CA8-D8A2AC8E5873}" dt="2020-07-23T02:54:53.384" v="2385" actId="478"/>
          <ac:spMkLst>
            <pc:docMk/>
            <pc:sldMk cId="210082818" sldId="264"/>
            <ac:spMk id="3" creationId="{351DEDD2-3A3F-4A61-ABCA-953DA3FD10F4}"/>
          </ac:spMkLst>
        </pc:spChg>
        <pc:spChg chg="add mod">
          <ac:chgData name="tien-i Kao" userId="a59c1bdb761853cd" providerId="LiveId" clId="{CB4C02C2-7A8C-4A7E-8CA8-D8A2AC8E5873}" dt="2020-07-23T03:01:39.742" v="2458" actId="1076"/>
          <ac:spMkLst>
            <pc:docMk/>
            <pc:sldMk cId="210082818" sldId="264"/>
            <ac:spMk id="6" creationId="{AF2E94E3-7F83-4624-B52F-AA05F5927526}"/>
          </ac:spMkLst>
        </pc:spChg>
        <pc:spChg chg="add mod">
          <ac:chgData name="tien-i Kao" userId="a59c1bdb761853cd" providerId="LiveId" clId="{CB4C02C2-7A8C-4A7E-8CA8-D8A2AC8E5873}" dt="2020-07-23T03:01:22.964" v="2453" actId="14100"/>
          <ac:spMkLst>
            <pc:docMk/>
            <pc:sldMk cId="210082818" sldId="264"/>
            <ac:spMk id="7" creationId="{B70073FE-38AA-4BC0-A397-5B6DF94913E5}"/>
          </ac:spMkLst>
        </pc:spChg>
        <pc:spChg chg="add mod">
          <ac:chgData name="tien-i Kao" userId="a59c1bdb761853cd" providerId="LiveId" clId="{CB4C02C2-7A8C-4A7E-8CA8-D8A2AC8E5873}" dt="2020-07-23T03:01:59.220" v="2462" actId="14100"/>
          <ac:spMkLst>
            <pc:docMk/>
            <pc:sldMk cId="210082818" sldId="264"/>
            <ac:spMk id="8" creationId="{556B4533-BA0E-458B-8DB1-44B51DFB6BE7}"/>
          </ac:spMkLst>
        </pc:spChg>
        <pc:spChg chg="add mod">
          <ac:chgData name="tien-i Kao" userId="a59c1bdb761853cd" providerId="LiveId" clId="{CB4C02C2-7A8C-4A7E-8CA8-D8A2AC8E5873}" dt="2020-07-23T03:03:10.083" v="2533" actId="1076"/>
          <ac:spMkLst>
            <pc:docMk/>
            <pc:sldMk cId="210082818" sldId="264"/>
            <ac:spMk id="9" creationId="{B84056E3-AABB-482B-85F7-D56EF67BB9A5}"/>
          </ac:spMkLst>
        </pc:spChg>
        <pc:picChg chg="add mod">
          <ac:chgData name="tien-i Kao" userId="a59c1bdb761853cd" providerId="LiveId" clId="{CB4C02C2-7A8C-4A7E-8CA8-D8A2AC8E5873}" dt="2020-07-23T03:01:33.582" v="2457" actId="1076"/>
          <ac:picMkLst>
            <pc:docMk/>
            <pc:sldMk cId="210082818" sldId="264"/>
            <ac:picMk id="5" creationId="{92277F1D-B07B-4393-884B-429BB8271C40}"/>
          </ac:picMkLst>
        </pc:picChg>
      </pc:sldChg>
      <pc:sldChg chg="addSp delSp modSp new add del mod">
        <pc:chgData name="tien-i Kao" userId="a59c1bdb761853cd" providerId="LiveId" clId="{CB4C02C2-7A8C-4A7E-8CA8-D8A2AC8E5873}" dt="2020-07-23T02:44:19.014" v="2287" actId="47"/>
        <pc:sldMkLst>
          <pc:docMk/>
          <pc:sldMk cId="496677675" sldId="264"/>
        </pc:sldMkLst>
        <pc:spChg chg="del">
          <ac:chgData name="tien-i Kao" userId="a59c1bdb761853cd" providerId="LiveId" clId="{CB4C02C2-7A8C-4A7E-8CA8-D8A2AC8E5873}" dt="2020-07-23T02:02:16.085" v="1509" actId="478"/>
          <ac:spMkLst>
            <pc:docMk/>
            <pc:sldMk cId="496677675" sldId="264"/>
            <ac:spMk id="3" creationId="{680C7A28-0586-4692-9792-FE23EC1E488C}"/>
          </ac:spMkLst>
        </pc:spChg>
        <pc:spChg chg="add mod ord">
          <ac:chgData name="tien-i Kao" userId="a59c1bdb761853cd" providerId="LiveId" clId="{CB4C02C2-7A8C-4A7E-8CA8-D8A2AC8E5873}" dt="2020-07-23T02:22:03.142" v="1614" actId="1076"/>
          <ac:spMkLst>
            <pc:docMk/>
            <pc:sldMk cId="496677675" sldId="264"/>
            <ac:spMk id="4" creationId="{4188F897-2FA5-4BE2-B9BC-38CC9F1059DB}"/>
          </ac:spMkLst>
        </pc:spChg>
        <pc:spChg chg="add mod">
          <ac:chgData name="tien-i Kao" userId="a59c1bdb761853cd" providerId="LiveId" clId="{CB4C02C2-7A8C-4A7E-8CA8-D8A2AC8E5873}" dt="2020-07-23T02:22:03.142" v="1614" actId="1076"/>
          <ac:spMkLst>
            <pc:docMk/>
            <pc:sldMk cId="496677675" sldId="264"/>
            <ac:spMk id="7" creationId="{DBC997F4-78F8-476E-9776-004D26D78C07}"/>
          </ac:spMkLst>
        </pc:spChg>
        <pc:spChg chg="add mod">
          <ac:chgData name="tien-i Kao" userId="a59c1bdb761853cd" providerId="LiveId" clId="{CB4C02C2-7A8C-4A7E-8CA8-D8A2AC8E5873}" dt="2020-07-23T02:30:43.314" v="1637"/>
          <ac:spMkLst>
            <pc:docMk/>
            <pc:sldMk cId="496677675" sldId="264"/>
            <ac:spMk id="8" creationId="{50EDC079-68B4-40D4-8455-04A76E3EDCAD}"/>
          </ac:spMkLst>
        </pc:spChg>
        <pc:picChg chg="add mod">
          <ac:chgData name="tien-i Kao" userId="a59c1bdb761853cd" providerId="LiveId" clId="{CB4C02C2-7A8C-4A7E-8CA8-D8A2AC8E5873}" dt="2020-07-23T02:22:03.142" v="1614" actId="1076"/>
          <ac:picMkLst>
            <pc:docMk/>
            <pc:sldMk cId="496677675" sldId="264"/>
            <ac:picMk id="6" creationId="{73CF22B3-0AD8-4F2B-B2B8-F5E1E1D89169}"/>
          </ac:picMkLst>
        </pc:picChg>
      </pc:sldChg>
      <pc:sldChg chg="addSp delSp modSp new mod">
        <pc:chgData name="tien-i Kao" userId="a59c1bdb761853cd" providerId="LiveId" clId="{CB4C02C2-7A8C-4A7E-8CA8-D8A2AC8E5873}" dt="2020-07-23T03:07:57.838" v="2558"/>
        <pc:sldMkLst>
          <pc:docMk/>
          <pc:sldMk cId="1331667959" sldId="265"/>
        </pc:sldMkLst>
        <pc:spChg chg="mod">
          <ac:chgData name="tien-i Kao" userId="a59c1bdb761853cd" providerId="LiveId" clId="{CB4C02C2-7A8C-4A7E-8CA8-D8A2AC8E5873}" dt="2020-07-23T03:07:57.838" v="2558"/>
          <ac:spMkLst>
            <pc:docMk/>
            <pc:sldMk cId="1331667959" sldId="265"/>
            <ac:spMk id="2" creationId="{27D8ACBE-BA83-41CD-AE4F-8F60C61E0CDC}"/>
          </ac:spMkLst>
        </pc:spChg>
        <pc:spChg chg="del">
          <ac:chgData name="tien-i Kao" userId="a59c1bdb761853cd" providerId="LiveId" clId="{CB4C02C2-7A8C-4A7E-8CA8-D8A2AC8E5873}" dt="2020-07-23T03:03:54.428" v="2535" actId="478"/>
          <ac:spMkLst>
            <pc:docMk/>
            <pc:sldMk cId="1331667959" sldId="265"/>
            <ac:spMk id="3" creationId="{2A405D04-69A1-4715-A952-66D556E95464}"/>
          </ac:spMkLst>
        </pc:spChg>
        <pc:spChg chg="add mod">
          <ac:chgData name="tien-i Kao" userId="a59c1bdb761853cd" providerId="LiveId" clId="{CB4C02C2-7A8C-4A7E-8CA8-D8A2AC8E5873}" dt="2020-07-23T03:03:59.142" v="2537" actId="1076"/>
          <ac:spMkLst>
            <pc:docMk/>
            <pc:sldMk cId="1331667959" sldId="265"/>
            <ac:spMk id="7" creationId="{848B97BE-51B7-4DBC-8E34-37434A524495}"/>
          </ac:spMkLst>
        </pc:spChg>
        <pc:spChg chg="add mod">
          <ac:chgData name="tien-i Kao" userId="a59c1bdb761853cd" providerId="LiveId" clId="{CB4C02C2-7A8C-4A7E-8CA8-D8A2AC8E5873}" dt="2020-07-23T03:03:59.142" v="2537" actId="1076"/>
          <ac:spMkLst>
            <pc:docMk/>
            <pc:sldMk cId="1331667959" sldId="265"/>
            <ac:spMk id="8" creationId="{F76A4A01-159D-4F71-A483-364EE6638F32}"/>
          </ac:spMkLst>
        </pc:spChg>
        <pc:spChg chg="add mod">
          <ac:chgData name="tien-i Kao" userId="a59c1bdb761853cd" providerId="LiveId" clId="{CB4C02C2-7A8C-4A7E-8CA8-D8A2AC8E5873}" dt="2020-07-23T03:03:59.142" v="2537" actId="1076"/>
          <ac:spMkLst>
            <pc:docMk/>
            <pc:sldMk cId="1331667959" sldId="265"/>
            <ac:spMk id="9" creationId="{10F07AFA-EDD7-4BBF-BB28-1DB0090420BE}"/>
          </ac:spMkLst>
        </pc:spChg>
        <pc:picChg chg="add mod">
          <ac:chgData name="tien-i Kao" userId="a59c1bdb761853cd" providerId="LiveId" clId="{CB4C02C2-7A8C-4A7E-8CA8-D8A2AC8E5873}" dt="2020-07-23T03:03:59.142" v="2537" actId="1076"/>
          <ac:picMkLst>
            <pc:docMk/>
            <pc:sldMk cId="1331667959" sldId="265"/>
            <ac:picMk id="4" creationId="{E952662E-0F94-4FA7-9CE6-4A9263A6A240}"/>
          </ac:picMkLst>
        </pc:picChg>
        <pc:picChg chg="add mod">
          <ac:chgData name="tien-i Kao" userId="a59c1bdb761853cd" providerId="LiveId" clId="{CB4C02C2-7A8C-4A7E-8CA8-D8A2AC8E5873}" dt="2020-07-23T03:03:59.142" v="2537" actId="1076"/>
          <ac:picMkLst>
            <pc:docMk/>
            <pc:sldMk cId="1331667959" sldId="265"/>
            <ac:picMk id="5" creationId="{BE830253-B245-4089-A5D9-6F23FD97F80F}"/>
          </ac:picMkLst>
        </pc:picChg>
        <pc:picChg chg="add mod">
          <ac:chgData name="tien-i Kao" userId="a59c1bdb761853cd" providerId="LiveId" clId="{CB4C02C2-7A8C-4A7E-8CA8-D8A2AC8E5873}" dt="2020-07-23T03:03:59.142" v="2537" actId="1076"/>
          <ac:picMkLst>
            <pc:docMk/>
            <pc:sldMk cId="1331667959" sldId="265"/>
            <ac:picMk id="6" creationId="{9526C542-2FAD-4C72-9CC3-59C2E3033E86}"/>
          </ac:picMkLst>
        </pc:picChg>
        <pc:picChg chg="add mod ord">
          <ac:chgData name="tien-i Kao" userId="a59c1bdb761853cd" providerId="LiveId" clId="{CB4C02C2-7A8C-4A7E-8CA8-D8A2AC8E5873}" dt="2020-07-23T03:07:39.110" v="2543" actId="1076"/>
          <ac:picMkLst>
            <pc:docMk/>
            <pc:sldMk cId="1331667959" sldId="265"/>
            <ac:picMk id="11" creationId="{E662A5A4-5D59-4590-BDFD-84AD6BCDA955}"/>
          </ac:picMkLst>
        </pc:picChg>
      </pc:sldChg>
      <pc:sldChg chg="delSp new del mod">
        <pc:chgData name="tien-i Kao" userId="a59c1bdb761853cd" providerId="LiveId" clId="{CB4C02C2-7A8C-4A7E-8CA8-D8A2AC8E5873}" dt="2020-07-23T03:26:42.119" v="2745" actId="47"/>
        <pc:sldMkLst>
          <pc:docMk/>
          <pc:sldMk cId="2320545811" sldId="266"/>
        </pc:sldMkLst>
        <pc:spChg chg="del">
          <ac:chgData name="tien-i Kao" userId="a59c1bdb761853cd" providerId="LiveId" clId="{CB4C02C2-7A8C-4A7E-8CA8-D8A2AC8E5873}" dt="2020-07-23T03:26:16.957" v="2744" actId="478"/>
          <ac:spMkLst>
            <pc:docMk/>
            <pc:sldMk cId="2320545811" sldId="266"/>
            <ac:spMk id="3" creationId="{C94238C4-38F5-43EA-B180-1DB0D28E106A}"/>
          </ac:spMkLst>
        </pc:spChg>
      </pc:sldChg>
      <pc:sldChg chg="addSp delSp modSp new mod">
        <pc:chgData name="tien-i Kao" userId="a59c1bdb761853cd" providerId="LiveId" clId="{CB4C02C2-7A8C-4A7E-8CA8-D8A2AC8E5873}" dt="2020-07-23T03:47:46.670" v="3069" actId="1076"/>
        <pc:sldMkLst>
          <pc:docMk/>
          <pc:sldMk cId="4055602321" sldId="266"/>
        </pc:sldMkLst>
        <pc:spChg chg="mod">
          <ac:chgData name="tien-i Kao" userId="a59c1bdb761853cd" providerId="LiveId" clId="{CB4C02C2-7A8C-4A7E-8CA8-D8A2AC8E5873}" dt="2020-07-23T03:34:12.741" v="2864" actId="20577"/>
          <ac:spMkLst>
            <pc:docMk/>
            <pc:sldMk cId="4055602321" sldId="266"/>
            <ac:spMk id="2" creationId="{5CD70CB9-8E26-4B49-A699-C98978BA77B6}"/>
          </ac:spMkLst>
        </pc:spChg>
        <pc:spChg chg="del">
          <ac:chgData name="tien-i Kao" userId="a59c1bdb761853cd" providerId="LiveId" clId="{CB4C02C2-7A8C-4A7E-8CA8-D8A2AC8E5873}" dt="2020-07-23T03:34:20.479" v="2865" actId="478"/>
          <ac:spMkLst>
            <pc:docMk/>
            <pc:sldMk cId="4055602321" sldId="266"/>
            <ac:spMk id="3" creationId="{3D3B58BF-C6BE-48CD-9AB0-CF187F838918}"/>
          </ac:spMkLst>
        </pc:spChg>
        <pc:spChg chg="add del mod">
          <ac:chgData name="tien-i Kao" userId="a59c1bdb761853cd" providerId="LiveId" clId="{CB4C02C2-7A8C-4A7E-8CA8-D8A2AC8E5873}" dt="2020-07-23T03:42:05.581" v="3020"/>
          <ac:spMkLst>
            <pc:docMk/>
            <pc:sldMk cId="4055602321" sldId="266"/>
            <ac:spMk id="5" creationId="{1C7274AF-1563-4646-9C73-59CD91C54527}"/>
          </ac:spMkLst>
        </pc:spChg>
        <pc:spChg chg="add del mod">
          <ac:chgData name="tien-i Kao" userId="a59c1bdb761853cd" providerId="LiveId" clId="{CB4C02C2-7A8C-4A7E-8CA8-D8A2AC8E5873}" dt="2020-07-23T03:42:05.581" v="3020"/>
          <ac:spMkLst>
            <pc:docMk/>
            <pc:sldMk cId="4055602321" sldId="266"/>
            <ac:spMk id="6" creationId="{6CC57739-7491-4D86-AD1D-82B74AF494B1}"/>
          </ac:spMkLst>
        </pc:spChg>
        <pc:spChg chg="add mod">
          <ac:chgData name="tien-i Kao" userId="a59c1bdb761853cd" providerId="LiveId" clId="{CB4C02C2-7A8C-4A7E-8CA8-D8A2AC8E5873}" dt="2020-07-23T03:47:43.438" v="3068" actId="1076"/>
          <ac:spMkLst>
            <pc:docMk/>
            <pc:sldMk cId="4055602321" sldId="266"/>
            <ac:spMk id="11" creationId="{08205514-0D2B-4A35-9707-1122EDA33523}"/>
          </ac:spMkLst>
        </pc:spChg>
        <pc:graphicFrameChg chg="add del mod">
          <ac:chgData name="tien-i Kao" userId="a59c1bdb761853cd" providerId="LiveId" clId="{CB4C02C2-7A8C-4A7E-8CA8-D8A2AC8E5873}" dt="2020-07-23T03:42:05.581" v="3020"/>
          <ac:graphicFrameMkLst>
            <pc:docMk/>
            <pc:sldMk cId="4055602321" sldId="266"/>
            <ac:graphicFrameMk id="4" creationId="{DA1C27C9-156D-4171-A0D0-DD200A45D333}"/>
          </ac:graphicFrameMkLst>
        </pc:graphicFrameChg>
        <pc:picChg chg="add mod">
          <ac:chgData name="tien-i Kao" userId="a59c1bdb761853cd" providerId="LiveId" clId="{CB4C02C2-7A8C-4A7E-8CA8-D8A2AC8E5873}" dt="2020-07-23T03:42:29.806" v="3024" actId="1076"/>
          <ac:picMkLst>
            <pc:docMk/>
            <pc:sldMk cId="4055602321" sldId="266"/>
            <ac:picMk id="8" creationId="{526F6777-2588-4EA7-92F3-775B23DF64ED}"/>
          </ac:picMkLst>
        </pc:picChg>
        <pc:picChg chg="add mod">
          <ac:chgData name="tien-i Kao" userId="a59c1bdb761853cd" providerId="LiveId" clId="{CB4C02C2-7A8C-4A7E-8CA8-D8A2AC8E5873}" dt="2020-07-23T03:47:46.670" v="3069" actId="1076"/>
          <ac:picMkLst>
            <pc:docMk/>
            <pc:sldMk cId="4055602321" sldId="266"/>
            <ac:picMk id="10" creationId="{84EE990D-4F95-4B8E-A1D5-76B65807F041}"/>
          </ac:picMkLst>
        </pc:picChg>
      </pc:sldChg>
      <pc:sldChg chg="modSp new del mod">
        <pc:chgData name="tien-i Kao" userId="a59c1bdb761853cd" providerId="LiveId" clId="{CB4C02C2-7A8C-4A7E-8CA8-D8A2AC8E5873}" dt="2020-07-23T06:53:39.382" v="3680" actId="47"/>
        <pc:sldMkLst>
          <pc:docMk/>
          <pc:sldMk cId="760401831" sldId="267"/>
        </pc:sldMkLst>
        <pc:spChg chg="mod">
          <ac:chgData name="tien-i Kao" userId="a59c1bdb761853cd" providerId="LiveId" clId="{CB4C02C2-7A8C-4A7E-8CA8-D8A2AC8E5873}" dt="2020-07-23T03:35:03.495" v="2876" actId="20577"/>
          <ac:spMkLst>
            <pc:docMk/>
            <pc:sldMk cId="760401831" sldId="267"/>
            <ac:spMk id="2" creationId="{3E905147-61F4-4BB9-8FE1-5F09C3C22ED8}"/>
          </ac:spMkLst>
        </pc:spChg>
      </pc:sldChg>
      <pc:sldChg chg="delSp modSp new del mod">
        <pc:chgData name="tien-i Kao" userId="a59c1bdb761853cd" providerId="LiveId" clId="{CB4C02C2-7A8C-4A7E-8CA8-D8A2AC8E5873}" dt="2020-07-23T06:53:37.956" v="3679" actId="47"/>
        <pc:sldMkLst>
          <pc:docMk/>
          <pc:sldMk cId="132302868" sldId="268"/>
        </pc:sldMkLst>
        <pc:spChg chg="mod">
          <ac:chgData name="tien-i Kao" userId="a59c1bdb761853cd" providerId="LiveId" clId="{CB4C02C2-7A8C-4A7E-8CA8-D8A2AC8E5873}" dt="2020-07-23T03:35:28.981" v="2891" actId="20577"/>
          <ac:spMkLst>
            <pc:docMk/>
            <pc:sldMk cId="132302868" sldId="268"/>
            <ac:spMk id="2" creationId="{E1578600-42BC-46A4-950B-C7DCCEA9323E}"/>
          </ac:spMkLst>
        </pc:spChg>
        <pc:spChg chg="del">
          <ac:chgData name="tien-i Kao" userId="a59c1bdb761853cd" providerId="LiveId" clId="{CB4C02C2-7A8C-4A7E-8CA8-D8A2AC8E5873}" dt="2020-07-23T03:35:34.811" v="2892" actId="478"/>
          <ac:spMkLst>
            <pc:docMk/>
            <pc:sldMk cId="132302868" sldId="268"/>
            <ac:spMk id="3" creationId="{85AEEBD4-AF3F-4B2D-BEC0-ED6BF24B7144}"/>
          </ac:spMkLst>
        </pc:spChg>
      </pc:sldChg>
      <pc:sldChg chg="addSp delSp modSp new mod">
        <pc:chgData name="tien-i Kao" userId="a59c1bdb761853cd" providerId="LiveId" clId="{CB4C02C2-7A8C-4A7E-8CA8-D8A2AC8E5873}" dt="2020-07-23T03:37:39.323" v="3018"/>
        <pc:sldMkLst>
          <pc:docMk/>
          <pc:sldMk cId="3419659824" sldId="269"/>
        </pc:sldMkLst>
        <pc:spChg chg="del">
          <ac:chgData name="tien-i Kao" userId="a59c1bdb761853cd" providerId="LiveId" clId="{CB4C02C2-7A8C-4A7E-8CA8-D8A2AC8E5873}" dt="2020-07-23T03:35:51.885" v="2894" actId="478"/>
          <ac:spMkLst>
            <pc:docMk/>
            <pc:sldMk cId="3419659824" sldId="269"/>
            <ac:spMk id="3" creationId="{84B4C3C2-27CE-4C3F-9369-8CFF4C4F67B3}"/>
          </ac:spMkLst>
        </pc:spChg>
        <pc:spChg chg="add mod">
          <ac:chgData name="tien-i Kao" userId="a59c1bdb761853cd" providerId="LiveId" clId="{CB4C02C2-7A8C-4A7E-8CA8-D8A2AC8E5873}" dt="2020-07-23T03:37:39.323" v="3018"/>
          <ac:spMkLst>
            <pc:docMk/>
            <pc:sldMk cId="3419659824" sldId="269"/>
            <ac:spMk id="4" creationId="{1718FC87-83A9-400D-A589-83CC4F99DC2F}"/>
          </ac:spMkLst>
        </pc:spChg>
      </pc:sldChg>
      <pc:sldChg chg="addSp delSp modSp new del mod ord">
        <pc:chgData name="tien-i Kao" userId="a59c1bdb761853cd" providerId="LiveId" clId="{CB4C02C2-7A8C-4A7E-8CA8-D8A2AC8E5873}" dt="2020-07-23T07:36:15.564" v="3681" actId="47"/>
        <pc:sldMkLst>
          <pc:docMk/>
          <pc:sldMk cId="1321742393" sldId="270"/>
        </pc:sldMkLst>
        <pc:spChg chg="del">
          <ac:chgData name="tien-i Kao" userId="a59c1bdb761853cd" providerId="LiveId" clId="{CB4C02C2-7A8C-4A7E-8CA8-D8A2AC8E5873}" dt="2020-07-23T03:47:55.018" v="3071" actId="478"/>
          <ac:spMkLst>
            <pc:docMk/>
            <pc:sldMk cId="1321742393" sldId="270"/>
            <ac:spMk id="3" creationId="{79B891F3-5BED-40CD-A1B6-685FF766B21D}"/>
          </ac:spMkLst>
        </pc:spChg>
        <pc:spChg chg="add mod">
          <ac:chgData name="tien-i Kao" userId="a59c1bdb761853cd" providerId="LiveId" clId="{CB4C02C2-7A8C-4A7E-8CA8-D8A2AC8E5873}" dt="2020-07-23T05:54:59.794" v="3271"/>
          <ac:spMkLst>
            <pc:docMk/>
            <pc:sldMk cId="1321742393" sldId="270"/>
            <ac:spMk id="4" creationId="{1A96E987-A81D-4F75-8C1B-036B36C1F379}"/>
          </ac:spMkLst>
        </pc:spChg>
        <pc:spChg chg="add del mod">
          <ac:chgData name="tien-i Kao" userId="a59c1bdb761853cd" providerId="LiveId" clId="{CB4C02C2-7A8C-4A7E-8CA8-D8A2AC8E5873}" dt="2020-07-23T03:56:37.336" v="3228" actId="478"/>
          <ac:spMkLst>
            <pc:docMk/>
            <pc:sldMk cId="1321742393" sldId="270"/>
            <ac:spMk id="5" creationId="{6B3C731D-80B5-4F93-BBFC-B77470DA0C48}"/>
          </ac:spMkLst>
        </pc:spChg>
        <pc:picChg chg="add mod">
          <ac:chgData name="tien-i Kao" userId="a59c1bdb761853cd" providerId="LiveId" clId="{CB4C02C2-7A8C-4A7E-8CA8-D8A2AC8E5873}" dt="2020-07-23T05:53:16.656" v="3235" actId="1076"/>
          <ac:picMkLst>
            <pc:docMk/>
            <pc:sldMk cId="1321742393" sldId="270"/>
            <ac:picMk id="7" creationId="{6531B3DC-B638-42AC-BD60-E7103CC3116A}"/>
          </ac:picMkLst>
        </pc:picChg>
      </pc:sldChg>
      <pc:sldChg chg="addSp delSp modSp new mod">
        <pc:chgData name="tien-i Kao" userId="a59c1bdb761853cd" providerId="LiveId" clId="{CB4C02C2-7A8C-4A7E-8CA8-D8A2AC8E5873}" dt="2020-07-23T06:40:43.893" v="3295" actId="20577"/>
        <pc:sldMkLst>
          <pc:docMk/>
          <pc:sldMk cId="2958037225" sldId="271"/>
        </pc:sldMkLst>
        <pc:spChg chg="mod">
          <ac:chgData name="tien-i Kao" userId="a59c1bdb761853cd" providerId="LiveId" clId="{CB4C02C2-7A8C-4A7E-8CA8-D8A2AC8E5873}" dt="2020-07-23T06:40:43.893" v="3295" actId="20577"/>
          <ac:spMkLst>
            <pc:docMk/>
            <pc:sldMk cId="2958037225" sldId="271"/>
            <ac:spMk id="2" creationId="{07B43D1E-6561-4970-82A4-FB052AB82D7C}"/>
          </ac:spMkLst>
        </pc:spChg>
        <pc:spChg chg="del">
          <ac:chgData name="tien-i Kao" userId="a59c1bdb761853cd" providerId="LiveId" clId="{CB4C02C2-7A8C-4A7E-8CA8-D8A2AC8E5873}" dt="2020-07-23T06:39:18.900" v="3275" actId="478"/>
          <ac:spMkLst>
            <pc:docMk/>
            <pc:sldMk cId="2958037225" sldId="271"/>
            <ac:spMk id="3" creationId="{BA61392B-CC6E-4768-8BC2-BEC46970CE2E}"/>
          </ac:spMkLst>
        </pc:spChg>
        <pc:picChg chg="add del">
          <ac:chgData name="tien-i Kao" userId="a59c1bdb761853cd" providerId="LiveId" clId="{CB4C02C2-7A8C-4A7E-8CA8-D8A2AC8E5873}" dt="2020-07-23T06:39:21.100" v="3277" actId="22"/>
          <ac:picMkLst>
            <pc:docMk/>
            <pc:sldMk cId="2958037225" sldId="271"/>
            <ac:picMk id="5" creationId="{B352DCBD-E960-41A9-8667-FA360DB3C233}"/>
          </ac:picMkLst>
        </pc:picChg>
        <pc:picChg chg="add mod">
          <ac:chgData name="tien-i Kao" userId="a59c1bdb761853cd" providerId="LiveId" clId="{CB4C02C2-7A8C-4A7E-8CA8-D8A2AC8E5873}" dt="2020-07-23T06:39:55.880" v="3280" actId="1076"/>
          <ac:picMkLst>
            <pc:docMk/>
            <pc:sldMk cId="2958037225" sldId="271"/>
            <ac:picMk id="7" creationId="{DD2FB2D9-D737-48E3-8D01-207994894002}"/>
          </ac:picMkLst>
        </pc:picChg>
      </pc:sldChg>
      <pc:sldChg chg="addSp delSp modSp new mod">
        <pc:chgData name="tien-i Kao" userId="a59c1bdb761853cd" providerId="LiveId" clId="{CB4C02C2-7A8C-4A7E-8CA8-D8A2AC8E5873}" dt="2020-07-23T07:36:26.975" v="3682"/>
        <pc:sldMkLst>
          <pc:docMk/>
          <pc:sldMk cId="1682901142" sldId="272"/>
        </pc:sldMkLst>
        <pc:spChg chg="mod">
          <ac:chgData name="tien-i Kao" userId="a59c1bdb761853cd" providerId="LiveId" clId="{CB4C02C2-7A8C-4A7E-8CA8-D8A2AC8E5873}" dt="2020-07-23T07:36:26.975" v="3682"/>
          <ac:spMkLst>
            <pc:docMk/>
            <pc:sldMk cId="1682901142" sldId="272"/>
            <ac:spMk id="2" creationId="{2F92B811-CDB4-47CD-A396-108A1E8FA6B8}"/>
          </ac:spMkLst>
        </pc:spChg>
        <pc:spChg chg="del">
          <ac:chgData name="tien-i Kao" userId="a59c1bdb761853cd" providerId="LiveId" clId="{CB4C02C2-7A8C-4A7E-8CA8-D8A2AC8E5873}" dt="2020-07-23T06:42:38.282" v="3297" actId="478"/>
          <ac:spMkLst>
            <pc:docMk/>
            <pc:sldMk cId="1682901142" sldId="272"/>
            <ac:spMk id="3" creationId="{68F4D768-C0B6-4D4B-BB2A-F400E2414816}"/>
          </ac:spMkLst>
        </pc:spChg>
        <pc:spChg chg="add mod">
          <ac:chgData name="tien-i Kao" userId="a59c1bdb761853cd" providerId="LiveId" clId="{CB4C02C2-7A8C-4A7E-8CA8-D8A2AC8E5873}" dt="2020-07-23T06:50:10.513" v="3670" actId="1076"/>
          <ac:spMkLst>
            <pc:docMk/>
            <pc:sldMk cId="1682901142" sldId="272"/>
            <ac:spMk id="6" creationId="{DE02B4A3-88C6-4E17-983A-6F1ED2326338}"/>
          </ac:spMkLst>
        </pc:spChg>
        <pc:spChg chg="add mod">
          <ac:chgData name="tien-i Kao" userId="a59c1bdb761853cd" providerId="LiveId" clId="{CB4C02C2-7A8C-4A7E-8CA8-D8A2AC8E5873}" dt="2020-07-23T06:53:21.660" v="3678" actId="313"/>
          <ac:spMkLst>
            <pc:docMk/>
            <pc:sldMk cId="1682901142" sldId="272"/>
            <ac:spMk id="7" creationId="{9277B4B8-1047-4D49-BD69-4EE7624B3432}"/>
          </ac:spMkLst>
        </pc:spChg>
        <pc:picChg chg="add mod">
          <ac:chgData name="tien-i Kao" userId="a59c1bdb761853cd" providerId="LiveId" clId="{CB4C02C2-7A8C-4A7E-8CA8-D8A2AC8E5873}" dt="2020-07-23T06:43:42.696" v="3299" actId="1076"/>
          <ac:picMkLst>
            <pc:docMk/>
            <pc:sldMk cId="1682901142" sldId="272"/>
            <ac:picMk id="5" creationId="{9F123DD2-508D-4F9E-9C49-6FD0535DDB4B}"/>
          </ac:picMkLst>
        </pc:picChg>
        <pc:cxnChg chg="add">
          <ac:chgData name="tien-i Kao" userId="a59c1bdb761853cd" providerId="LiveId" clId="{CB4C02C2-7A8C-4A7E-8CA8-D8A2AC8E5873}" dt="2020-07-23T06:50:17.556" v="3671" actId="11529"/>
          <ac:cxnSpMkLst>
            <pc:docMk/>
            <pc:sldMk cId="1682901142" sldId="272"/>
            <ac:cxnSpMk id="9" creationId="{986DDE3A-B0BA-4D0B-9E99-004F045391EA}"/>
          </ac:cxnSpMkLst>
        </pc:cxnChg>
        <pc:cxnChg chg="add mod">
          <ac:chgData name="tien-i Kao" userId="a59c1bdb761853cd" providerId="LiveId" clId="{CB4C02C2-7A8C-4A7E-8CA8-D8A2AC8E5873}" dt="2020-07-23T06:50:25.598" v="3674" actId="14100"/>
          <ac:cxnSpMkLst>
            <pc:docMk/>
            <pc:sldMk cId="1682901142" sldId="272"/>
            <ac:cxnSpMk id="10" creationId="{6FE47522-321B-469C-BA21-051B9ECCC34B}"/>
          </ac:cxnSpMkLst>
        </pc:cxnChg>
      </pc:sldChg>
      <pc:sldChg chg="addSp delSp modSp add mod">
        <pc:chgData name="tien-i Kao" userId="a59c1bdb761853cd" providerId="LiveId" clId="{CB4C02C2-7A8C-4A7E-8CA8-D8A2AC8E5873}" dt="2020-07-23T07:38:35.328" v="3692" actId="1076"/>
        <pc:sldMkLst>
          <pc:docMk/>
          <pc:sldMk cId="723038970" sldId="273"/>
        </pc:sldMkLst>
        <pc:spChg chg="mod">
          <ac:chgData name="tien-i Kao" userId="a59c1bdb761853cd" providerId="LiveId" clId="{CB4C02C2-7A8C-4A7E-8CA8-D8A2AC8E5873}" dt="2020-07-23T07:36:53.225" v="3685" actId="20577"/>
          <ac:spMkLst>
            <pc:docMk/>
            <pc:sldMk cId="723038970" sldId="273"/>
            <ac:spMk id="2" creationId="{2F92B811-CDB4-47CD-A396-108A1E8FA6B8}"/>
          </ac:spMkLst>
        </pc:spChg>
        <pc:spChg chg="del">
          <ac:chgData name="tien-i Kao" userId="a59c1bdb761853cd" providerId="LiveId" clId="{CB4C02C2-7A8C-4A7E-8CA8-D8A2AC8E5873}" dt="2020-07-23T07:38:23.373" v="3687" actId="478"/>
          <ac:spMkLst>
            <pc:docMk/>
            <pc:sldMk cId="723038970" sldId="273"/>
            <ac:spMk id="6" creationId="{DE02B4A3-88C6-4E17-983A-6F1ED2326338}"/>
          </ac:spMkLst>
        </pc:spChg>
        <pc:spChg chg="del">
          <ac:chgData name="tien-i Kao" userId="a59c1bdb761853cd" providerId="LiveId" clId="{CB4C02C2-7A8C-4A7E-8CA8-D8A2AC8E5873}" dt="2020-07-23T07:38:23.373" v="3687" actId="478"/>
          <ac:spMkLst>
            <pc:docMk/>
            <pc:sldMk cId="723038970" sldId="273"/>
            <ac:spMk id="7" creationId="{9277B4B8-1047-4D49-BD69-4EE7624B3432}"/>
          </ac:spMkLst>
        </pc:spChg>
        <pc:picChg chg="add mod">
          <ac:chgData name="tien-i Kao" userId="a59c1bdb761853cd" providerId="LiveId" clId="{CB4C02C2-7A8C-4A7E-8CA8-D8A2AC8E5873}" dt="2020-07-23T07:38:35.328" v="3692" actId="1076"/>
          <ac:picMkLst>
            <pc:docMk/>
            <pc:sldMk cId="723038970" sldId="273"/>
            <ac:picMk id="4" creationId="{1E427102-13D5-4941-9FF3-0C9ECEE9A9FA}"/>
          </ac:picMkLst>
        </pc:picChg>
        <pc:picChg chg="del">
          <ac:chgData name="tien-i Kao" userId="a59c1bdb761853cd" providerId="LiveId" clId="{CB4C02C2-7A8C-4A7E-8CA8-D8A2AC8E5873}" dt="2020-07-23T07:38:20.153" v="3686" actId="478"/>
          <ac:picMkLst>
            <pc:docMk/>
            <pc:sldMk cId="723038970" sldId="273"/>
            <ac:picMk id="5" creationId="{9F123DD2-508D-4F9E-9C49-6FD0535DDB4B}"/>
          </ac:picMkLst>
        </pc:picChg>
        <pc:cxnChg chg="del mod">
          <ac:chgData name="tien-i Kao" userId="a59c1bdb761853cd" providerId="LiveId" clId="{CB4C02C2-7A8C-4A7E-8CA8-D8A2AC8E5873}" dt="2020-07-23T07:38:23.373" v="3687" actId="478"/>
          <ac:cxnSpMkLst>
            <pc:docMk/>
            <pc:sldMk cId="723038970" sldId="273"/>
            <ac:cxnSpMk id="9" creationId="{986DDE3A-B0BA-4D0B-9E99-004F045391EA}"/>
          </ac:cxnSpMkLst>
        </pc:cxnChg>
        <pc:cxnChg chg="del mod">
          <ac:chgData name="tien-i Kao" userId="a59c1bdb761853cd" providerId="LiveId" clId="{CB4C02C2-7A8C-4A7E-8CA8-D8A2AC8E5873}" dt="2020-07-23T07:38:23.373" v="3687" actId="478"/>
          <ac:cxnSpMkLst>
            <pc:docMk/>
            <pc:sldMk cId="723038970" sldId="273"/>
            <ac:cxnSpMk id="10" creationId="{6FE47522-321B-469C-BA21-051B9ECCC34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A736-2A04-47FC-B912-1D85881FC0D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CCA68-E3BF-418D-828A-65624D568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3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冰水</a:t>
            </a:r>
            <a:r>
              <a:rPr lang="en-US" altLang="zh-TW" dirty="0"/>
              <a:t>,</a:t>
            </a:r>
            <a:r>
              <a:rPr lang="zh-TW" altLang="en-US" dirty="0"/>
              <a:t>溫水</a:t>
            </a:r>
            <a:r>
              <a:rPr lang="en-US" altLang="zh-TW" dirty="0"/>
              <a:t>,</a:t>
            </a:r>
            <a:r>
              <a:rPr lang="zh-TW" altLang="en-US" dirty="0"/>
              <a:t>連續出水</a:t>
            </a:r>
            <a:r>
              <a:rPr lang="en-US" altLang="zh-TW" dirty="0"/>
              <a:t>,</a:t>
            </a:r>
            <a:r>
              <a:rPr lang="zh-TW" altLang="en-US" dirty="0"/>
              <a:t>再沸騰 </a:t>
            </a:r>
            <a:r>
              <a:rPr lang="en-US" altLang="zh-TW" dirty="0"/>
              <a:t>…</a:t>
            </a:r>
            <a:r>
              <a:rPr lang="en-US" altLang="zh-TW" dirty="0" err="1"/>
              <a:t>etc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CA68-E3BF-418D-828A-65624D568F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20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常見的電晶體可分為三大類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MOSFET:</a:t>
            </a:r>
            <a:r>
              <a:rPr lang="zh-TW" altLang="en-US" dirty="0"/>
              <a:t>電壓控制  </a:t>
            </a:r>
            <a:r>
              <a:rPr lang="en-US" altLang="zh-TW" dirty="0"/>
              <a:t>(</a:t>
            </a:r>
            <a:r>
              <a:rPr lang="zh-TW" altLang="en-US" dirty="0"/>
              <a:t>本實驗使用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BJT:</a:t>
            </a:r>
            <a:r>
              <a:rPr lang="zh-TW" altLang="en-US" dirty="0"/>
              <a:t>電流控制   學校常見的</a:t>
            </a:r>
            <a:r>
              <a:rPr lang="en-US" altLang="zh-TW" dirty="0"/>
              <a:t>2N2222</a:t>
            </a:r>
            <a:r>
              <a:rPr lang="zh-TW" altLang="en-US" dirty="0"/>
              <a:t>就是屬於</a:t>
            </a:r>
            <a:r>
              <a:rPr lang="en-US" altLang="zh-TW" dirty="0"/>
              <a:t>BJT</a:t>
            </a:r>
            <a:r>
              <a:rPr lang="zh-TW" altLang="en-US" dirty="0"/>
              <a:t>類</a:t>
            </a:r>
            <a:endParaRPr lang="en-US" altLang="zh-TW" dirty="0"/>
          </a:p>
          <a:p>
            <a:r>
              <a:rPr lang="en-US" altLang="zh-TW" dirty="0"/>
              <a:t>IGBT: </a:t>
            </a:r>
            <a:r>
              <a:rPr lang="zh-TW" altLang="en-US" dirty="0"/>
              <a:t>電壓控制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CA68-E3BF-418D-828A-65624D568F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4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51278-31E0-442F-8E59-4D6BA9894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D1EA72-73C3-40DC-8E7C-141560EF6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4B4BA8-3E63-45CC-A5F7-8732CD0C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C0E907-831E-48B4-AB82-2EA7C1F1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2381A-0327-4AF2-93FB-241B7907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52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C1ACD-8D61-4740-A15F-8F70EC29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C72E5B-4D02-4C03-A7CA-AA72BD17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8E2C8-040E-457D-BED9-59CF3DE9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241FD8-AB49-4B2C-A834-507FA809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579FC1-7D86-40A2-A28D-06BAA481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72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BA8831-887D-41CF-8430-25BE513A9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594F63-2A3A-47D0-8C4A-C5512D8F5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3ECE4B-6D7A-4C00-BC3A-C96E0873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B7FCB8-CD79-4D43-A2AF-1EE7EDBD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30D96B-24AD-48A1-8395-123ABA2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9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3CBD2-3331-4439-AEAD-5BA35FF3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A79FE-CB90-407F-ABF9-E486B4FC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54EAAF-0A14-448D-917E-117B4F5A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23A800-C0D0-4B40-902C-64B8E509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EAC0D-C45F-4A1A-A778-C3FBF03D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6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E2EF8-57DE-4057-B8AA-34919389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FDFAB8-C61A-44BB-A237-AB32A26A0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BEF782-5341-4054-AF80-453EE1FA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0D519D-6D25-44E0-9482-C599D707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E8032-F240-4D5F-AACA-B10E7906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15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25A16-9EDA-482E-A1F6-95D7E1D1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02894D-0133-4407-B154-F97DBB6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5042A1-38B3-4AB8-992C-A0442189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CEB728-92D3-49A5-961C-EA7CA0A4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9B6D2A-D631-410C-B936-DBED363F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25F7CA-1C58-44C3-9DE0-9660829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EE7EA-D4EB-47A2-A70D-5C4D0C66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D48BC2-03A8-4EEC-9F50-94C5E86C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B354F7-F43F-4144-B1DB-27C7D6742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7B15C7-327D-48D1-8940-27CC36FC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BCB868-0EB8-479F-847E-19C0AD551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583156-457F-475A-8128-C8D4577F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5558E5-8529-4075-AD8A-0E5BC252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C86951-DC21-46A7-94BD-460AD897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8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B7978-06FE-4E74-91F5-626A4FD0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0FBD9-923E-47EC-8914-57A8C774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829B9F-6726-49F4-929E-364C783F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81B788-92C2-4F00-956E-70B59C68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63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5B386C-1D68-4F87-9B83-AB4F0484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C37388-7E02-425D-9243-715AFC93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50ADA6-D023-4160-A1A6-812A848F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2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95E46-00EE-40CE-8DC6-62C4BC6A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63473-0002-4F89-BA36-EBB37D54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1E40E7-D74F-48F5-9BC9-58A54019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784D0F-1789-4E40-9BFF-E0A5A854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744D81-18BD-4B77-8335-DBA1001F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65F8AD-9ECB-454B-8D86-81A90F46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40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2D7AC-D703-4321-9C62-94F0DE13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23A209-7E70-4DBC-8335-821AD3E50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CDD157-424E-40DA-A616-EEEA0739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2A6CA0-CD3F-4C21-9151-1A7E996E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3CD6C6-1838-4BE7-8A97-2B9BAA28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80EF98-D85B-41FC-9EA3-0282C0BD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68381B-3895-4295-9270-281DC84A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3A4B7C-A514-434B-A3F5-217E23C4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CBED-7AAB-4F79-A665-2FA8B2E36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5292-4A20-4E0E-8252-1684270025AF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6B37E1-69EF-484A-BB7F-4F5C87B17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3ECD6-84BF-4D73-9289-F53651672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DFD0-EC2B-4319-8747-1687B53DD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5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CE4F2-4B4D-4EC2-A417-2978D631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飲水機上會看到那些按鍵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42BBDA-1CA0-44D1-8E21-98FCBDFC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5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2E4E2-1FEC-4B98-B8D5-D85865BA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18FC87-83A9-400D-A589-83CC4F99DC2F}"/>
              </a:ext>
            </a:extLst>
          </p:cNvPr>
          <p:cNvSpPr txBox="1"/>
          <p:nvPr/>
        </p:nvSpPr>
        <p:spPr>
          <a:xfrm>
            <a:off x="1041722" y="2349661"/>
            <a:ext cx="1675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</a:t>
            </a:r>
            <a:r>
              <a:rPr lang="en-US" altLang="zh-TW" dirty="0" err="1"/>
              <a:t>digitalRead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 讀取按鈕狀態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</a:t>
            </a:r>
            <a:r>
              <a:rPr lang="en-US" altLang="zh-TW" dirty="0" err="1"/>
              <a:t>digitalWrite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 幫浦啟動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-If</a:t>
            </a:r>
          </a:p>
          <a:p>
            <a:r>
              <a:rPr lang="zh-TW" altLang="en-US" dirty="0"/>
              <a:t> 條件判斷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965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43D1E-6561-4970-82A4-FB052AB8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LAB20200723_0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D2FB2D9-D737-48E3-8D01-20799489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3441"/>
            <a:ext cx="9333053" cy="41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2B811-CDB4-47CD-A396-108A1E8F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LAB20200723_0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123DD2-508D-4F9E-9C49-6FD0535D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4690"/>
            <a:ext cx="5707875" cy="35588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E02B4A3-88C6-4E17-983A-6F1ED2326338}"/>
              </a:ext>
            </a:extLst>
          </p:cNvPr>
          <p:cNvSpPr txBox="1"/>
          <p:nvPr/>
        </p:nvSpPr>
        <p:spPr>
          <a:xfrm>
            <a:off x="4736347" y="4092825"/>
            <a:ext cx="396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偵測第</a:t>
            </a:r>
            <a:r>
              <a:rPr lang="en-US" altLang="zh-TW" dirty="0"/>
              <a:t>13</a:t>
            </a:r>
            <a:r>
              <a:rPr lang="zh-TW" altLang="en-US" dirty="0"/>
              <a:t>腳</a:t>
            </a:r>
            <a:r>
              <a:rPr lang="en-US" altLang="zh-TW" dirty="0"/>
              <a:t>,</a:t>
            </a:r>
            <a:r>
              <a:rPr lang="zh-TW" altLang="en-US" dirty="0"/>
              <a:t>並將結果存放於</a:t>
            </a:r>
            <a:r>
              <a:rPr lang="en-US" altLang="zh-TW" dirty="0"/>
              <a:t>”button0”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77B4B8-1047-4D49-BD69-4EE7624B3432}"/>
              </a:ext>
            </a:extLst>
          </p:cNvPr>
          <p:cNvSpPr txBox="1"/>
          <p:nvPr/>
        </p:nvSpPr>
        <p:spPr>
          <a:xfrm>
            <a:off x="4641448" y="4644158"/>
            <a:ext cx="620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將第</a:t>
            </a:r>
            <a:r>
              <a:rPr lang="en-US" altLang="zh-TW" dirty="0"/>
              <a:t>9</a:t>
            </a:r>
            <a:r>
              <a:rPr lang="zh-TW" altLang="en-US" dirty="0"/>
              <a:t>腳的狀態改變成</a:t>
            </a:r>
            <a:r>
              <a:rPr lang="en-US" altLang="zh-TW" dirty="0"/>
              <a:t>”button0”</a:t>
            </a:r>
            <a:r>
              <a:rPr lang="zh-TW" altLang="en-US" dirty="0"/>
              <a:t>所存放的內容</a:t>
            </a:r>
            <a:r>
              <a:rPr lang="en-US" altLang="zh-TW" dirty="0"/>
              <a:t>(</a:t>
            </a:r>
            <a:r>
              <a:rPr lang="zh-TW" altLang="en-US" dirty="0"/>
              <a:t>第</a:t>
            </a:r>
            <a:r>
              <a:rPr lang="en-US" altLang="zh-TW" dirty="0"/>
              <a:t>13</a:t>
            </a:r>
            <a:r>
              <a:rPr lang="zh-TW" altLang="en-US" dirty="0"/>
              <a:t>腳的狀態</a:t>
            </a:r>
            <a:r>
              <a:rPr lang="en-US" altLang="zh-TW" dirty="0"/>
              <a:t>)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86DDE3A-B0BA-4D0B-9E99-004F045391EA}"/>
              </a:ext>
            </a:extLst>
          </p:cNvPr>
          <p:cNvCxnSpPr>
            <a:stCxn id="6" idx="1"/>
          </p:cNvCxnSpPr>
          <p:nvPr/>
        </p:nvCxnSpPr>
        <p:spPr>
          <a:xfrm flipH="1">
            <a:off x="3460830" y="4277491"/>
            <a:ext cx="1275517" cy="2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FE47522-321B-469C-BA21-051B9ECCC34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543784" y="4828824"/>
            <a:ext cx="1097664" cy="9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0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2B811-CDB4-47CD-A396-108A1E8F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LAB20200723_1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427102-13D5-4941-9FF3-0C9ECEE9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146"/>
            <a:ext cx="8953196" cy="46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3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70CB9-8E26-4B49-A699-C98978B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條件判斷指令</a:t>
            </a:r>
            <a:r>
              <a:rPr lang="en-US" altLang="zh-TW" dirty="0"/>
              <a:t>“if”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26F6777-2588-4EA7-92F3-775B23DF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250"/>
            <a:ext cx="4235887" cy="42696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4EE990D-4F95-4B8E-A1D5-76B65807F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90" y="1844297"/>
            <a:ext cx="3569372" cy="412563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205514-0D2B-4A35-9707-1122EDA33523}"/>
              </a:ext>
            </a:extLst>
          </p:cNvPr>
          <p:cNvSpPr txBox="1"/>
          <p:nvPr/>
        </p:nvSpPr>
        <p:spPr>
          <a:xfrm>
            <a:off x="8044406" y="612354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ANS: y</a:t>
            </a:r>
            <a:r>
              <a:rPr lang="zh-TW" altLang="en-US" dirty="0"/>
              <a:t>為</a:t>
            </a:r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560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1640F-AFD8-468A-AF02-03551529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D75E46-C929-4E97-855C-09B7CDFF8DFC}"/>
              </a:ext>
            </a:extLst>
          </p:cNvPr>
          <p:cNvSpPr txBox="1"/>
          <p:nvPr/>
        </p:nvSpPr>
        <p:spPr>
          <a:xfrm>
            <a:off x="999241" y="2479249"/>
            <a:ext cx="33940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非</a:t>
            </a:r>
            <a:r>
              <a:rPr lang="en-US" altLang="zh-TW" dirty="0"/>
              <a:t>”</a:t>
            </a:r>
            <a:r>
              <a:rPr lang="zh-TW" altLang="en-US" dirty="0"/>
              <a:t>連續出水</a:t>
            </a:r>
            <a:r>
              <a:rPr lang="en-US" altLang="zh-TW" dirty="0"/>
              <a:t>”</a:t>
            </a:r>
            <a:r>
              <a:rPr lang="zh-TW" altLang="en-US" dirty="0"/>
              <a:t>模式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zh-TW" altLang="en-US" b="1" dirty="0"/>
              <a:t>按住</a:t>
            </a:r>
            <a:r>
              <a:rPr lang="en-US" altLang="zh-TW" dirty="0"/>
              <a:t>”</a:t>
            </a:r>
            <a:r>
              <a:rPr lang="zh-TW" altLang="en-US" dirty="0"/>
              <a:t>冷水</a:t>
            </a:r>
            <a:r>
              <a:rPr lang="en-US" altLang="zh-TW" dirty="0"/>
              <a:t>”</a:t>
            </a:r>
            <a:r>
              <a:rPr lang="zh-TW" altLang="en-US" dirty="0"/>
              <a:t>鍵</a:t>
            </a:r>
            <a:r>
              <a:rPr lang="en-US" altLang="zh-TW" dirty="0"/>
              <a:t>,</a:t>
            </a:r>
            <a:r>
              <a:rPr lang="zh-TW" altLang="en-US" dirty="0"/>
              <a:t>飲水機供水</a:t>
            </a:r>
            <a:endParaRPr lang="en-US" altLang="zh-TW" dirty="0"/>
          </a:p>
          <a:p>
            <a:r>
              <a:rPr lang="en-US" altLang="zh-TW" dirty="0"/>
              <a:t>   </a:t>
            </a:r>
            <a:r>
              <a:rPr lang="zh-TW" altLang="en-US" b="1" dirty="0"/>
              <a:t>放開</a:t>
            </a:r>
            <a:r>
              <a:rPr lang="en-US" altLang="zh-TW" dirty="0"/>
              <a:t>”</a:t>
            </a:r>
            <a:r>
              <a:rPr lang="zh-TW" altLang="en-US" dirty="0"/>
              <a:t>冷水</a:t>
            </a:r>
            <a:r>
              <a:rPr lang="en-US" altLang="zh-TW" dirty="0"/>
              <a:t>”</a:t>
            </a:r>
            <a:r>
              <a:rPr lang="zh-TW" altLang="en-US" dirty="0"/>
              <a:t>鍵</a:t>
            </a:r>
            <a:r>
              <a:rPr lang="en-US" altLang="zh-TW" dirty="0"/>
              <a:t>,</a:t>
            </a:r>
            <a:r>
              <a:rPr lang="zh-TW" altLang="en-US" dirty="0"/>
              <a:t>飲水機停止供水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2.”</a:t>
            </a:r>
            <a:r>
              <a:rPr lang="zh-TW" altLang="en-US" dirty="0"/>
              <a:t>連續出水</a:t>
            </a:r>
            <a:r>
              <a:rPr lang="en-US" altLang="zh-TW" dirty="0"/>
              <a:t>”</a:t>
            </a:r>
            <a:r>
              <a:rPr lang="zh-TW" altLang="en-US" dirty="0"/>
              <a:t>模式</a:t>
            </a:r>
            <a:endParaRPr lang="en-US" altLang="zh-TW" dirty="0"/>
          </a:p>
          <a:p>
            <a:r>
              <a:rPr lang="zh-TW" altLang="en-US" dirty="0"/>
              <a:t>    奇數次</a:t>
            </a:r>
            <a:r>
              <a:rPr lang="zh-TW" altLang="en-US" b="1" dirty="0"/>
              <a:t>按下</a:t>
            </a:r>
            <a:r>
              <a:rPr lang="en-US" altLang="zh-TW" dirty="0"/>
              <a:t>”</a:t>
            </a:r>
            <a:r>
              <a:rPr lang="zh-TW" altLang="en-US" dirty="0"/>
              <a:t>冷水鍵</a:t>
            </a:r>
            <a:r>
              <a:rPr lang="en-US" altLang="zh-TW" dirty="0"/>
              <a:t>”,</a:t>
            </a:r>
            <a:r>
              <a:rPr lang="zh-TW" altLang="en-US" dirty="0"/>
              <a:t>開始供水</a:t>
            </a:r>
            <a:endParaRPr lang="en-US" altLang="zh-TW" dirty="0"/>
          </a:p>
          <a:p>
            <a:r>
              <a:rPr lang="zh-TW" altLang="en-US" dirty="0"/>
              <a:t>    偶數次</a:t>
            </a:r>
            <a:r>
              <a:rPr lang="zh-TW" altLang="en-US" b="1" dirty="0"/>
              <a:t>按下</a:t>
            </a:r>
            <a:r>
              <a:rPr lang="en-US" altLang="zh-TW" dirty="0"/>
              <a:t>”</a:t>
            </a:r>
            <a:r>
              <a:rPr lang="zh-TW" altLang="en-US" dirty="0"/>
              <a:t>冷水鍵</a:t>
            </a:r>
            <a:r>
              <a:rPr lang="en-US" altLang="zh-TW" dirty="0"/>
              <a:t>”,</a:t>
            </a:r>
            <a:r>
              <a:rPr lang="zh-TW" altLang="en-US" dirty="0"/>
              <a:t>停止供水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26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9A0C9-4874-402F-9B5C-ABA9A65F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飲水機實驗</a:t>
            </a:r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CA024312-0C48-4A61-8438-ABF1785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4366"/>
            <a:ext cx="5844530" cy="43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1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662A5A4-5D59-4590-BDFD-84AD6BCD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78" y="4257993"/>
            <a:ext cx="8161727" cy="21871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D8ACBE-BA83-41CD-AE4F-8F60C61E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硬體架構</a:t>
            </a:r>
          </a:p>
        </p:txBody>
      </p:sp>
      <p:pic>
        <p:nvPicPr>
          <p:cNvPr id="4" name="圖片 3" descr="一張含有 電子用品, 電路 的圖片&#10;&#10;自動產生的描述">
            <a:extLst>
              <a:ext uri="{FF2B5EF4-FFF2-40B4-BE49-F238E27FC236}">
                <a16:creationId xmlns:a16="http://schemas.microsoft.com/office/drawing/2014/main" id="{E952662E-0F94-4FA7-9CE6-4A9263A6A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26" y="2058016"/>
            <a:ext cx="2072000" cy="1579811"/>
          </a:xfrm>
          <a:prstGeom prst="rect">
            <a:avLst/>
          </a:prstGeom>
        </p:spPr>
      </p:pic>
      <p:pic>
        <p:nvPicPr>
          <p:cNvPr id="5" name="圖片 4" descr="一張含有 電路 的圖片&#10;&#10;自動產生的描述">
            <a:extLst>
              <a:ext uri="{FF2B5EF4-FFF2-40B4-BE49-F238E27FC236}">
                <a16:creationId xmlns:a16="http://schemas.microsoft.com/office/drawing/2014/main" id="{BE830253-B245-4089-A5D9-6F23FD97F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78" y="2058016"/>
            <a:ext cx="2120725" cy="1590903"/>
          </a:xfrm>
          <a:prstGeom prst="rect">
            <a:avLst/>
          </a:prstGeom>
        </p:spPr>
      </p:pic>
      <p:pic>
        <p:nvPicPr>
          <p:cNvPr id="6" name="圖片 5" descr="一張含有 電子用品, 電路 的圖片&#10;&#10;自動產生的描述">
            <a:extLst>
              <a:ext uri="{FF2B5EF4-FFF2-40B4-BE49-F238E27FC236}">
                <a16:creationId xmlns:a16="http://schemas.microsoft.com/office/drawing/2014/main" id="{9526C542-2FAD-4C72-9CC3-59C2E3033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52" y="2074286"/>
            <a:ext cx="2120725" cy="157981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8B97BE-51B7-4DBC-8E34-37434A524495}"/>
              </a:ext>
            </a:extLst>
          </p:cNvPr>
          <p:cNvSpPr txBox="1"/>
          <p:nvPr/>
        </p:nvSpPr>
        <p:spPr>
          <a:xfrm>
            <a:off x="1915001" y="3796328"/>
            <a:ext cx="1370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按鍵</a:t>
            </a:r>
            <a:endParaRPr lang="en-US" altLang="zh-TW" b="1" dirty="0"/>
          </a:p>
          <a:p>
            <a:r>
              <a:rPr lang="en-US" altLang="zh-TW" dirty="0"/>
              <a:t>-”</a:t>
            </a:r>
            <a:r>
              <a:rPr lang="zh-TW" altLang="en-US" dirty="0"/>
              <a:t>冷水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-”</a:t>
            </a:r>
            <a:r>
              <a:rPr lang="zh-TW" altLang="en-US" dirty="0"/>
              <a:t>連續出水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6A4A01-159D-4F71-A483-364EE6638F32}"/>
              </a:ext>
            </a:extLst>
          </p:cNvPr>
          <p:cNvSpPr txBox="1"/>
          <p:nvPr/>
        </p:nvSpPr>
        <p:spPr>
          <a:xfrm>
            <a:off x="4194152" y="3796328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Arduino</a:t>
            </a:r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F07AFA-EDD7-4BBF-BB28-1DB0090420BE}"/>
              </a:ext>
            </a:extLst>
          </p:cNvPr>
          <p:cNvSpPr txBox="1"/>
          <p:nvPr/>
        </p:nvSpPr>
        <p:spPr>
          <a:xfrm>
            <a:off x="6430299" y="3796328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放大模組</a:t>
            </a:r>
            <a:r>
              <a:rPr lang="en-US" altLang="zh-TW" b="1" dirty="0"/>
              <a:t>,</a:t>
            </a:r>
            <a:r>
              <a:rPr lang="zh-TW" altLang="en-US" b="1" dirty="0"/>
              <a:t>抽水馬達</a:t>
            </a:r>
          </a:p>
        </p:txBody>
      </p:sp>
    </p:spTree>
    <p:extLst>
      <p:ext uri="{BB962C8B-B14F-4D97-AF65-F5344CB8AC3E}">
        <p14:creationId xmlns:p14="http://schemas.microsoft.com/office/powerpoint/2010/main" val="133166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95B6C-19A6-4A4F-AF33-597F05D7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腳位定義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277F1D-B07B-4393-884B-429BB827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7" y="2051972"/>
            <a:ext cx="6088908" cy="42904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94E3-7F83-4624-B52F-AA05F5927526}"/>
              </a:ext>
            </a:extLst>
          </p:cNvPr>
          <p:cNvSpPr txBox="1"/>
          <p:nvPr/>
        </p:nvSpPr>
        <p:spPr>
          <a:xfrm>
            <a:off x="3518704" y="3568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按鍵輸入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0073FE-38AA-4BC0-A397-5B6DF94913E5}"/>
              </a:ext>
            </a:extLst>
          </p:cNvPr>
          <p:cNvSpPr/>
          <p:nvPr/>
        </p:nvSpPr>
        <p:spPr>
          <a:xfrm>
            <a:off x="2032152" y="3229337"/>
            <a:ext cx="2134734" cy="439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6B4533-BA0E-458B-8DB1-44B51DFB6BE7}"/>
              </a:ext>
            </a:extLst>
          </p:cNvPr>
          <p:cNvSpPr/>
          <p:nvPr/>
        </p:nvSpPr>
        <p:spPr>
          <a:xfrm>
            <a:off x="2032152" y="2605963"/>
            <a:ext cx="2298708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4056E3-AABB-482B-85F7-D56EF67BB9A5}"/>
              </a:ext>
            </a:extLst>
          </p:cNvPr>
          <p:cNvSpPr txBox="1"/>
          <p:nvPr/>
        </p:nvSpPr>
        <p:spPr>
          <a:xfrm>
            <a:off x="3518704" y="23787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幫浦開關</a:t>
            </a:r>
          </a:p>
        </p:txBody>
      </p:sp>
    </p:spTree>
    <p:extLst>
      <p:ext uri="{BB962C8B-B14F-4D97-AF65-F5344CB8AC3E}">
        <p14:creationId xmlns:p14="http://schemas.microsoft.com/office/powerpoint/2010/main" val="21008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1F371-6D70-44DB-A30C-64A081C6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按鍵電路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B07E5F-0C37-4183-99D8-2907341A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7385"/>
            <a:ext cx="6336761" cy="309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59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EA38E-F082-4477-A309-7C76F028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放大模組與抽水幫浦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3E30EB-BDA1-4EC5-AE14-7211A464D48F}"/>
              </a:ext>
            </a:extLst>
          </p:cNvPr>
          <p:cNvSpPr txBox="1"/>
          <p:nvPr/>
        </p:nvSpPr>
        <p:spPr>
          <a:xfrm>
            <a:off x="874121" y="2060020"/>
            <a:ext cx="5221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Arduino</a:t>
            </a:r>
            <a:r>
              <a:rPr lang="zh-TW" altLang="en-US" dirty="0"/>
              <a:t>的輸出為</a:t>
            </a:r>
            <a:r>
              <a:rPr lang="en-US" altLang="zh-TW" dirty="0"/>
              <a:t>5V,</a:t>
            </a:r>
            <a:r>
              <a:rPr lang="zh-TW" altLang="en-US" dirty="0"/>
              <a:t>但抽水幫浦需要</a:t>
            </a:r>
            <a:r>
              <a:rPr lang="en-US" altLang="zh-TW" dirty="0"/>
              <a:t>7V</a:t>
            </a:r>
            <a:r>
              <a:rPr lang="zh-TW" altLang="en-US" dirty="0"/>
              <a:t>以上的電壓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此時我們可以將電晶體視為一個可以用</a:t>
            </a:r>
            <a:r>
              <a:rPr lang="en-US" altLang="zh-TW" dirty="0"/>
              <a:t>5V</a:t>
            </a:r>
            <a:r>
              <a:rPr lang="zh-TW" altLang="en-US" dirty="0"/>
              <a:t>控制的</a:t>
            </a:r>
            <a:endParaRPr lang="en-US" altLang="zh-TW" dirty="0"/>
          </a:p>
          <a:p>
            <a:r>
              <a:rPr lang="zh-TW" altLang="en-US" dirty="0"/>
              <a:t>開關</a:t>
            </a:r>
            <a:r>
              <a:rPr lang="en-US" altLang="zh-TW" dirty="0"/>
              <a:t>,</a:t>
            </a:r>
            <a:r>
              <a:rPr lang="zh-TW" altLang="en-US" dirty="0"/>
              <a:t>並透過這個開關來控制</a:t>
            </a:r>
            <a:r>
              <a:rPr lang="en-US" altLang="zh-TW" dirty="0"/>
              <a:t>7V</a:t>
            </a:r>
            <a:r>
              <a:rPr lang="zh-TW" altLang="en-US" dirty="0"/>
              <a:t>以上的抽水幫浦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B853A16-520D-496B-B16F-B44B6C5B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97" y="2060020"/>
            <a:ext cx="3942701" cy="351684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19988C-9AA4-4306-8D80-3B94958067BA}"/>
              </a:ext>
            </a:extLst>
          </p:cNvPr>
          <p:cNvSpPr txBox="1"/>
          <p:nvPr/>
        </p:nvSpPr>
        <p:spPr>
          <a:xfrm>
            <a:off x="874121" y="5320097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除電壓控制外</a:t>
            </a:r>
            <a:r>
              <a:rPr lang="en-US" altLang="zh-TW" dirty="0"/>
              <a:t>,</a:t>
            </a:r>
            <a:r>
              <a:rPr lang="zh-TW" altLang="en-US" dirty="0"/>
              <a:t>電流控制也是電晶體種類的大宗</a:t>
            </a:r>
            <a:r>
              <a:rPr lang="en-US" altLang="zh-TW" dirty="0"/>
              <a:t>,</a:t>
            </a:r>
            <a:r>
              <a:rPr lang="zh-TW" altLang="en-US" dirty="0"/>
              <a:t>使用</a:t>
            </a:r>
            <a:endParaRPr lang="en-US" altLang="zh-TW" dirty="0"/>
          </a:p>
          <a:p>
            <a:r>
              <a:rPr lang="zh-TW" altLang="en-US" dirty="0"/>
              <a:t>要注意選用零件的規格</a:t>
            </a:r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303F19E-B4A0-4148-9C78-7DF745E9F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098" y="4135055"/>
            <a:ext cx="758256" cy="7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1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F0A6F-9869-45D2-BA12-7B64DA69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放大模組與抽水幫浦</a:t>
            </a:r>
          </a:p>
        </p:txBody>
      </p:sp>
      <p:pic>
        <p:nvPicPr>
          <p:cNvPr id="5" name="圖片 4" descr="一張含有 電路 的圖片&#10;&#10;自動產生的描述">
            <a:extLst>
              <a:ext uri="{FF2B5EF4-FFF2-40B4-BE49-F238E27FC236}">
                <a16:creationId xmlns:a16="http://schemas.microsoft.com/office/drawing/2014/main" id="{91B2B01E-0B68-4765-BA05-DB6876ABF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57586" y="2760270"/>
            <a:ext cx="3855565" cy="29304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88DA082-D243-496A-9341-26EBF06C982F}"/>
              </a:ext>
            </a:extLst>
          </p:cNvPr>
          <p:cNvSpPr txBox="1"/>
          <p:nvPr/>
        </p:nvSpPr>
        <p:spPr>
          <a:xfrm>
            <a:off x="8191322" y="285807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1D71A7-7DFC-4177-A656-6BF5022BBE2E}"/>
              </a:ext>
            </a:extLst>
          </p:cNvPr>
          <p:cNvSpPr txBox="1"/>
          <p:nvPr/>
        </p:nvSpPr>
        <p:spPr>
          <a:xfrm>
            <a:off x="8336068" y="432100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JP2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DC78BC3-E2A9-4726-AB8A-1A2203FA9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2547"/>
            <a:ext cx="4411980" cy="30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D1B501-4078-4BF9-8673-3827A4CB7642}"/>
              </a:ext>
            </a:extLst>
          </p:cNvPr>
          <p:cNvSpPr txBox="1"/>
          <p:nvPr/>
        </p:nvSpPr>
        <p:spPr>
          <a:xfrm>
            <a:off x="8583091" y="285807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JP3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2E70A0-7F9C-409A-938B-9589E8FB4781}"/>
              </a:ext>
            </a:extLst>
          </p:cNvPr>
          <p:cNvSpPr txBox="1"/>
          <p:nvPr/>
        </p:nvSpPr>
        <p:spPr>
          <a:xfrm>
            <a:off x="1349512" y="5783941"/>
            <a:ext cx="401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JP1</a:t>
            </a:r>
            <a:r>
              <a:rPr lang="zh-TW" altLang="en-US" dirty="0"/>
              <a:t>連接到</a:t>
            </a:r>
            <a:r>
              <a:rPr lang="en-US" altLang="zh-TW" dirty="0"/>
              <a:t>Arduino</a:t>
            </a:r>
            <a:r>
              <a:rPr lang="zh-TW" altLang="en-US" dirty="0"/>
              <a:t>相對應的控制腳位</a:t>
            </a:r>
          </a:p>
        </p:txBody>
      </p:sp>
    </p:spTree>
    <p:extLst>
      <p:ext uri="{BB962C8B-B14F-4D97-AF65-F5344CB8AC3E}">
        <p14:creationId xmlns:p14="http://schemas.microsoft.com/office/powerpoint/2010/main" val="141435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19A95-5681-4A98-B0CB-ACF8B0C5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LED</a:t>
            </a:r>
            <a:r>
              <a:rPr lang="zh-TW" altLang="en-US" dirty="0"/>
              <a:t>代替抽水馬達進行測試</a:t>
            </a:r>
          </a:p>
        </p:txBody>
      </p:sp>
      <p:pic>
        <p:nvPicPr>
          <p:cNvPr id="3" name="圖片 2" descr="一張含有 電路 的圖片&#10;&#10;自動產生的描述">
            <a:extLst>
              <a:ext uri="{FF2B5EF4-FFF2-40B4-BE49-F238E27FC236}">
                <a16:creationId xmlns:a16="http://schemas.microsoft.com/office/drawing/2014/main" id="{40204E60-FC25-4DC7-9715-D560A3E76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68" y="1789871"/>
            <a:ext cx="2120725" cy="1590903"/>
          </a:xfrm>
          <a:prstGeom prst="rect">
            <a:avLst/>
          </a:prstGeom>
        </p:spPr>
      </p:pic>
      <p:pic>
        <p:nvPicPr>
          <p:cNvPr id="4" name="圖片 3" descr="一張含有 電子用品, 電路 的圖片&#10;&#10;自動產生的描述">
            <a:extLst>
              <a:ext uri="{FF2B5EF4-FFF2-40B4-BE49-F238E27FC236}">
                <a16:creationId xmlns:a16="http://schemas.microsoft.com/office/drawing/2014/main" id="{A0786307-422A-4622-957E-255FD8714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46" y="1817233"/>
            <a:ext cx="2120725" cy="15798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72111D-0799-47CD-9395-BE5F1F11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931" y="1789871"/>
            <a:ext cx="1191978" cy="157981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D2516B-24B7-4CEF-AE45-5CCF710DD103}"/>
              </a:ext>
            </a:extLst>
          </p:cNvPr>
          <p:cNvSpPr txBox="1"/>
          <p:nvPr/>
        </p:nvSpPr>
        <p:spPr>
          <a:xfrm>
            <a:off x="838200" y="4122206"/>
            <a:ext cx="3390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非</a:t>
            </a:r>
            <a:r>
              <a:rPr lang="en-US" altLang="zh-TW" dirty="0"/>
              <a:t>”</a:t>
            </a:r>
            <a:r>
              <a:rPr lang="zh-TW" altLang="en-US" dirty="0"/>
              <a:t>連續出水</a:t>
            </a:r>
            <a:r>
              <a:rPr lang="en-US" altLang="zh-TW" dirty="0"/>
              <a:t>”</a:t>
            </a:r>
            <a:r>
              <a:rPr lang="zh-TW" altLang="en-US" dirty="0"/>
              <a:t>模式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zh-TW" altLang="en-US" b="1" dirty="0"/>
              <a:t>按住</a:t>
            </a:r>
            <a:r>
              <a:rPr lang="en-US" altLang="zh-TW" dirty="0"/>
              <a:t>”</a:t>
            </a:r>
            <a:r>
              <a:rPr lang="zh-TW" altLang="en-US" dirty="0"/>
              <a:t>冷水</a:t>
            </a:r>
            <a:r>
              <a:rPr lang="en-US" altLang="zh-TW" dirty="0"/>
              <a:t>”</a:t>
            </a:r>
            <a:r>
              <a:rPr lang="zh-TW" altLang="en-US" dirty="0"/>
              <a:t>鍵</a:t>
            </a:r>
            <a:r>
              <a:rPr lang="en-US" altLang="zh-TW" dirty="0"/>
              <a:t>,</a:t>
            </a:r>
            <a:r>
              <a:rPr lang="zh-TW" altLang="en-US" dirty="0">
                <a:solidFill>
                  <a:srgbClr val="FF0000"/>
                </a:solidFill>
              </a:rPr>
              <a:t>飲水機供水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  </a:t>
            </a:r>
            <a:r>
              <a:rPr lang="zh-TW" altLang="en-US" b="1" dirty="0"/>
              <a:t>放開</a:t>
            </a:r>
            <a:r>
              <a:rPr lang="en-US" altLang="zh-TW" dirty="0"/>
              <a:t>”</a:t>
            </a:r>
            <a:r>
              <a:rPr lang="zh-TW" altLang="en-US" dirty="0"/>
              <a:t>冷水</a:t>
            </a:r>
            <a:r>
              <a:rPr lang="en-US" altLang="zh-TW" dirty="0"/>
              <a:t>”</a:t>
            </a:r>
            <a:r>
              <a:rPr lang="zh-TW" altLang="en-US" dirty="0"/>
              <a:t>鍵</a:t>
            </a:r>
            <a:r>
              <a:rPr lang="en-US" altLang="zh-TW" dirty="0"/>
              <a:t>,</a:t>
            </a:r>
            <a:r>
              <a:rPr lang="zh-TW" altLang="en-US" dirty="0">
                <a:solidFill>
                  <a:srgbClr val="FF0000"/>
                </a:solidFill>
              </a:rPr>
              <a:t>飲水機停止供水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2.”</a:t>
            </a:r>
            <a:r>
              <a:rPr lang="zh-TW" altLang="en-US" dirty="0"/>
              <a:t>連續出水</a:t>
            </a:r>
            <a:r>
              <a:rPr lang="en-US" altLang="zh-TW" dirty="0"/>
              <a:t>”</a:t>
            </a:r>
            <a:r>
              <a:rPr lang="zh-TW" altLang="en-US" dirty="0"/>
              <a:t>模式</a:t>
            </a:r>
            <a:endParaRPr lang="en-US" altLang="zh-TW" dirty="0"/>
          </a:p>
          <a:p>
            <a:r>
              <a:rPr lang="zh-TW" altLang="en-US" dirty="0"/>
              <a:t>    奇數次</a:t>
            </a:r>
            <a:r>
              <a:rPr lang="zh-TW" altLang="en-US" b="1" dirty="0"/>
              <a:t>按下</a:t>
            </a:r>
            <a:r>
              <a:rPr lang="en-US" altLang="zh-TW" dirty="0"/>
              <a:t>”</a:t>
            </a:r>
            <a:r>
              <a:rPr lang="zh-TW" altLang="en-US" dirty="0"/>
              <a:t>冷水鍵</a:t>
            </a:r>
            <a:r>
              <a:rPr lang="en-US" altLang="zh-TW" dirty="0"/>
              <a:t>”,</a:t>
            </a:r>
            <a:r>
              <a:rPr lang="zh-TW" altLang="en-US" dirty="0">
                <a:solidFill>
                  <a:srgbClr val="FF0000"/>
                </a:solidFill>
              </a:rPr>
              <a:t>開始供水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    偶數次</a:t>
            </a:r>
            <a:r>
              <a:rPr lang="zh-TW" altLang="en-US" b="1" dirty="0"/>
              <a:t>按下</a:t>
            </a:r>
            <a:r>
              <a:rPr lang="en-US" altLang="zh-TW" dirty="0"/>
              <a:t>”</a:t>
            </a:r>
            <a:r>
              <a:rPr lang="zh-TW" altLang="en-US" dirty="0"/>
              <a:t>冷水鍵</a:t>
            </a:r>
            <a:r>
              <a:rPr lang="en-US" altLang="zh-TW" dirty="0"/>
              <a:t>”,</a:t>
            </a:r>
            <a:r>
              <a:rPr lang="zh-TW" altLang="en-US" dirty="0">
                <a:solidFill>
                  <a:srgbClr val="FF0000"/>
                </a:solidFill>
              </a:rPr>
              <a:t>停止供水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CFAB0E-8732-4B50-90B6-9746197AB392}"/>
              </a:ext>
            </a:extLst>
          </p:cNvPr>
          <p:cNvSpPr txBox="1"/>
          <p:nvPr/>
        </p:nvSpPr>
        <p:spPr>
          <a:xfrm>
            <a:off x="5070676" y="4272677"/>
            <a:ext cx="3390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非</a:t>
            </a:r>
            <a:r>
              <a:rPr lang="en-US" altLang="zh-TW" dirty="0"/>
              <a:t>”</a:t>
            </a:r>
            <a:r>
              <a:rPr lang="zh-TW" altLang="en-US" dirty="0"/>
              <a:t>連續出水</a:t>
            </a:r>
            <a:r>
              <a:rPr lang="en-US" altLang="zh-TW" dirty="0"/>
              <a:t>”</a:t>
            </a:r>
            <a:r>
              <a:rPr lang="zh-TW" altLang="en-US" dirty="0"/>
              <a:t>模式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zh-TW" altLang="en-US" b="1" dirty="0"/>
              <a:t>按住</a:t>
            </a:r>
            <a:r>
              <a:rPr lang="en-US" altLang="zh-TW" dirty="0"/>
              <a:t>”</a:t>
            </a:r>
            <a:r>
              <a:rPr lang="zh-TW" altLang="en-US" dirty="0"/>
              <a:t>冷水</a:t>
            </a:r>
            <a:r>
              <a:rPr lang="en-US" altLang="zh-TW" dirty="0"/>
              <a:t>”</a:t>
            </a:r>
            <a:r>
              <a:rPr lang="zh-TW" altLang="en-US" dirty="0"/>
              <a:t>鍵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0000"/>
                </a:solidFill>
              </a:rPr>
              <a:t>LED</a:t>
            </a:r>
            <a:r>
              <a:rPr lang="zh-TW" altLang="en-US" dirty="0">
                <a:solidFill>
                  <a:srgbClr val="FF0000"/>
                </a:solidFill>
              </a:rPr>
              <a:t>點亮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   </a:t>
            </a:r>
            <a:r>
              <a:rPr lang="zh-TW" altLang="en-US" b="1" dirty="0"/>
              <a:t>放開</a:t>
            </a:r>
            <a:r>
              <a:rPr lang="en-US" altLang="zh-TW" dirty="0"/>
              <a:t>”</a:t>
            </a:r>
            <a:r>
              <a:rPr lang="zh-TW" altLang="en-US" dirty="0"/>
              <a:t>冷水</a:t>
            </a:r>
            <a:r>
              <a:rPr lang="en-US" altLang="zh-TW" dirty="0"/>
              <a:t>”</a:t>
            </a:r>
            <a:r>
              <a:rPr lang="zh-TW" altLang="en-US" dirty="0"/>
              <a:t>鍵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0000"/>
                </a:solidFill>
              </a:rPr>
              <a:t>LED</a:t>
            </a:r>
            <a:r>
              <a:rPr lang="zh-TW" altLang="en-US" dirty="0">
                <a:solidFill>
                  <a:srgbClr val="FF0000"/>
                </a:solidFill>
              </a:rPr>
              <a:t>熄滅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2.”</a:t>
            </a:r>
            <a:r>
              <a:rPr lang="zh-TW" altLang="en-US" dirty="0"/>
              <a:t>連續出水</a:t>
            </a:r>
            <a:r>
              <a:rPr lang="en-US" altLang="zh-TW" dirty="0"/>
              <a:t>”</a:t>
            </a:r>
            <a:r>
              <a:rPr lang="zh-TW" altLang="en-US" dirty="0"/>
              <a:t>模式</a:t>
            </a:r>
            <a:endParaRPr lang="en-US" altLang="zh-TW" dirty="0"/>
          </a:p>
          <a:p>
            <a:r>
              <a:rPr lang="zh-TW" altLang="en-US" dirty="0"/>
              <a:t>    奇數次</a:t>
            </a:r>
            <a:r>
              <a:rPr lang="zh-TW" altLang="en-US" b="1" dirty="0"/>
              <a:t>按下</a:t>
            </a:r>
            <a:r>
              <a:rPr lang="en-US" altLang="zh-TW" dirty="0"/>
              <a:t>”</a:t>
            </a:r>
            <a:r>
              <a:rPr lang="zh-TW" altLang="en-US" dirty="0"/>
              <a:t>冷水鍵</a:t>
            </a:r>
            <a:r>
              <a:rPr lang="en-US" altLang="zh-TW" dirty="0"/>
              <a:t>”,</a:t>
            </a:r>
            <a:r>
              <a:rPr lang="zh-TW" altLang="en-US" dirty="0">
                <a:solidFill>
                  <a:srgbClr val="FF0000"/>
                </a:solidFill>
              </a:rPr>
              <a:t>點亮</a:t>
            </a:r>
            <a:r>
              <a:rPr lang="en-US" altLang="zh-TW" dirty="0">
                <a:solidFill>
                  <a:srgbClr val="FF0000"/>
                </a:solidFill>
              </a:rPr>
              <a:t>LED</a:t>
            </a:r>
          </a:p>
          <a:p>
            <a:r>
              <a:rPr lang="zh-TW" altLang="en-US" dirty="0"/>
              <a:t>    偶數次</a:t>
            </a:r>
            <a:r>
              <a:rPr lang="zh-TW" altLang="en-US" b="1" dirty="0"/>
              <a:t>按下</a:t>
            </a:r>
            <a:r>
              <a:rPr lang="en-US" altLang="zh-TW" dirty="0"/>
              <a:t>”</a:t>
            </a:r>
            <a:r>
              <a:rPr lang="zh-TW" altLang="en-US" dirty="0"/>
              <a:t>冷水鍵</a:t>
            </a:r>
            <a:r>
              <a:rPr lang="en-US" altLang="zh-TW" dirty="0"/>
              <a:t>”,</a:t>
            </a:r>
            <a:r>
              <a:rPr lang="zh-TW" altLang="en-US" dirty="0">
                <a:solidFill>
                  <a:srgbClr val="FF0000"/>
                </a:solidFill>
              </a:rPr>
              <a:t>熄滅</a:t>
            </a:r>
            <a:r>
              <a:rPr lang="en-US" altLang="zh-TW" dirty="0">
                <a:solidFill>
                  <a:srgbClr val="FF0000"/>
                </a:solidFill>
              </a:rPr>
              <a:t>LED</a:t>
            </a:r>
          </a:p>
          <a:p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8305FFC-4999-4331-AB06-16AB25FC370B}"/>
              </a:ext>
            </a:extLst>
          </p:cNvPr>
          <p:cNvSpPr/>
          <p:nvPr/>
        </p:nvSpPr>
        <p:spPr>
          <a:xfrm>
            <a:off x="4225724" y="5003965"/>
            <a:ext cx="844952" cy="821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99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415</Words>
  <Application>Microsoft Office PowerPoint</Application>
  <PresentationFormat>寬螢幕</PresentationFormat>
  <Paragraphs>71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飲水機上會看到那些按鍵?</vt:lpstr>
      <vt:lpstr>PowerPoint 簡報</vt:lpstr>
      <vt:lpstr>飲水機實驗</vt:lpstr>
      <vt:lpstr>硬體架構</vt:lpstr>
      <vt:lpstr>腳位定義</vt:lpstr>
      <vt:lpstr>按鍵電路</vt:lpstr>
      <vt:lpstr>放大模組與抽水幫浦</vt:lpstr>
      <vt:lpstr>放大模組與抽水幫浦</vt:lpstr>
      <vt:lpstr>用LED代替抽水馬達進行測試</vt:lpstr>
      <vt:lpstr>PowerPoint 簡報</vt:lpstr>
      <vt:lpstr>LAB20200723_0</vt:lpstr>
      <vt:lpstr>LAB20200723_0</vt:lpstr>
      <vt:lpstr>LAB20200723_1</vt:lpstr>
      <vt:lpstr>條件判斷指令“if”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tien-i Kao</dc:creator>
  <cp:lastModifiedBy>tien-i Kao</cp:lastModifiedBy>
  <cp:revision>13</cp:revision>
  <dcterms:created xsi:type="dcterms:W3CDTF">2020-07-21T02:40:38Z</dcterms:created>
  <dcterms:modified xsi:type="dcterms:W3CDTF">2020-07-23T07:38:36Z</dcterms:modified>
</cp:coreProperties>
</file>