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9786" autoAdjust="0"/>
  </p:normalViewPr>
  <p:slideViewPr>
    <p:cSldViewPr snapToGrid="0">
      <p:cViewPr>
        <p:scale>
          <a:sx n="66" d="100"/>
          <a:sy n="66" d="100"/>
        </p:scale>
        <p:origin x="41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D4F3A-1C60-47D7-8F61-03748E2FF36B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2B2AF-9116-4986-8788-8F26955B9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1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digital-io/digitalwrit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實務上</a:t>
            </a:r>
            <a:r>
              <a:rPr lang="en-US" altLang="zh-TW" dirty="0"/>
              <a:t>,</a:t>
            </a:r>
            <a:r>
              <a:rPr lang="zh-TW" altLang="en-US" dirty="0"/>
              <a:t>腳位規劃時常是由軟韌體工程師負責</a:t>
            </a:r>
            <a:r>
              <a:rPr lang="en-US" altLang="zh-TW" dirty="0"/>
              <a:t>,</a:t>
            </a:r>
            <a:r>
              <a:rPr lang="zh-TW" altLang="en-US" dirty="0"/>
              <a:t>而非實際設計電路的電子工程師</a:t>
            </a:r>
            <a:r>
              <a:rPr lang="en-US" altLang="zh-TW" dirty="0"/>
              <a:t>,</a:t>
            </a:r>
            <a:r>
              <a:rPr lang="zh-TW" altLang="en-US" dirty="0"/>
              <a:t>而軟韌體工程師主要只會關注功能訊號相關的腳位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2B2AF-9116-4986-8788-8F26955B91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4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</a:t>
            </a:r>
            <a:r>
              <a:rPr lang="en-US" altLang="zh-TW" dirty="0">
                <a:hlinkClick r:id="rId3"/>
              </a:rPr>
              <a:t>https://www.arduino.cc/reference/en/language/functions/digital-io/digitalwrite/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2B2AF-9116-4986-8788-8F26955B91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6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59209-0C90-4B81-AB08-8259FC60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941D24-D248-4B7F-BF54-1E0B42EC9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C4B6E-C73B-41D5-B786-A2DB11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AAF68D-46F4-41C3-AFFA-6B7EE778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24458F-A7C1-4848-ADD0-493E021E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60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6F177-52AF-4076-AA60-75E9AECC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D4062D-2903-4534-AF7C-C501F5EA0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14D547-107A-4747-8712-7484A560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22FC2-0591-4107-BE92-2A53CF86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4DC517-57EF-4FD3-93E4-F39EDD13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3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DB3733-928C-4A2E-8D34-50349E7B6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B14429-B2FE-40E8-A8B1-5E8DD910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5C39A-6DF2-4659-90AA-2A07B236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0B3A51-89C9-4108-98DB-A1D63D4A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81EF8-FAFF-4842-BE56-E92E0010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3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CAB91-EF70-4A55-9CA0-94AC1726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B2145-84EE-4B56-871B-EACD75CF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60568D-8478-40CB-BB56-41E72F4B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681FD0-4CAC-49FC-A533-57113690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7685DC-12CF-4501-A5BE-2C5915F3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61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336D3-1C8F-4AA4-B45C-546063F7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B26A97-BAF4-4385-BFC5-1E15BF18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671C5B-F9C4-426C-8BC5-5CC44035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3A11D5-EECF-4A04-9376-9D884D3C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A5124-52FB-426E-9114-6F8D35CA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6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EC489-DAD3-4F43-9DF8-E39DC541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8075F8-E825-491C-9894-B15E0EE8B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6472F-7EAC-4FF3-9995-5FB0B1B8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FB034C-D202-45DB-B109-DF79D8C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53DAC2-66F9-4F0A-A83F-8C15DEA6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C96C1D-2995-4F1C-9A7A-F1111A2F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614FE-FC86-4C1C-8279-6E79F6E5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4F7F0E-FDE4-4B01-8929-F51F57C9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2B6360-DCF1-4EAC-A459-11ED2633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15727F-5FF6-499E-81E0-B1952DED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020655-FCF0-4C1C-87AB-50001BB4A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44F350-8600-43C7-B4E3-4258CBD8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0B35FC-DAA4-4F11-87E2-E14F81F9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EAAC6A-1078-4156-841D-CD4066F9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95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CAF57-7B47-44D9-B028-48E2BF6B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4187B2-EDAD-496F-8E6A-FA836AD3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A3E948-5959-438D-B2A5-3FF4E4D7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3751F5-FE8E-419C-8E87-0F8E0797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76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375569-FA0F-4735-8052-4898CE8D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B573E6-49D6-4423-BC5B-B9445E08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3D8C7D-9D9D-40B2-9A1A-54E94D2B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96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2857E-5B61-48E7-8797-C2B1FBC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C7611-3B1A-4CFB-8732-387E6352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551F25-A78B-47CA-9708-2230907A2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DB19EA-5336-4759-9344-53FBA101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54112D-818C-4771-8C7C-050A41AF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358589-7957-4621-8642-7B673E63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0F104-402E-468D-B091-7551E4DF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A07C10-9C79-4D94-91FD-A9A4239D7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A07F87-85D3-4B61-B822-FA52C8F0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C82C65-D872-4D4C-82E2-A80935E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1EA1F4-A4B0-4F51-9909-B5A74E9C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0B7A67-95D3-4C60-8695-B7235761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4918C0-525F-4841-ACA3-84FFC85C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790286-B00D-4C71-B58A-79ABF1DA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2E9FE-E929-4E50-AD4E-671E6AC3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A21F-943D-47D0-A100-450D8D27AEE9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FEAA72-815B-456A-A4E5-7D78322A7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58D2F-4977-437F-AFD0-1C809233F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321F-67C7-4F1B-BCFE-711F461F3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08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digital-io/digitalwri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430AF-6DC4-4F3F-AC6B-1061331AB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Lesson_20200703_0_ </a:t>
            </a:r>
            <a:r>
              <a:rPr lang="en-US" altLang="zh-TW" dirty="0" err="1"/>
              <a:t>TrafficLight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5E8C69-CF1B-4889-9F49-358753897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42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D66C5-20FE-4A1D-B5BD-0547B005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整合測試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982BE7-AD3E-441D-A6DE-FF560D6B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6901"/>
            <a:ext cx="4495801" cy="3536424"/>
          </a:xfrm>
          <a:prstGeom prst="rect">
            <a:avLst/>
          </a:prstGeom>
        </p:spPr>
      </p:pic>
      <p:pic>
        <p:nvPicPr>
          <p:cNvPr id="6" name="圖片 5" descr="一張含有 桌, 床 的圖片&#10;&#10;自動產生的描述">
            <a:extLst>
              <a:ext uri="{FF2B5EF4-FFF2-40B4-BE49-F238E27FC236}">
                <a16:creationId xmlns:a16="http://schemas.microsoft.com/office/drawing/2014/main" id="{7D541B9B-BF1E-44BC-8B42-B485506F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848913"/>
            <a:ext cx="492648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365FC-A9E5-46C6-BBDA-C5D0144E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LAB_20200225_0_TrafficLight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7BB2B3-8F3F-4662-BEE0-C3CD6264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672"/>
            <a:ext cx="1440104" cy="243279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73F3D3-A52C-4ACE-92C7-CAABBF29E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73888"/>
              </p:ext>
            </p:extLst>
          </p:nvPr>
        </p:nvGraphicFramePr>
        <p:xfrm>
          <a:off x="3104178" y="1951672"/>
          <a:ext cx="2714496" cy="2877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595">
                  <a:extLst>
                    <a:ext uri="{9D8B030D-6E8A-4147-A177-3AD203B41FA5}">
                      <a16:colId xmlns:a16="http://schemas.microsoft.com/office/drawing/2014/main" val="69054253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907875202"/>
                    </a:ext>
                  </a:extLst>
                </a:gridCol>
              </a:tblGrid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u="none" strike="noStrike" dirty="0">
                          <a:effectLst/>
                        </a:rPr>
                        <a:t>南北向通行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1189383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南北向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紅燈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滅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811007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南北向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綠燈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亮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466957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東西向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紅燈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亮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3576550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東西向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綠燈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</a:rPr>
                        <a:t>滅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9504870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1033714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7187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u="none" strike="noStrike" dirty="0">
                          <a:effectLst/>
                        </a:rPr>
                        <a:t>東西向通行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9334655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南北向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紅燈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亮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8103907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南北向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綠燈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滅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833035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東西向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紅燈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滅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638800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東西向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綠燈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</a:rPr>
                        <a:t>亮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593006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155A456-D118-4E28-A592-2F3D34AE9477}"/>
              </a:ext>
            </a:extLst>
          </p:cNvPr>
          <p:cNvSpPr txBox="1"/>
          <p:nvPr/>
        </p:nvSpPr>
        <p:spPr>
          <a:xfrm>
            <a:off x="6841339" y="1951672"/>
            <a:ext cx="3935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完成本頁動作要求的紅綠燈實驗</a:t>
            </a:r>
            <a:r>
              <a:rPr lang="en-US" altLang="zh-TW" dirty="0"/>
              <a:t>,</a:t>
            </a:r>
          </a:p>
          <a:p>
            <a:r>
              <a:rPr lang="zh-TW" altLang="en-US" dirty="0"/>
              <a:t>你可以自行定義</a:t>
            </a:r>
            <a:r>
              <a:rPr lang="en-US" altLang="zh-TW" dirty="0"/>
              <a:t>Arduino</a:t>
            </a:r>
            <a:r>
              <a:rPr lang="zh-TW" altLang="en-US" dirty="0"/>
              <a:t>所使用的腳位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可變更設計為有黃燈的紅綠燈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24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B7793-C652-43DF-B76E-586824D1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6280A-99C8-42DE-8811-7AEDEC49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先導課程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教學類型面向</a:t>
            </a:r>
          </a:p>
        </p:txBody>
      </p:sp>
    </p:spTree>
    <p:extLst>
      <p:ext uri="{BB962C8B-B14F-4D97-AF65-F5344CB8AC3E}">
        <p14:creationId xmlns:p14="http://schemas.microsoft.com/office/powerpoint/2010/main" val="271853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EBB1B-4206-4F0F-BB28-FB9B88EF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C818B-FD3F-416C-BD6A-4A5B169F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紅綠燈的構造需要幾顆燈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紅綠燈動作的順序為何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68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2546A-E4EE-4B45-92AA-AB62E054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DC0E83-F3C7-4171-809C-9B81F1D1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18" y="2319652"/>
            <a:ext cx="4216444" cy="39687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90FDEC3-8913-4A21-A297-781EC6E95318}"/>
              </a:ext>
            </a:extLst>
          </p:cNvPr>
          <p:cNvSpPr txBox="1"/>
          <p:nvPr/>
        </p:nvSpPr>
        <p:spPr>
          <a:xfrm>
            <a:off x="1008018" y="182050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LAB20200226_0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FAF463-FD5C-47C0-9BA4-27832028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68" y="4026583"/>
            <a:ext cx="3320191" cy="214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2B849D-BBB3-4C8B-B205-6462C6B0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07787" y="1820504"/>
            <a:ext cx="2898849" cy="205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2C9077A9-938E-4F5D-A938-9498C077258A}"/>
              </a:ext>
            </a:extLst>
          </p:cNvPr>
          <p:cNvSpPr/>
          <p:nvPr/>
        </p:nvSpPr>
        <p:spPr>
          <a:xfrm>
            <a:off x="5519737" y="3275326"/>
            <a:ext cx="1152525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44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3B577-747C-4365-93D1-49273766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電路製作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DFFC8C-615B-4D6B-BB3D-74436ACB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2782"/>
            <a:ext cx="4191484" cy="39100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C974F2-2121-4F9D-9B3C-61C5EE2F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8" y="2156121"/>
            <a:ext cx="3320191" cy="214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1F02077-053A-4D5D-A970-4CCA0A508689}"/>
              </a:ext>
            </a:extLst>
          </p:cNvPr>
          <p:cNvSpPr/>
          <p:nvPr/>
        </p:nvSpPr>
        <p:spPr>
          <a:xfrm>
            <a:off x="5605462" y="2715723"/>
            <a:ext cx="1152525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691AD-0504-461A-9B0B-033725BDD480}"/>
              </a:ext>
            </a:extLst>
          </p:cNvPr>
          <p:cNvSpPr txBox="1"/>
          <p:nvPr/>
        </p:nvSpPr>
        <p:spPr>
          <a:xfrm>
            <a:off x="7242096" y="4584793"/>
            <a:ext cx="387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還沒接上</a:t>
            </a:r>
            <a:r>
              <a:rPr lang="en-US" altLang="zh-TW" dirty="0"/>
              <a:t>Arduino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zh-TW" altLang="en-US" dirty="0"/>
              <a:t>可以做哪些測試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99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A1609-C576-4B9C-8B3C-2B9573D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腳位規劃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EA40D3-00A4-4B25-B16C-71AE79E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65" y="1924788"/>
            <a:ext cx="6827550" cy="43505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291A7C-0311-4DC6-A9C7-1FDC951D6364}"/>
              </a:ext>
            </a:extLst>
          </p:cNvPr>
          <p:cNvSpPr/>
          <p:nvPr/>
        </p:nvSpPr>
        <p:spPr>
          <a:xfrm>
            <a:off x="1559859" y="4975411"/>
            <a:ext cx="1999129" cy="52891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6F6D43-E093-423F-BD67-A0737E0E402A}"/>
              </a:ext>
            </a:extLst>
          </p:cNvPr>
          <p:cNvSpPr/>
          <p:nvPr/>
        </p:nvSpPr>
        <p:spPr>
          <a:xfrm>
            <a:off x="1559859" y="5625352"/>
            <a:ext cx="1999129" cy="52891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8CF3B8-ECCA-42F5-A628-FF28B3E86B43}"/>
              </a:ext>
            </a:extLst>
          </p:cNvPr>
          <p:cNvSpPr txBox="1"/>
          <p:nvPr/>
        </p:nvSpPr>
        <p:spPr>
          <a:xfrm>
            <a:off x="7996518" y="1924788"/>
            <a:ext cx="3514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Arduino</a:t>
            </a:r>
            <a:r>
              <a:rPr lang="zh-TW" altLang="en-US" dirty="0"/>
              <a:t>要準備那幾腳連接紅綠燈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本頁的腳位規劃圖</a:t>
            </a:r>
            <a:r>
              <a:rPr lang="en-US" altLang="zh-TW" dirty="0"/>
              <a:t>,</a:t>
            </a:r>
            <a:r>
              <a:rPr lang="zh-TW" altLang="en-US" dirty="0"/>
              <a:t>還少了哪條線</a:t>
            </a:r>
            <a:r>
              <a:rPr lang="en-US" altLang="zh-TW" dirty="0"/>
              <a:t>?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261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D0FB1-6018-4D94-8BEE-133D3F35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GPIO</a:t>
            </a:r>
            <a:r>
              <a:rPr lang="zh-TW" altLang="en-US" dirty="0"/>
              <a:t>輸出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DE882E-4B69-4CAA-B9DF-8B874D619763}"/>
              </a:ext>
            </a:extLst>
          </p:cNvPr>
          <p:cNvSpPr txBox="1"/>
          <p:nvPr/>
        </p:nvSpPr>
        <p:spPr>
          <a:xfrm>
            <a:off x="838200" y="1470991"/>
            <a:ext cx="7794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Arduino</a:t>
            </a:r>
            <a:r>
              <a:rPr lang="zh-TW" altLang="en-US" dirty="0">
                <a:hlinkClick r:id="rId3"/>
              </a:rPr>
              <a:t>官方解說</a:t>
            </a:r>
            <a:r>
              <a:rPr lang="en-US" altLang="zh-TW" dirty="0">
                <a:hlinkClick r:id="rId3"/>
              </a:rPr>
              <a:t>:</a:t>
            </a:r>
          </a:p>
          <a:p>
            <a:r>
              <a:rPr lang="en-US" altLang="zh-TW" dirty="0">
                <a:hlinkClick r:id="rId3"/>
              </a:rPr>
              <a:t>https://www.arduino.cc/reference/en/language/functions/digital-io/digitalwrite/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4F0203-DF19-495D-83AE-F4CFA08DF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95205"/>
            <a:ext cx="7071282" cy="41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4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7168-22D3-4CE0-901F-8343101F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動作流程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8E1A50-BFC4-4C42-9C73-D2534F8F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84" y="2200367"/>
            <a:ext cx="1440104" cy="243279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8782E15-EDD6-4098-B53A-23C4836E7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29286"/>
              </p:ext>
            </p:extLst>
          </p:nvPr>
        </p:nvGraphicFramePr>
        <p:xfrm>
          <a:off x="3138768" y="2200367"/>
          <a:ext cx="4517091" cy="2877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2595">
                  <a:extLst>
                    <a:ext uri="{9D8B030D-6E8A-4147-A177-3AD203B41FA5}">
                      <a16:colId xmlns:a16="http://schemas.microsoft.com/office/drawing/2014/main" val="690542534"/>
                    </a:ext>
                  </a:extLst>
                </a:gridCol>
                <a:gridCol w="1802595">
                  <a:extLst>
                    <a:ext uri="{9D8B030D-6E8A-4147-A177-3AD203B41FA5}">
                      <a16:colId xmlns:a16="http://schemas.microsoft.com/office/drawing/2014/main" val="339491838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907875202"/>
                    </a:ext>
                  </a:extLst>
                </a:gridCol>
              </a:tblGrid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u="none" strike="noStrike" dirty="0">
                          <a:effectLst/>
                        </a:rPr>
                        <a:t>南北向通行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1189383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南北向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紅燈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滅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811007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南北向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綠燈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亮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466957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東西向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紅燈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亮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3576550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東西向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綠燈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滅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9504870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1033714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7187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u="none" strike="noStrike" dirty="0">
                          <a:effectLst/>
                        </a:rPr>
                        <a:t>東西向通行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9334655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南北向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紅燈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亮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8103907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南北向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綠燈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滅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833035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東西向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紅燈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滅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638800"/>
                  </a:ext>
                </a:extLst>
              </a:tr>
              <a:tr h="23980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東西向</a:t>
                      </a:r>
                      <a:r>
                        <a:rPr lang="en-US" altLang="zh-TW" sz="1100" u="none" strike="noStrike">
                          <a:effectLst/>
                        </a:rPr>
                        <a:t>-</a:t>
                      </a:r>
                      <a:r>
                        <a:rPr lang="zh-TW" altLang="en-US" sz="1100" u="none" strike="noStrike">
                          <a:effectLst/>
                        </a:rPr>
                        <a:t>綠燈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</a:rPr>
                        <a:t>亮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593006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B8BE589-33B7-49A4-AB32-6B13B407D9DA}"/>
              </a:ext>
            </a:extLst>
          </p:cNvPr>
          <p:cNvSpPr txBox="1"/>
          <p:nvPr/>
        </p:nvSpPr>
        <p:spPr>
          <a:xfrm>
            <a:off x="7996518" y="2200367"/>
            <a:ext cx="35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還沒接上電路前</a:t>
            </a:r>
            <a:r>
              <a:rPr lang="en-US" altLang="zh-TW" dirty="0"/>
              <a:t>,</a:t>
            </a:r>
            <a:r>
              <a:rPr lang="zh-TW" altLang="en-US" dirty="0"/>
              <a:t>要怎麼測試程式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81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B48D9-8E0E-4058-A6FE-33382F95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程式結構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EE5A61-8978-41B5-85CE-DFBFAF7B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93" y="2067896"/>
            <a:ext cx="1590675" cy="4362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E956EA-7C50-4216-95EF-A0A05684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831" y="2149263"/>
            <a:ext cx="2619375" cy="36671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84A566B-43A8-4BEA-A592-B8A206068D94}"/>
              </a:ext>
            </a:extLst>
          </p:cNvPr>
          <p:cNvSpPr txBox="1"/>
          <p:nvPr/>
        </p:nvSpPr>
        <p:spPr>
          <a:xfrm>
            <a:off x="6344475" y="1779931"/>
            <a:ext cx="223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狀態機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-if else or  switch case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E48825-F8E4-4C57-B0DA-05D61B3BDAE3}"/>
              </a:ext>
            </a:extLst>
          </p:cNvPr>
          <p:cNvSpPr txBox="1"/>
          <p:nvPr/>
        </p:nvSpPr>
        <p:spPr>
          <a:xfrm>
            <a:off x="1150022" y="177993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直述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651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330</Words>
  <Application>Microsoft Office PowerPoint</Application>
  <PresentationFormat>寬螢幕</PresentationFormat>
  <Paragraphs>78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Lesson_20200703_0_ TrafficLight</vt:lpstr>
      <vt:lpstr>PowerPoint 簡報</vt:lpstr>
      <vt:lpstr>PowerPoint 簡報</vt:lpstr>
      <vt:lpstr>PowerPoint 簡報</vt:lpstr>
      <vt:lpstr>電路製作</vt:lpstr>
      <vt:lpstr>腳位規劃</vt:lpstr>
      <vt:lpstr>GPIO輸出</vt:lpstr>
      <vt:lpstr>動作流程</vt:lpstr>
      <vt:lpstr>程式結構</vt:lpstr>
      <vt:lpstr>整合測試</vt:lpstr>
      <vt:lpstr>LAB_20200225_0_TrafficLight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tien-i Kao</dc:creator>
  <cp:lastModifiedBy>tien-i Kao</cp:lastModifiedBy>
  <cp:revision>36</cp:revision>
  <dcterms:created xsi:type="dcterms:W3CDTF">2020-07-03T01:05:01Z</dcterms:created>
  <dcterms:modified xsi:type="dcterms:W3CDTF">2020-07-03T05:36:04Z</dcterms:modified>
</cp:coreProperties>
</file>