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7" r:id="rId2"/>
    <p:sldId id="261" r:id="rId3"/>
    <p:sldId id="257" r:id="rId4"/>
    <p:sldId id="258" r:id="rId5"/>
    <p:sldId id="260" r:id="rId6"/>
    <p:sldId id="275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70" r:id="rId15"/>
    <p:sldId id="268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建議活動流程" id="{0EBECA12-EC47-44B9-BBE5-F34F0E5B9991}">
          <p14:sldIdLst>
            <p14:sldId id="277"/>
          </p14:sldIdLst>
        </p14:section>
        <p14:section name="小畫家繪製手寫圖片" id="{72BDDE28-419A-4F72-8928-34F58FAD49F4}">
          <p14:sldIdLst>
            <p14:sldId id="261"/>
            <p14:sldId id="257"/>
            <p14:sldId id="258"/>
            <p14:sldId id="260"/>
          </p14:sldIdLst>
        </p14:section>
        <p14:section name="前往實驗頁面" id="{7B5D7C9B-3C9E-4004-A89A-0FAF5B46F2AF}">
          <p14:sldIdLst>
            <p14:sldId id="275"/>
          </p14:sldIdLst>
        </p14:section>
        <p14:section name="讓colab取得google drive存取" id="{7CF429D7-C95C-4B0F-841D-1A726E1C2115}">
          <p14:sldIdLst>
            <p14:sldId id="262"/>
            <p14:sldId id="263"/>
            <p14:sldId id="264"/>
          </p14:sldIdLst>
        </p14:section>
        <p14:section name="樣本及答案製作" id="{EDC1111C-B5B0-437C-90AC-F2C76E910D79}">
          <p14:sldIdLst>
            <p14:sldId id="265"/>
            <p14:sldId id="266"/>
            <p14:sldId id="269"/>
            <p14:sldId id="267"/>
          </p14:sldIdLst>
        </p14:section>
        <p14:section name="機器學習" id="{1937264A-4D12-4E17-9A48-6C5754A6202E}">
          <p14:sldIdLst>
            <p14:sldId id="270"/>
            <p14:sldId id="268"/>
            <p14:sldId id="271"/>
            <p14:sldId id="272"/>
          </p14:sldIdLst>
        </p14:section>
        <p14:section name="測試學習結果" id="{E08E7A75-89FE-4ECD-83D4-F9D4C9D8C91E}">
          <p14:sldIdLst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8FAAC9-16CD-4E09-9CB1-147294C895E1}" v="202" dt="2020-09-11T09:07:19.7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3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en-i Kao" userId="a59c1bdb761853cd" providerId="LiveId" clId="{6D8FAAC9-16CD-4E09-9CB1-147294C895E1}"/>
    <pc:docChg chg="undo custSel addSld delSld modSld sldOrd addSection modSection">
      <pc:chgData name="tien-i Kao" userId="a59c1bdb761853cd" providerId="LiveId" clId="{6D8FAAC9-16CD-4E09-9CB1-147294C895E1}" dt="2020-09-11T09:10:51.137" v="2442" actId="14100"/>
      <pc:docMkLst>
        <pc:docMk/>
      </pc:docMkLst>
      <pc:sldChg chg="new del">
        <pc:chgData name="tien-i Kao" userId="a59c1bdb761853cd" providerId="LiveId" clId="{6D8FAAC9-16CD-4E09-9CB1-147294C895E1}" dt="2020-09-11T06:56:50.963" v="980" actId="47"/>
        <pc:sldMkLst>
          <pc:docMk/>
          <pc:sldMk cId="1340113308" sldId="256"/>
        </pc:sldMkLst>
      </pc:sldChg>
      <pc:sldChg chg="addSp delSp modSp new mod">
        <pc:chgData name="tien-i Kao" userId="a59c1bdb761853cd" providerId="LiveId" clId="{6D8FAAC9-16CD-4E09-9CB1-147294C895E1}" dt="2020-09-11T06:57:02.781" v="988" actId="20577"/>
        <pc:sldMkLst>
          <pc:docMk/>
          <pc:sldMk cId="1692406770" sldId="257"/>
        </pc:sldMkLst>
        <pc:spChg chg="mod">
          <ac:chgData name="tien-i Kao" userId="a59c1bdb761853cd" providerId="LiveId" clId="{6D8FAAC9-16CD-4E09-9CB1-147294C895E1}" dt="2020-09-11T06:20:11.672" v="47" actId="20577"/>
          <ac:spMkLst>
            <pc:docMk/>
            <pc:sldMk cId="1692406770" sldId="257"/>
            <ac:spMk id="2" creationId="{68B0534E-FA6D-44DE-908C-F1F63297886E}"/>
          </ac:spMkLst>
        </pc:spChg>
        <pc:spChg chg="del">
          <ac:chgData name="tien-i Kao" userId="a59c1bdb761853cd" providerId="LiveId" clId="{6D8FAAC9-16CD-4E09-9CB1-147294C895E1}" dt="2020-09-11T06:18:34.964" v="42" actId="478"/>
          <ac:spMkLst>
            <pc:docMk/>
            <pc:sldMk cId="1692406770" sldId="257"/>
            <ac:spMk id="3" creationId="{40850F9B-8D0D-47FD-85DD-4CB4244FF061}"/>
          </ac:spMkLst>
        </pc:spChg>
        <pc:spChg chg="add mod">
          <ac:chgData name="tien-i Kao" userId="a59c1bdb761853cd" providerId="LiveId" clId="{6D8FAAC9-16CD-4E09-9CB1-147294C895E1}" dt="2020-09-11T06:57:02.781" v="988" actId="20577"/>
          <ac:spMkLst>
            <pc:docMk/>
            <pc:sldMk cId="1692406770" sldId="257"/>
            <ac:spMk id="8" creationId="{B7A98641-134B-4A74-A64F-9F02C4A46BA3}"/>
          </ac:spMkLst>
        </pc:spChg>
        <pc:spChg chg="add del mod">
          <ac:chgData name="tien-i Kao" userId="a59c1bdb761853cd" providerId="LiveId" clId="{6D8FAAC9-16CD-4E09-9CB1-147294C895E1}" dt="2020-09-11T06:29:33.803" v="340" actId="478"/>
          <ac:spMkLst>
            <pc:docMk/>
            <pc:sldMk cId="1692406770" sldId="257"/>
            <ac:spMk id="10" creationId="{ABBA1B95-E923-41CB-8AFF-7E9430A6C44C}"/>
          </ac:spMkLst>
        </pc:spChg>
        <pc:picChg chg="add mod">
          <ac:chgData name="tien-i Kao" userId="a59c1bdb761853cd" providerId="LiveId" clId="{6D8FAAC9-16CD-4E09-9CB1-147294C895E1}" dt="2020-09-11T06:29:38.277" v="341" actId="14100"/>
          <ac:picMkLst>
            <pc:docMk/>
            <pc:sldMk cId="1692406770" sldId="257"/>
            <ac:picMk id="5" creationId="{F8B84B2D-CF62-46EC-8D8A-ECC99E92EF54}"/>
          </ac:picMkLst>
        </pc:picChg>
        <pc:picChg chg="add del mod">
          <ac:chgData name="tien-i Kao" userId="a59c1bdb761853cd" providerId="LiveId" clId="{6D8FAAC9-16CD-4E09-9CB1-147294C895E1}" dt="2020-09-11T06:29:33.803" v="340" actId="478"/>
          <ac:picMkLst>
            <pc:docMk/>
            <pc:sldMk cId="1692406770" sldId="257"/>
            <ac:picMk id="7" creationId="{892F81EC-AB3F-4342-8FF7-FE1C32E686F0}"/>
          </ac:picMkLst>
        </pc:picChg>
      </pc:sldChg>
      <pc:sldChg chg="addSp delSp modSp new mod">
        <pc:chgData name="tien-i Kao" userId="a59c1bdb761853cd" providerId="LiveId" clId="{6D8FAAC9-16CD-4E09-9CB1-147294C895E1}" dt="2020-09-11T06:57:09.936" v="994" actId="20577"/>
        <pc:sldMkLst>
          <pc:docMk/>
          <pc:sldMk cId="1156145740" sldId="258"/>
        </pc:sldMkLst>
        <pc:spChg chg="del">
          <ac:chgData name="tien-i Kao" userId="a59c1bdb761853cd" providerId="LiveId" clId="{6D8FAAC9-16CD-4E09-9CB1-147294C895E1}" dt="2020-09-11T06:29:41.953" v="342" actId="478"/>
          <ac:spMkLst>
            <pc:docMk/>
            <pc:sldMk cId="1156145740" sldId="258"/>
            <ac:spMk id="3" creationId="{948B8768-745D-4143-B04E-3B785D05B310}"/>
          </ac:spMkLst>
        </pc:spChg>
        <pc:spChg chg="add mod">
          <ac:chgData name="tien-i Kao" userId="a59c1bdb761853cd" providerId="LiveId" clId="{6D8FAAC9-16CD-4E09-9CB1-147294C895E1}" dt="2020-09-11T06:57:07.029" v="991" actId="20577"/>
          <ac:spMkLst>
            <pc:docMk/>
            <pc:sldMk cId="1156145740" sldId="258"/>
            <ac:spMk id="7" creationId="{94C32BD8-7E3B-4E00-A18E-2672E3AEDCAE}"/>
          </ac:spMkLst>
        </pc:spChg>
        <pc:spChg chg="add mod">
          <ac:chgData name="tien-i Kao" userId="a59c1bdb761853cd" providerId="LiveId" clId="{6D8FAAC9-16CD-4E09-9CB1-147294C895E1}" dt="2020-09-11T06:57:09.936" v="994" actId="20577"/>
          <ac:spMkLst>
            <pc:docMk/>
            <pc:sldMk cId="1156145740" sldId="258"/>
            <ac:spMk id="11" creationId="{F1115FFD-484C-48F2-B7B9-8216455F73BA}"/>
          </ac:spMkLst>
        </pc:spChg>
        <pc:picChg chg="add mod">
          <ac:chgData name="tien-i Kao" userId="a59c1bdb761853cd" providerId="LiveId" clId="{6D8FAAC9-16CD-4E09-9CB1-147294C895E1}" dt="2020-09-11T06:29:49.631" v="345" actId="14100"/>
          <ac:picMkLst>
            <pc:docMk/>
            <pc:sldMk cId="1156145740" sldId="258"/>
            <ac:picMk id="5" creationId="{076EC0DD-85F6-4062-8EC7-42854120348F}"/>
          </ac:picMkLst>
        </pc:picChg>
        <pc:picChg chg="add mod">
          <ac:chgData name="tien-i Kao" userId="a59c1bdb761853cd" providerId="LiveId" clId="{6D8FAAC9-16CD-4E09-9CB1-147294C895E1}" dt="2020-09-11T06:33:06.062" v="469" actId="1076"/>
          <ac:picMkLst>
            <pc:docMk/>
            <pc:sldMk cId="1156145740" sldId="258"/>
            <ac:picMk id="9" creationId="{44B80765-B259-44BA-8213-C21997B224BB}"/>
          </ac:picMkLst>
        </pc:picChg>
      </pc:sldChg>
      <pc:sldChg chg="addSp delSp modSp new del mod">
        <pc:chgData name="tien-i Kao" userId="a59c1bdb761853cd" providerId="LiveId" clId="{6D8FAAC9-16CD-4E09-9CB1-147294C895E1}" dt="2020-09-11T06:32:44.063" v="465" actId="47"/>
        <pc:sldMkLst>
          <pc:docMk/>
          <pc:sldMk cId="2834411265" sldId="259"/>
        </pc:sldMkLst>
        <pc:spChg chg="del">
          <ac:chgData name="tien-i Kao" userId="a59c1bdb761853cd" providerId="LiveId" clId="{6D8FAAC9-16CD-4E09-9CB1-147294C895E1}" dt="2020-09-11T06:29:27.262" v="337" actId="478"/>
          <ac:spMkLst>
            <pc:docMk/>
            <pc:sldMk cId="2834411265" sldId="259"/>
            <ac:spMk id="3" creationId="{A2B4F595-60EE-4650-AFDA-6FF1D92F39EC}"/>
          </ac:spMkLst>
        </pc:spChg>
        <pc:spChg chg="add mod">
          <ac:chgData name="tien-i Kao" userId="a59c1bdb761853cd" providerId="LiveId" clId="{6D8FAAC9-16CD-4E09-9CB1-147294C895E1}" dt="2020-09-11T06:31:05.402" v="455" actId="20577"/>
          <ac:spMkLst>
            <pc:docMk/>
            <pc:sldMk cId="2834411265" sldId="259"/>
            <ac:spMk id="7" creationId="{29873954-FF3A-4068-8E3D-287B48E9698E}"/>
          </ac:spMkLst>
        </pc:spChg>
        <pc:picChg chg="add mod">
          <ac:chgData name="tien-i Kao" userId="a59c1bdb761853cd" providerId="LiveId" clId="{6D8FAAC9-16CD-4E09-9CB1-147294C895E1}" dt="2020-09-11T06:29:57.614" v="347" actId="1076"/>
          <ac:picMkLst>
            <pc:docMk/>
            <pc:sldMk cId="2834411265" sldId="259"/>
            <ac:picMk id="5" creationId="{D660AFE5-0442-4B23-A5D8-2C23416C43A9}"/>
          </ac:picMkLst>
        </pc:picChg>
      </pc:sldChg>
      <pc:sldChg chg="addSp delSp modSp new mod">
        <pc:chgData name="tien-i Kao" userId="a59c1bdb761853cd" providerId="LiveId" clId="{6D8FAAC9-16CD-4E09-9CB1-147294C895E1}" dt="2020-09-11T06:56:24.022" v="979" actId="1076"/>
        <pc:sldMkLst>
          <pc:docMk/>
          <pc:sldMk cId="2081379627" sldId="260"/>
        </pc:sldMkLst>
        <pc:spChg chg="del">
          <ac:chgData name="tien-i Kao" userId="a59c1bdb761853cd" providerId="LiveId" clId="{6D8FAAC9-16CD-4E09-9CB1-147294C895E1}" dt="2020-09-11T06:31:47.472" v="457" actId="478"/>
          <ac:spMkLst>
            <pc:docMk/>
            <pc:sldMk cId="2081379627" sldId="260"/>
            <ac:spMk id="3" creationId="{4653D0F3-D7A9-40A0-A69F-C8FDE95C931C}"/>
          </ac:spMkLst>
        </pc:spChg>
        <pc:spChg chg="add del">
          <ac:chgData name="tien-i Kao" userId="a59c1bdb761853cd" providerId="LiveId" clId="{6D8FAAC9-16CD-4E09-9CB1-147294C895E1}" dt="2020-09-11T06:32:58.473" v="466" actId="21"/>
          <ac:spMkLst>
            <pc:docMk/>
            <pc:sldMk cId="2081379627" sldId="260"/>
            <ac:spMk id="9" creationId="{BB6E4694-2870-4343-AE87-C2EB95DC3590}"/>
          </ac:spMkLst>
        </pc:spChg>
        <pc:spChg chg="add mod">
          <ac:chgData name="tien-i Kao" userId="a59c1bdb761853cd" providerId="LiveId" clId="{6D8FAAC9-16CD-4E09-9CB1-147294C895E1}" dt="2020-09-11T06:56:12.273" v="973"/>
          <ac:spMkLst>
            <pc:docMk/>
            <pc:sldMk cId="2081379627" sldId="260"/>
            <ac:spMk id="10" creationId="{0AE9C1BC-85CF-4138-ADD0-F082FC864843}"/>
          </ac:spMkLst>
        </pc:spChg>
        <pc:spChg chg="add mod">
          <ac:chgData name="tien-i Kao" userId="a59c1bdb761853cd" providerId="LiveId" clId="{6D8FAAC9-16CD-4E09-9CB1-147294C895E1}" dt="2020-09-11T06:56:04.309" v="958" actId="1076"/>
          <ac:spMkLst>
            <pc:docMk/>
            <pc:sldMk cId="2081379627" sldId="260"/>
            <ac:spMk id="31" creationId="{F8C39E9C-1658-47DA-BB45-C07E912E366B}"/>
          </ac:spMkLst>
        </pc:spChg>
        <pc:spChg chg="add mod">
          <ac:chgData name="tien-i Kao" userId="a59c1bdb761853cd" providerId="LiveId" clId="{6D8FAAC9-16CD-4E09-9CB1-147294C895E1}" dt="2020-09-11T06:56:18.206" v="975" actId="1076"/>
          <ac:spMkLst>
            <pc:docMk/>
            <pc:sldMk cId="2081379627" sldId="260"/>
            <ac:spMk id="33" creationId="{504AEF08-23E0-4458-94B4-7C54C59D57A4}"/>
          </ac:spMkLst>
        </pc:spChg>
        <pc:spChg chg="add mod">
          <ac:chgData name="tien-i Kao" userId="a59c1bdb761853cd" providerId="LiveId" clId="{6D8FAAC9-16CD-4E09-9CB1-147294C895E1}" dt="2020-09-11T06:56:20.550" v="977" actId="1076"/>
          <ac:spMkLst>
            <pc:docMk/>
            <pc:sldMk cId="2081379627" sldId="260"/>
            <ac:spMk id="35" creationId="{9362D076-3BC5-49C6-B5D4-FA39C646029F}"/>
          </ac:spMkLst>
        </pc:spChg>
        <pc:spChg chg="add mod">
          <ac:chgData name="tien-i Kao" userId="a59c1bdb761853cd" providerId="LiveId" clId="{6D8FAAC9-16CD-4E09-9CB1-147294C895E1}" dt="2020-09-11T06:56:24.022" v="979" actId="1076"/>
          <ac:spMkLst>
            <pc:docMk/>
            <pc:sldMk cId="2081379627" sldId="260"/>
            <ac:spMk id="37" creationId="{79F4ACE4-1798-4337-AD1C-43342F93B3ED}"/>
          </ac:spMkLst>
        </pc:spChg>
        <pc:picChg chg="add del">
          <ac:chgData name="tien-i Kao" userId="a59c1bdb761853cd" providerId="LiveId" clId="{6D8FAAC9-16CD-4E09-9CB1-147294C895E1}" dt="2020-09-11T06:31:49.597" v="459" actId="22"/>
          <ac:picMkLst>
            <pc:docMk/>
            <pc:sldMk cId="2081379627" sldId="260"/>
            <ac:picMk id="5" creationId="{066D59D5-538C-4AF1-8737-6FB00385310E}"/>
          </ac:picMkLst>
        </pc:picChg>
        <pc:picChg chg="add mod">
          <ac:chgData name="tien-i Kao" userId="a59c1bdb761853cd" providerId="LiveId" clId="{6D8FAAC9-16CD-4E09-9CB1-147294C895E1}" dt="2020-09-11T06:55:03.838" v="879" actId="1076"/>
          <ac:picMkLst>
            <pc:docMk/>
            <pc:sldMk cId="2081379627" sldId="260"/>
            <ac:picMk id="7" creationId="{4E32732D-28EE-44FB-BCDF-B0B32D4B0FB6}"/>
          </ac:picMkLst>
        </pc:picChg>
        <pc:picChg chg="add mod">
          <ac:chgData name="tien-i Kao" userId="a59c1bdb761853cd" providerId="LiveId" clId="{6D8FAAC9-16CD-4E09-9CB1-147294C895E1}" dt="2020-09-11T06:55:03.838" v="879" actId="1076"/>
          <ac:picMkLst>
            <pc:docMk/>
            <pc:sldMk cId="2081379627" sldId="260"/>
            <ac:picMk id="12" creationId="{9DFCD208-C21C-49B3-8AD3-899F83B5B778}"/>
          </ac:picMkLst>
        </pc:picChg>
        <pc:picChg chg="add mod">
          <ac:chgData name="tien-i Kao" userId="a59c1bdb761853cd" providerId="LiveId" clId="{6D8FAAC9-16CD-4E09-9CB1-147294C895E1}" dt="2020-09-11T06:55:03.838" v="879" actId="1076"/>
          <ac:picMkLst>
            <pc:docMk/>
            <pc:sldMk cId="2081379627" sldId="260"/>
            <ac:picMk id="14" creationId="{891EE9C8-6FB4-4837-9CB9-A86C4C549182}"/>
          </ac:picMkLst>
        </pc:picChg>
        <pc:picChg chg="add del">
          <ac:chgData name="tien-i Kao" userId="a59c1bdb761853cd" providerId="LiveId" clId="{6D8FAAC9-16CD-4E09-9CB1-147294C895E1}" dt="2020-09-11T06:51:03.477" v="815" actId="22"/>
          <ac:picMkLst>
            <pc:docMk/>
            <pc:sldMk cId="2081379627" sldId="260"/>
            <ac:picMk id="16" creationId="{C5CD675A-BEC7-49D9-A96F-2AFF7CB3CADF}"/>
          </ac:picMkLst>
        </pc:picChg>
        <pc:picChg chg="add mod">
          <ac:chgData name="tien-i Kao" userId="a59c1bdb761853cd" providerId="LiveId" clId="{6D8FAAC9-16CD-4E09-9CB1-147294C895E1}" dt="2020-09-11T06:55:03.838" v="879" actId="1076"/>
          <ac:picMkLst>
            <pc:docMk/>
            <pc:sldMk cId="2081379627" sldId="260"/>
            <ac:picMk id="18" creationId="{BB91FCA8-4DFC-40D1-BDEB-55F9EB1F91E4}"/>
          </ac:picMkLst>
        </pc:picChg>
        <pc:picChg chg="add mod">
          <ac:chgData name="tien-i Kao" userId="a59c1bdb761853cd" providerId="LiveId" clId="{6D8FAAC9-16CD-4E09-9CB1-147294C895E1}" dt="2020-09-11T06:55:03.838" v="879" actId="1076"/>
          <ac:picMkLst>
            <pc:docMk/>
            <pc:sldMk cId="2081379627" sldId="260"/>
            <ac:picMk id="20" creationId="{EB21D3CF-9ED3-4425-8E76-9A561A5057E1}"/>
          </ac:picMkLst>
        </pc:picChg>
        <pc:cxnChg chg="add mod">
          <ac:chgData name="tien-i Kao" userId="a59c1bdb761853cd" providerId="LiveId" clId="{6D8FAAC9-16CD-4E09-9CB1-147294C895E1}" dt="2020-09-11T06:55:03.838" v="879" actId="1076"/>
          <ac:cxnSpMkLst>
            <pc:docMk/>
            <pc:sldMk cId="2081379627" sldId="260"/>
            <ac:cxnSpMk id="22" creationId="{6DDF79E1-C07C-4869-987E-4EAA1BBF5BE9}"/>
          </ac:cxnSpMkLst>
        </pc:cxnChg>
        <pc:cxnChg chg="add mod">
          <ac:chgData name="tien-i Kao" userId="a59c1bdb761853cd" providerId="LiveId" clId="{6D8FAAC9-16CD-4E09-9CB1-147294C895E1}" dt="2020-09-11T06:55:03.838" v="879" actId="1076"/>
          <ac:cxnSpMkLst>
            <pc:docMk/>
            <pc:sldMk cId="2081379627" sldId="260"/>
            <ac:cxnSpMk id="24" creationId="{A5567A25-BB5B-4127-BD1D-25755535D0F2}"/>
          </ac:cxnSpMkLst>
        </pc:cxnChg>
        <pc:cxnChg chg="add mod">
          <ac:chgData name="tien-i Kao" userId="a59c1bdb761853cd" providerId="LiveId" clId="{6D8FAAC9-16CD-4E09-9CB1-147294C895E1}" dt="2020-09-11T06:55:03.838" v="879" actId="1076"/>
          <ac:cxnSpMkLst>
            <pc:docMk/>
            <pc:sldMk cId="2081379627" sldId="260"/>
            <ac:cxnSpMk id="26" creationId="{57C98BCC-9E6E-443E-9A2D-37103EBD18B4}"/>
          </ac:cxnSpMkLst>
        </pc:cxnChg>
        <pc:cxnChg chg="add mod">
          <ac:chgData name="tien-i Kao" userId="a59c1bdb761853cd" providerId="LiveId" clId="{6D8FAAC9-16CD-4E09-9CB1-147294C895E1}" dt="2020-09-11T06:55:03.838" v="879" actId="1076"/>
          <ac:cxnSpMkLst>
            <pc:docMk/>
            <pc:sldMk cId="2081379627" sldId="260"/>
            <ac:cxnSpMk id="28" creationId="{36DEAAFF-9B12-41CD-972D-86B3A6B8A7FD}"/>
          </ac:cxnSpMkLst>
        </pc:cxnChg>
      </pc:sldChg>
      <pc:sldChg chg="addSp delSp modSp new mod ord">
        <pc:chgData name="tien-i Kao" userId="a59c1bdb761853cd" providerId="LiveId" clId="{6D8FAAC9-16CD-4E09-9CB1-147294C895E1}" dt="2020-09-11T06:46:57.975" v="800" actId="1076"/>
        <pc:sldMkLst>
          <pc:docMk/>
          <pc:sldMk cId="3256747116" sldId="261"/>
        </pc:sldMkLst>
        <pc:spChg chg="mod">
          <ac:chgData name="tien-i Kao" userId="a59c1bdb761853cd" providerId="LiveId" clId="{6D8FAAC9-16CD-4E09-9CB1-147294C895E1}" dt="2020-09-11T06:42:55.190" v="628" actId="20577"/>
          <ac:spMkLst>
            <pc:docMk/>
            <pc:sldMk cId="3256747116" sldId="261"/>
            <ac:spMk id="2" creationId="{54BC691D-D3F4-4CB5-816F-3A956F105EE7}"/>
          </ac:spMkLst>
        </pc:spChg>
        <pc:spChg chg="del">
          <ac:chgData name="tien-i Kao" userId="a59c1bdb761853cd" providerId="LiveId" clId="{6D8FAAC9-16CD-4E09-9CB1-147294C895E1}" dt="2020-09-11T06:42:36.915" v="622" actId="478"/>
          <ac:spMkLst>
            <pc:docMk/>
            <pc:sldMk cId="3256747116" sldId="261"/>
            <ac:spMk id="3" creationId="{C1827D8A-FEBC-421F-8A30-DEB066D10A84}"/>
          </ac:spMkLst>
        </pc:spChg>
        <pc:spChg chg="add mod">
          <ac:chgData name="tien-i Kao" userId="a59c1bdb761853cd" providerId="LiveId" clId="{6D8FAAC9-16CD-4E09-9CB1-147294C895E1}" dt="2020-09-11T06:46:53.268" v="799" actId="20577"/>
          <ac:spMkLst>
            <pc:docMk/>
            <pc:sldMk cId="3256747116" sldId="261"/>
            <ac:spMk id="6" creationId="{854CE024-892B-44FF-A407-DA42733F4588}"/>
          </ac:spMkLst>
        </pc:spChg>
        <pc:picChg chg="add mod">
          <ac:chgData name="tien-i Kao" userId="a59c1bdb761853cd" providerId="LiveId" clId="{6D8FAAC9-16CD-4E09-9CB1-147294C895E1}" dt="2020-09-11T06:46:57.975" v="800" actId="1076"/>
          <ac:picMkLst>
            <pc:docMk/>
            <pc:sldMk cId="3256747116" sldId="261"/>
            <ac:picMk id="5" creationId="{9E21977E-D7B8-4220-9606-5DFDEDC214B0}"/>
          </ac:picMkLst>
        </pc:picChg>
      </pc:sldChg>
      <pc:sldChg chg="addSp delSp modSp new mod">
        <pc:chgData name="tien-i Kao" userId="a59c1bdb761853cd" providerId="LiveId" clId="{6D8FAAC9-16CD-4E09-9CB1-147294C895E1}" dt="2020-09-11T07:53:30.078" v="1585" actId="20577"/>
        <pc:sldMkLst>
          <pc:docMk/>
          <pc:sldMk cId="1032837523" sldId="262"/>
        </pc:sldMkLst>
        <pc:spChg chg="mod">
          <ac:chgData name="tien-i Kao" userId="a59c1bdb761853cd" providerId="LiveId" clId="{6D8FAAC9-16CD-4E09-9CB1-147294C895E1}" dt="2020-09-11T07:53:30.078" v="1585" actId="20577"/>
          <ac:spMkLst>
            <pc:docMk/>
            <pc:sldMk cId="1032837523" sldId="262"/>
            <ac:spMk id="2" creationId="{5AAF620D-395A-42DA-A9DC-5828F555DDF4}"/>
          </ac:spMkLst>
        </pc:spChg>
        <pc:spChg chg="del">
          <ac:chgData name="tien-i Kao" userId="a59c1bdb761853cd" providerId="LiveId" clId="{6D8FAAC9-16CD-4E09-9CB1-147294C895E1}" dt="2020-09-11T07:22:32.735" v="1000" actId="478"/>
          <ac:spMkLst>
            <pc:docMk/>
            <pc:sldMk cId="1032837523" sldId="262"/>
            <ac:spMk id="3" creationId="{C9A534E9-94BD-48D6-95CA-3EBF4680CDDA}"/>
          </ac:spMkLst>
        </pc:spChg>
        <pc:spChg chg="add del mod">
          <ac:chgData name="tien-i Kao" userId="a59c1bdb761853cd" providerId="LiveId" clId="{6D8FAAC9-16CD-4E09-9CB1-147294C895E1}" dt="2020-09-11T07:28:48.084" v="1070" actId="478"/>
          <ac:spMkLst>
            <pc:docMk/>
            <pc:sldMk cId="1032837523" sldId="262"/>
            <ac:spMk id="14" creationId="{3B9041DA-1FAC-489C-B8CD-1004E28238E9}"/>
          </ac:spMkLst>
        </pc:spChg>
        <pc:spChg chg="add mod">
          <ac:chgData name="tien-i Kao" userId="a59c1bdb761853cd" providerId="LiveId" clId="{6D8FAAC9-16CD-4E09-9CB1-147294C895E1}" dt="2020-09-11T07:29:35.901" v="1103" actId="14100"/>
          <ac:spMkLst>
            <pc:docMk/>
            <pc:sldMk cId="1032837523" sldId="262"/>
            <ac:spMk id="15" creationId="{B118D975-1422-42B5-A036-73B343B55C27}"/>
          </ac:spMkLst>
        </pc:spChg>
        <pc:spChg chg="add del">
          <ac:chgData name="tien-i Kao" userId="a59c1bdb761853cd" providerId="LiveId" clId="{6D8FAAC9-16CD-4E09-9CB1-147294C895E1}" dt="2020-09-11T07:29:49.925" v="1105" actId="11529"/>
          <ac:spMkLst>
            <pc:docMk/>
            <pc:sldMk cId="1032837523" sldId="262"/>
            <ac:spMk id="16" creationId="{C6BD8B91-A44A-4BAE-9ADE-BBF8DD4D8B34}"/>
          </ac:spMkLst>
        </pc:spChg>
        <pc:spChg chg="add mod">
          <ac:chgData name="tien-i Kao" userId="a59c1bdb761853cd" providerId="LiveId" clId="{6D8FAAC9-16CD-4E09-9CB1-147294C895E1}" dt="2020-09-11T07:32:18.836" v="1137" actId="1076"/>
          <ac:spMkLst>
            <pc:docMk/>
            <pc:sldMk cId="1032837523" sldId="262"/>
            <ac:spMk id="23" creationId="{2A21BBCE-9C65-4333-9AF1-6A343FA86B47}"/>
          </ac:spMkLst>
        </pc:spChg>
        <pc:picChg chg="add mod">
          <ac:chgData name="tien-i Kao" userId="a59c1bdb761853cd" providerId="LiveId" clId="{6D8FAAC9-16CD-4E09-9CB1-147294C895E1}" dt="2020-09-11T07:26:30.158" v="1020" actId="1076"/>
          <ac:picMkLst>
            <pc:docMk/>
            <pc:sldMk cId="1032837523" sldId="262"/>
            <ac:picMk id="5" creationId="{A815E57D-8063-4A4E-87B0-477133807BEA}"/>
          </ac:picMkLst>
        </pc:picChg>
        <pc:picChg chg="add mod">
          <ac:chgData name="tien-i Kao" userId="a59c1bdb761853cd" providerId="LiveId" clId="{6D8FAAC9-16CD-4E09-9CB1-147294C895E1}" dt="2020-09-11T07:23:22.709" v="1006" actId="1076"/>
          <ac:picMkLst>
            <pc:docMk/>
            <pc:sldMk cId="1032837523" sldId="262"/>
            <ac:picMk id="7" creationId="{589659E0-3F7B-4A21-9CDD-68B735DB6E79}"/>
          </ac:picMkLst>
        </pc:picChg>
        <pc:picChg chg="add del mod">
          <ac:chgData name="tien-i Kao" userId="a59c1bdb761853cd" providerId="LiveId" clId="{6D8FAAC9-16CD-4E09-9CB1-147294C895E1}" dt="2020-09-11T07:24:29.495" v="1009" actId="21"/>
          <ac:picMkLst>
            <pc:docMk/>
            <pc:sldMk cId="1032837523" sldId="262"/>
            <ac:picMk id="9" creationId="{91FEBF84-A998-4E78-B0A1-7B53C9A71A5B}"/>
          </ac:picMkLst>
        </pc:picChg>
        <pc:picChg chg="add del mod">
          <ac:chgData name="tien-i Kao" userId="a59c1bdb761853cd" providerId="LiveId" clId="{6D8FAAC9-16CD-4E09-9CB1-147294C895E1}" dt="2020-09-11T07:25:44.003" v="1019" actId="478"/>
          <ac:picMkLst>
            <pc:docMk/>
            <pc:sldMk cId="1032837523" sldId="262"/>
            <ac:picMk id="11" creationId="{5CD5756F-821F-45C5-8691-8E355C51956E}"/>
          </ac:picMkLst>
        </pc:picChg>
        <pc:picChg chg="add mod ord">
          <ac:chgData name="tien-i Kao" userId="a59c1bdb761853cd" providerId="LiveId" clId="{6D8FAAC9-16CD-4E09-9CB1-147294C895E1}" dt="2020-09-11T07:27:58.869" v="1029" actId="1076"/>
          <ac:picMkLst>
            <pc:docMk/>
            <pc:sldMk cId="1032837523" sldId="262"/>
            <ac:picMk id="13" creationId="{4B140E65-9756-4418-8B37-89202F499D3D}"/>
          </ac:picMkLst>
        </pc:picChg>
        <pc:cxnChg chg="add mod">
          <ac:chgData name="tien-i Kao" userId="a59c1bdb761853cd" providerId="LiveId" clId="{6D8FAAC9-16CD-4E09-9CB1-147294C895E1}" dt="2020-09-11T07:31:07.918" v="1136" actId="14100"/>
          <ac:cxnSpMkLst>
            <pc:docMk/>
            <pc:sldMk cId="1032837523" sldId="262"/>
            <ac:cxnSpMk id="18" creationId="{4F53D367-46C1-45A5-9635-9D9F080CA639}"/>
          </ac:cxnSpMkLst>
        </pc:cxnChg>
        <pc:cxnChg chg="add del mod">
          <ac:chgData name="tien-i Kao" userId="a59c1bdb761853cd" providerId="LiveId" clId="{6D8FAAC9-16CD-4E09-9CB1-147294C895E1}" dt="2020-09-11T07:30:51.795" v="1132" actId="478"/>
          <ac:cxnSpMkLst>
            <pc:docMk/>
            <pc:sldMk cId="1032837523" sldId="262"/>
            <ac:cxnSpMk id="19" creationId="{3D7C5D97-ED5E-49F3-B0AA-203ADCE25F00}"/>
          </ac:cxnSpMkLst>
        </pc:cxnChg>
      </pc:sldChg>
      <pc:sldChg chg="addSp delSp modSp new mod">
        <pc:chgData name="tien-i Kao" userId="a59c1bdb761853cd" providerId="LiveId" clId="{6D8FAAC9-16CD-4E09-9CB1-147294C895E1}" dt="2020-09-11T07:50:58.810" v="1574" actId="20577"/>
        <pc:sldMkLst>
          <pc:docMk/>
          <pc:sldMk cId="2923540386" sldId="263"/>
        </pc:sldMkLst>
        <pc:spChg chg="mod">
          <ac:chgData name="tien-i Kao" userId="a59c1bdb761853cd" providerId="LiveId" clId="{6D8FAAC9-16CD-4E09-9CB1-147294C895E1}" dt="2020-09-11T07:50:58.810" v="1574" actId="20577"/>
          <ac:spMkLst>
            <pc:docMk/>
            <pc:sldMk cId="2923540386" sldId="263"/>
            <ac:spMk id="2" creationId="{CCD69147-2B70-4733-AF8A-BDC994A513A5}"/>
          </ac:spMkLst>
        </pc:spChg>
        <pc:spChg chg="del">
          <ac:chgData name="tien-i Kao" userId="a59c1bdb761853cd" providerId="LiveId" clId="{6D8FAAC9-16CD-4E09-9CB1-147294C895E1}" dt="2020-09-11T07:24:34.518" v="1011" actId="478"/>
          <ac:spMkLst>
            <pc:docMk/>
            <pc:sldMk cId="2923540386" sldId="263"/>
            <ac:spMk id="3" creationId="{7B5A0557-E372-4B24-96A5-68BE0821A4DF}"/>
          </ac:spMkLst>
        </pc:spChg>
        <pc:spChg chg="add mod">
          <ac:chgData name="tien-i Kao" userId="a59c1bdb761853cd" providerId="LiveId" clId="{6D8FAAC9-16CD-4E09-9CB1-147294C895E1}" dt="2020-09-11T07:45:11.245" v="1348" actId="20577"/>
          <ac:spMkLst>
            <pc:docMk/>
            <pc:sldMk cId="2923540386" sldId="263"/>
            <ac:spMk id="10" creationId="{0A729E43-D4D8-4527-9049-1F179E5B9441}"/>
          </ac:spMkLst>
        </pc:spChg>
        <pc:spChg chg="add mod">
          <ac:chgData name="tien-i Kao" userId="a59c1bdb761853cd" providerId="LiveId" clId="{6D8FAAC9-16CD-4E09-9CB1-147294C895E1}" dt="2020-09-11T07:45:15.774" v="1350" actId="20577"/>
          <ac:spMkLst>
            <pc:docMk/>
            <pc:sldMk cId="2923540386" sldId="263"/>
            <ac:spMk id="14" creationId="{804D7653-A99D-4ABB-A59A-0BB01CB288C3}"/>
          </ac:spMkLst>
        </pc:spChg>
        <pc:spChg chg="add mod">
          <ac:chgData name="tien-i Kao" userId="a59c1bdb761853cd" providerId="LiveId" clId="{6D8FAAC9-16CD-4E09-9CB1-147294C895E1}" dt="2020-09-11T07:40:24.889" v="1201" actId="208"/>
          <ac:spMkLst>
            <pc:docMk/>
            <pc:sldMk cId="2923540386" sldId="263"/>
            <ac:spMk id="15" creationId="{57EE937C-C049-45AE-966E-8C278411C91A}"/>
          </ac:spMkLst>
        </pc:spChg>
        <pc:spChg chg="add mod">
          <ac:chgData name="tien-i Kao" userId="a59c1bdb761853cd" providerId="LiveId" clId="{6D8FAAC9-16CD-4E09-9CB1-147294C895E1}" dt="2020-09-11T07:45:19.144" v="1352" actId="20577"/>
          <ac:spMkLst>
            <pc:docMk/>
            <pc:sldMk cId="2923540386" sldId="263"/>
            <ac:spMk id="19" creationId="{27253732-FF2A-487C-BB2C-EDDFEBA0E60B}"/>
          </ac:spMkLst>
        </pc:spChg>
        <pc:spChg chg="add mod">
          <ac:chgData name="tien-i Kao" userId="a59c1bdb761853cd" providerId="LiveId" clId="{6D8FAAC9-16CD-4E09-9CB1-147294C895E1}" dt="2020-09-11T07:45:08.644" v="1346" actId="20577"/>
          <ac:spMkLst>
            <pc:docMk/>
            <pc:sldMk cId="2923540386" sldId="263"/>
            <ac:spMk id="24" creationId="{2E6D871A-0AFA-41FD-A28A-48BA36A64FBA}"/>
          </ac:spMkLst>
        </pc:spChg>
        <pc:spChg chg="add mod">
          <ac:chgData name="tien-i Kao" userId="a59c1bdb761853cd" providerId="LiveId" clId="{6D8FAAC9-16CD-4E09-9CB1-147294C895E1}" dt="2020-09-11T07:45:56.700" v="1390" actId="1076"/>
          <ac:spMkLst>
            <pc:docMk/>
            <pc:sldMk cId="2923540386" sldId="263"/>
            <ac:spMk id="27" creationId="{7805179A-DD56-44DF-90CE-F841E2CDE73A}"/>
          </ac:spMkLst>
        </pc:spChg>
        <pc:picChg chg="add del mod">
          <ac:chgData name="tien-i Kao" userId="a59c1bdb761853cd" providerId="LiveId" clId="{6D8FAAC9-16CD-4E09-9CB1-147294C895E1}" dt="2020-09-11T07:41:53.512" v="1304" actId="21"/>
          <ac:picMkLst>
            <pc:docMk/>
            <pc:sldMk cId="2923540386" sldId="263"/>
            <ac:picMk id="5" creationId="{939A57A1-6F6C-465F-8CB5-A196CD042F55}"/>
          </ac:picMkLst>
        </pc:picChg>
        <pc:picChg chg="add mod">
          <ac:chgData name="tien-i Kao" userId="a59c1bdb761853cd" providerId="LiveId" clId="{6D8FAAC9-16CD-4E09-9CB1-147294C895E1}" dt="2020-09-11T07:37:05.221" v="1149" actId="14100"/>
          <ac:picMkLst>
            <pc:docMk/>
            <pc:sldMk cId="2923540386" sldId="263"/>
            <ac:picMk id="7" creationId="{5E2A0F1A-D6B3-4CCA-9F91-DA81A35FD1FF}"/>
          </ac:picMkLst>
        </pc:picChg>
        <pc:picChg chg="add mod">
          <ac:chgData name="tien-i Kao" userId="a59c1bdb761853cd" providerId="LiveId" clId="{6D8FAAC9-16CD-4E09-9CB1-147294C895E1}" dt="2020-09-11T07:40:31.261" v="1203" actId="1076"/>
          <ac:picMkLst>
            <pc:docMk/>
            <pc:sldMk cId="2923540386" sldId="263"/>
            <ac:picMk id="9" creationId="{1E7D29AB-73FA-47F7-9BE6-9DD5BBCF1773}"/>
          </ac:picMkLst>
        </pc:picChg>
        <pc:cxnChg chg="add">
          <ac:chgData name="tien-i Kao" userId="a59c1bdb761853cd" providerId="LiveId" clId="{6D8FAAC9-16CD-4E09-9CB1-147294C895E1}" dt="2020-09-11T07:39:15.776" v="1171" actId="11529"/>
          <ac:cxnSpMkLst>
            <pc:docMk/>
            <pc:sldMk cId="2923540386" sldId="263"/>
            <ac:cxnSpMk id="12" creationId="{C1FF636D-FD91-4CF9-A475-8B781E2B2E6B}"/>
          </ac:cxnSpMkLst>
        </pc:cxnChg>
        <pc:cxnChg chg="add mod">
          <ac:chgData name="tien-i Kao" userId="a59c1bdb761853cd" providerId="LiveId" clId="{6D8FAAC9-16CD-4E09-9CB1-147294C895E1}" dt="2020-09-11T07:40:59.644" v="1250" actId="14100"/>
          <ac:cxnSpMkLst>
            <pc:docMk/>
            <pc:sldMk cId="2923540386" sldId="263"/>
            <ac:cxnSpMk id="16" creationId="{CD0AEF10-6E11-42A7-9F52-C89FE350F74F}"/>
          </ac:cxnSpMkLst>
        </pc:cxnChg>
        <pc:cxnChg chg="add mod">
          <ac:chgData name="tien-i Kao" userId="a59c1bdb761853cd" providerId="LiveId" clId="{6D8FAAC9-16CD-4E09-9CB1-147294C895E1}" dt="2020-09-11T07:45:19.144" v="1352" actId="20577"/>
          <ac:cxnSpMkLst>
            <pc:docMk/>
            <pc:sldMk cId="2923540386" sldId="263"/>
            <ac:cxnSpMk id="20" creationId="{6B819CD6-A341-4B19-91F8-92B7635DE755}"/>
          </ac:cxnSpMkLst>
        </pc:cxnChg>
        <pc:cxnChg chg="add mod">
          <ac:chgData name="tien-i Kao" userId="a59c1bdb761853cd" providerId="LiveId" clId="{6D8FAAC9-16CD-4E09-9CB1-147294C895E1}" dt="2020-09-11T07:43:49.037" v="1314" actId="14100"/>
          <ac:cxnSpMkLst>
            <pc:docMk/>
            <pc:sldMk cId="2923540386" sldId="263"/>
            <ac:cxnSpMk id="25" creationId="{0D95EBE7-3126-4BD6-A367-974C7761E95C}"/>
          </ac:cxnSpMkLst>
        </pc:cxnChg>
      </pc:sldChg>
      <pc:sldChg chg="addSp delSp modSp new mod">
        <pc:chgData name="tien-i Kao" userId="a59c1bdb761853cd" providerId="LiveId" clId="{6D8FAAC9-16CD-4E09-9CB1-147294C895E1}" dt="2020-09-11T07:53:10.982" v="1583" actId="20577"/>
        <pc:sldMkLst>
          <pc:docMk/>
          <pc:sldMk cId="3435231664" sldId="264"/>
        </pc:sldMkLst>
        <pc:spChg chg="mod">
          <ac:chgData name="tien-i Kao" userId="a59c1bdb761853cd" providerId="LiveId" clId="{6D8FAAC9-16CD-4E09-9CB1-147294C895E1}" dt="2020-09-11T07:50:50.961" v="1567" actId="20577"/>
          <ac:spMkLst>
            <pc:docMk/>
            <pc:sldMk cId="3435231664" sldId="264"/>
            <ac:spMk id="2" creationId="{BB55EC9C-CCD7-45C2-8A87-8369251B60EB}"/>
          </ac:spMkLst>
        </pc:spChg>
        <pc:spChg chg="del">
          <ac:chgData name="tien-i Kao" userId="a59c1bdb761853cd" providerId="LiveId" clId="{6D8FAAC9-16CD-4E09-9CB1-147294C895E1}" dt="2020-09-11T07:42:00.010" v="1306" actId="478"/>
          <ac:spMkLst>
            <pc:docMk/>
            <pc:sldMk cId="3435231664" sldId="264"/>
            <ac:spMk id="3" creationId="{DD6DCADA-E888-44B3-9038-87F0F5EDBE31}"/>
          </ac:spMkLst>
        </pc:spChg>
        <pc:spChg chg="add mod">
          <ac:chgData name="tien-i Kao" userId="a59c1bdb761853cd" providerId="LiveId" clId="{6D8FAAC9-16CD-4E09-9CB1-147294C895E1}" dt="2020-09-11T07:53:10.982" v="1583" actId="20577"/>
          <ac:spMkLst>
            <pc:docMk/>
            <pc:sldMk cId="3435231664" sldId="264"/>
            <ac:spMk id="8" creationId="{6372D10A-31A3-4251-AC3E-C489E011EB1C}"/>
          </ac:spMkLst>
        </pc:spChg>
        <pc:picChg chg="add del mod">
          <ac:chgData name="tien-i Kao" userId="a59c1bdb761853cd" providerId="LiveId" clId="{6D8FAAC9-16CD-4E09-9CB1-147294C895E1}" dt="2020-09-11T07:48:38.167" v="1392" actId="478"/>
          <ac:picMkLst>
            <pc:docMk/>
            <pc:sldMk cId="3435231664" sldId="264"/>
            <ac:picMk id="5" creationId="{D2BA3AB6-8203-4F46-B0EC-C138A15E6850}"/>
          </ac:picMkLst>
        </pc:picChg>
        <pc:picChg chg="add mod">
          <ac:chgData name="tien-i Kao" userId="a59c1bdb761853cd" providerId="LiveId" clId="{6D8FAAC9-16CD-4E09-9CB1-147294C895E1}" dt="2020-09-11T07:48:46.244" v="1396" actId="1076"/>
          <ac:picMkLst>
            <pc:docMk/>
            <pc:sldMk cId="3435231664" sldId="264"/>
            <ac:picMk id="7" creationId="{31313B42-CF9F-47A3-A8B6-49BCFA133CB4}"/>
          </ac:picMkLst>
        </pc:picChg>
      </pc:sldChg>
      <pc:sldChg chg="addSp delSp modSp new mod">
        <pc:chgData name="tien-i Kao" userId="a59c1bdb761853cd" providerId="LiveId" clId="{6D8FAAC9-16CD-4E09-9CB1-147294C895E1}" dt="2020-09-11T08:19:03.946" v="1603" actId="1076"/>
        <pc:sldMkLst>
          <pc:docMk/>
          <pc:sldMk cId="2433901306" sldId="265"/>
        </pc:sldMkLst>
        <pc:spChg chg="del">
          <ac:chgData name="tien-i Kao" userId="a59c1bdb761853cd" providerId="LiveId" clId="{6D8FAAC9-16CD-4E09-9CB1-147294C895E1}" dt="2020-09-11T08:05:22.008" v="1589" actId="478"/>
          <ac:spMkLst>
            <pc:docMk/>
            <pc:sldMk cId="2433901306" sldId="265"/>
            <ac:spMk id="3" creationId="{09533AD9-4492-4703-80DA-65BEE883F62D}"/>
          </ac:spMkLst>
        </pc:spChg>
        <pc:picChg chg="add del mod">
          <ac:chgData name="tien-i Kao" userId="a59c1bdb761853cd" providerId="LiveId" clId="{6D8FAAC9-16CD-4E09-9CB1-147294C895E1}" dt="2020-09-11T08:18:13.216" v="1593" actId="478"/>
          <ac:picMkLst>
            <pc:docMk/>
            <pc:sldMk cId="2433901306" sldId="265"/>
            <ac:picMk id="5" creationId="{3DF32AE3-DC5C-4A36-A981-EDB5C11FAB6E}"/>
          </ac:picMkLst>
        </pc:picChg>
        <pc:picChg chg="add mod">
          <ac:chgData name="tien-i Kao" userId="a59c1bdb761853cd" providerId="LiveId" clId="{6D8FAAC9-16CD-4E09-9CB1-147294C895E1}" dt="2020-09-11T08:19:03.946" v="1603" actId="1076"/>
          <ac:picMkLst>
            <pc:docMk/>
            <pc:sldMk cId="2433901306" sldId="265"/>
            <ac:picMk id="7" creationId="{97C881E0-9106-4F45-B388-20849462E49A}"/>
          </ac:picMkLst>
        </pc:picChg>
      </pc:sldChg>
      <pc:sldChg chg="addSp delSp modSp new mod">
        <pc:chgData name="tien-i Kao" userId="a59c1bdb761853cd" providerId="LiveId" clId="{6D8FAAC9-16CD-4E09-9CB1-147294C895E1}" dt="2020-09-11T09:08:07.283" v="2434" actId="20577"/>
        <pc:sldMkLst>
          <pc:docMk/>
          <pc:sldMk cId="2365129494" sldId="266"/>
        </pc:sldMkLst>
        <pc:spChg chg="del">
          <ac:chgData name="tien-i Kao" userId="a59c1bdb761853cd" providerId="LiveId" clId="{6D8FAAC9-16CD-4E09-9CB1-147294C895E1}" dt="2020-09-11T08:34:40.187" v="1605" actId="478"/>
          <ac:spMkLst>
            <pc:docMk/>
            <pc:sldMk cId="2365129494" sldId="266"/>
            <ac:spMk id="3" creationId="{D6ED2AC7-7DD5-4888-A617-7D6AF9EB9DED}"/>
          </ac:spMkLst>
        </pc:spChg>
        <pc:spChg chg="add mod">
          <ac:chgData name="tien-i Kao" userId="a59c1bdb761853cd" providerId="LiveId" clId="{6D8FAAC9-16CD-4E09-9CB1-147294C895E1}" dt="2020-09-11T08:34:58.474" v="1609" actId="1076"/>
          <ac:spMkLst>
            <pc:docMk/>
            <pc:sldMk cId="2365129494" sldId="266"/>
            <ac:spMk id="9" creationId="{41E4CA98-D042-476D-AB30-5EEB2FE1EA99}"/>
          </ac:spMkLst>
        </pc:spChg>
        <pc:spChg chg="add mod">
          <ac:chgData name="tien-i Kao" userId="a59c1bdb761853cd" providerId="LiveId" clId="{6D8FAAC9-16CD-4E09-9CB1-147294C895E1}" dt="2020-09-11T08:48:10.255" v="2165"/>
          <ac:spMkLst>
            <pc:docMk/>
            <pc:sldMk cId="2365129494" sldId="266"/>
            <ac:spMk id="11" creationId="{CCEE56CA-86EB-499B-8555-17C7A860B2A1}"/>
          </ac:spMkLst>
        </pc:spChg>
        <pc:spChg chg="add mod">
          <ac:chgData name="tien-i Kao" userId="a59c1bdb761853cd" providerId="LiveId" clId="{6D8FAAC9-16CD-4E09-9CB1-147294C895E1}" dt="2020-09-11T09:08:07.283" v="2434" actId="20577"/>
          <ac:spMkLst>
            <pc:docMk/>
            <pc:sldMk cId="2365129494" sldId="266"/>
            <ac:spMk id="14" creationId="{3A8415B6-2F74-4576-B314-3FDAC629D6DC}"/>
          </ac:spMkLst>
        </pc:spChg>
        <pc:picChg chg="add mod">
          <ac:chgData name="tien-i Kao" userId="a59c1bdb761853cd" providerId="LiveId" clId="{6D8FAAC9-16CD-4E09-9CB1-147294C895E1}" dt="2020-09-11T08:34:59.785" v="1610" actId="1076"/>
          <ac:picMkLst>
            <pc:docMk/>
            <pc:sldMk cId="2365129494" sldId="266"/>
            <ac:picMk id="7" creationId="{F40BF1BE-2A4A-4C37-9285-327BD430CA2D}"/>
          </ac:picMkLst>
        </pc:picChg>
        <pc:picChg chg="add mod">
          <ac:chgData name="tien-i Kao" userId="a59c1bdb761853cd" providerId="LiveId" clId="{6D8FAAC9-16CD-4E09-9CB1-147294C895E1}" dt="2020-09-11T09:04:36.571" v="2181" actId="1076"/>
          <ac:picMkLst>
            <pc:docMk/>
            <pc:sldMk cId="2365129494" sldId="266"/>
            <ac:picMk id="13" creationId="{FF129598-9FC5-4D0A-A256-5908425026DA}"/>
          </ac:picMkLst>
        </pc:picChg>
        <pc:picChg chg="add mod">
          <ac:chgData name="tien-i Kao" userId="a59c1bdb761853cd" providerId="LiveId" clId="{6D8FAAC9-16CD-4E09-9CB1-147294C895E1}" dt="2020-09-11T09:07:52.305" v="2430" actId="1076"/>
          <ac:picMkLst>
            <pc:docMk/>
            <pc:sldMk cId="2365129494" sldId="266"/>
            <ac:picMk id="16" creationId="{8ED9D53A-080B-4CBE-93DE-3B64026FA2D1}"/>
          </ac:picMkLst>
        </pc:picChg>
      </pc:sldChg>
      <pc:sldChg chg="addSp delSp modSp new mod">
        <pc:chgData name="tien-i Kao" userId="a59c1bdb761853cd" providerId="LiveId" clId="{6D8FAAC9-16CD-4E09-9CB1-147294C895E1}" dt="2020-09-11T09:02:32.633" v="2178" actId="14100"/>
        <pc:sldMkLst>
          <pc:docMk/>
          <pc:sldMk cId="2500308101" sldId="267"/>
        </pc:sldMkLst>
        <pc:spChg chg="mod">
          <ac:chgData name="tien-i Kao" userId="a59c1bdb761853cd" providerId="LiveId" clId="{6D8FAAC9-16CD-4E09-9CB1-147294C895E1}" dt="2020-09-11T08:49:25.154" v="2171"/>
          <ac:spMkLst>
            <pc:docMk/>
            <pc:sldMk cId="2500308101" sldId="267"/>
            <ac:spMk id="2" creationId="{3D0039BB-D0DB-474B-B642-D4FFDA0AEF43}"/>
          </ac:spMkLst>
        </pc:spChg>
        <pc:spChg chg="del">
          <ac:chgData name="tien-i Kao" userId="a59c1bdb761853cd" providerId="LiveId" clId="{6D8FAAC9-16CD-4E09-9CB1-147294C895E1}" dt="2020-09-11T08:49:09.663" v="2167" actId="478"/>
          <ac:spMkLst>
            <pc:docMk/>
            <pc:sldMk cId="2500308101" sldId="267"/>
            <ac:spMk id="3" creationId="{A4066360-79DC-4634-9581-763F1B8C2621}"/>
          </ac:spMkLst>
        </pc:spChg>
        <pc:picChg chg="add mod">
          <ac:chgData name="tien-i Kao" userId="a59c1bdb761853cd" providerId="LiveId" clId="{6D8FAAC9-16CD-4E09-9CB1-147294C895E1}" dt="2020-09-11T09:02:32.633" v="2178" actId="14100"/>
          <ac:picMkLst>
            <pc:docMk/>
            <pc:sldMk cId="2500308101" sldId="267"/>
            <ac:picMk id="1026" creationId="{198D7114-FC89-4CEC-823C-76FD5C2E27EB}"/>
          </ac:picMkLst>
        </pc:picChg>
      </pc:sldChg>
      <pc:sldChg chg="addSp delSp modSp new mod">
        <pc:chgData name="tien-i Kao" userId="a59c1bdb761853cd" providerId="LiveId" clId="{6D8FAAC9-16CD-4E09-9CB1-147294C895E1}" dt="2020-09-11T09:10:51.137" v="2442" actId="14100"/>
        <pc:sldMkLst>
          <pc:docMk/>
          <pc:sldMk cId="785671881" sldId="268"/>
        </pc:sldMkLst>
        <pc:spChg chg="del">
          <ac:chgData name="tien-i Kao" userId="a59c1bdb761853cd" providerId="LiveId" clId="{6D8FAAC9-16CD-4E09-9CB1-147294C895E1}" dt="2020-09-11T09:10:46.328" v="2438" actId="478"/>
          <ac:spMkLst>
            <pc:docMk/>
            <pc:sldMk cId="785671881" sldId="268"/>
            <ac:spMk id="3" creationId="{DD41187C-FED1-468F-A998-016230227A43}"/>
          </ac:spMkLst>
        </pc:spChg>
        <pc:picChg chg="add mod">
          <ac:chgData name="tien-i Kao" userId="a59c1bdb761853cd" providerId="LiveId" clId="{6D8FAAC9-16CD-4E09-9CB1-147294C895E1}" dt="2020-09-11T09:10:51.137" v="2442" actId="14100"/>
          <ac:picMkLst>
            <pc:docMk/>
            <pc:sldMk cId="785671881" sldId="268"/>
            <ac:picMk id="5" creationId="{DDFCC862-2368-4001-906B-CA733C1B825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DE48F-9288-4877-83D4-F15D46BB452B}" type="datetimeFigureOut">
              <a:rPr lang="zh-TW" altLang="en-US" smtClean="0"/>
              <a:t>2020/9/14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7EE079-CD03-4964-A2DF-AD5E4B3516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3700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20200914_0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EE079-CD03-4964-A2DF-AD5E4B35163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9171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圖片來源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https://zh.wikipedia.org/wiki/%E7%BA%BF%E6%80%A7%E6%95%B4%E6%B5%81%E5%87%BD%E6%95%B0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EE079-CD03-4964-A2DF-AD5E4B351633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1739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558F9F-A5E0-4544-B319-B1FC30B284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BF6414A-46B4-4D61-85B0-910655344B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B79AFF-FD9F-4AC7-8934-A72F1FAE8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2C853-FA61-4EEA-85C7-9798FCEE4E61}" type="datetimeFigureOut">
              <a:rPr lang="zh-TW" altLang="en-US" smtClean="0"/>
              <a:t>2020/9/14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B03036A-FE28-400D-904F-262DFC3DC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5BF2BA-A663-4A74-BC36-AC6ECC135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8805-FEFF-4A5C-86DD-E16D91A4C4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4853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0EB910-932F-4A44-B42F-677B8C41C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0E3E2EF-2D4A-4B2C-A8C4-6712112858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26FD040-8464-4B10-A3F0-EE24D5847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2C853-FA61-4EEA-85C7-9798FCEE4E61}" type="datetimeFigureOut">
              <a:rPr lang="zh-TW" altLang="en-US" smtClean="0"/>
              <a:t>2020/9/14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A62559-2509-4148-A87D-2180D1B43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987E78-5C5E-4A6A-8C3E-508ABB618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8805-FEFF-4A5C-86DD-E16D91A4C4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5505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FFF2E27-6327-432E-9FB6-D24657BE23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247AE25-9322-4A56-9910-6BE8743FA1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B082E1-9605-404B-BFC0-4121F7F4C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2C853-FA61-4EEA-85C7-9798FCEE4E61}" type="datetimeFigureOut">
              <a:rPr lang="zh-TW" altLang="en-US" smtClean="0"/>
              <a:t>2020/9/14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84E31A-38DC-4A11-ABEB-A7B552628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13380F-1D75-46B2-8016-DB4445118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8805-FEFF-4A5C-86DD-E16D91A4C4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5594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79C5F4-140A-4A30-8FE8-7665EF6E6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771DDD-241F-4CE2-BB11-FD8457B16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6809F2F-F1AA-4A97-A57F-829FD5B02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2C853-FA61-4EEA-85C7-9798FCEE4E61}" type="datetimeFigureOut">
              <a:rPr lang="zh-TW" altLang="en-US" smtClean="0"/>
              <a:t>2020/9/14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810A4C-44E1-4A05-BDA3-437D0E13C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1CEBAE-110E-4ADD-880D-5930F0323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8805-FEFF-4A5C-86DD-E16D91A4C4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6644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D67245-A9EF-4697-9242-6530BBE18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F054113-6064-4CE3-9C44-36309C93B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9C04E6-9535-4912-A379-AF44FAE1B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2C853-FA61-4EEA-85C7-9798FCEE4E61}" type="datetimeFigureOut">
              <a:rPr lang="zh-TW" altLang="en-US" smtClean="0"/>
              <a:t>2020/9/14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F817F0-968F-4328-A2A3-7A187DBB6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900E85-3A41-4094-96DD-97C235C71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8805-FEFF-4A5C-86DD-E16D91A4C4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1524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492655-36E1-4049-8129-CE5459ACF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43DFCD-B661-4CDD-BE90-FEB2BEFCD1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0FEC004-C91A-453E-8767-6383406C8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451062D-BFD0-49A3-ACFA-20F3CD64A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2C853-FA61-4EEA-85C7-9798FCEE4E61}" type="datetimeFigureOut">
              <a:rPr lang="zh-TW" altLang="en-US" smtClean="0"/>
              <a:t>2020/9/14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AF410E5-42DD-44A4-B435-A8C24409B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A5C5314-E7FE-4F04-AD68-5561E4C38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8805-FEFF-4A5C-86DD-E16D91A4C4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9824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457E24-4658-440E-B76F-2C8AFF706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2EFF1E2-3BD3-4345-AD45-19242A895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7D15F1A-B605-41AF-85A0-4B95A21D8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E2A80F9-837E-4505-BBA1-6A00274A7F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DD4CA9B-9C36-4A05-9AA3-07A18E04C6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FE70626-A279-4356-9CF3-8E0539025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2C853-FA61-4EEA-85C7-9798FCEE4E61}" type="datetimeFigureOut">
              <a:rPr lang="zh-TW" altLang="en-US" smtClean="0"/>
              <a:t>2020/9/14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C3AD881-721C-4547-AE00-F087651D9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544763F-C018-4AA3-AB8C-CCA08BA59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8805-FEFF-4A5C-86DD-E16D91A4C4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2499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5BD61E-626E-4A79-99AA-1BF944EA9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2C99D72-A644-4FB3-8DD4-D58785252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2C853-FA61-4EEA-85C7-9798FCEE4E61}" type="datetimeFigureOut">
              <a:rPr lang="zh-TW" altLang="en-US" smtClean="0"/>
              <a:t>2020/9/14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D914929-9B5C-4666-9BB9-FB6178458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C890161-8922-4D82-B550-2DC9F36B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8805-FEFF-4A5C-86DD-E16D91A4C4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8918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B2C1D4E-301A-42BC-9587-0398B1A85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2C853-FA61-4EEA-85C7-9798FCEE4E61}" type="datetimeFigureOut">
              <a:rPr lang="zh-TW" altLang="en-US" smtClean="0"/>
              <a:t>2020/9/14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AC1A590-3486-4C3B-B7A6-D4AA81A4E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12410AE-7935-4B31-A4F7-B665071E2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8805-FEFF-4A5C-86DD-E16D91A4C4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8351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641DCE-AC2F-4730-829F-09040E7D4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4DC03E-4D73-472A-B0FC-CC4292459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527A5B6-BECE-4178-A133-580170BD5A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120F46A-C249-4EF4-BF44-7F320C521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2C853-FA61-4EEA-85C7-9798FCEE4E61}" type="datetimeFigureOut">
              <a:rPr lang="zh-TW" altLang="en-US" smtClean="0"/>
              <a:t>2020/9/14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FAD64E4-1B16-444F-B0BD-A34F35369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940250E-9B3A-47BD-B066-0311C5F40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8805-FEFF-4A5C-86DD-E16D91A4C4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9839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1C38F3-9DF5-49B9-90AA-EFD1EBD7C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8AB27CC-910E-44BB-974B-9748F58701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51E4C3E-F8A0-464F-942B-425BDEC33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C123D32-C878-42D7-BE68-B597DE108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2C853-FA61-4EEA-85C7-9798FCEE4E61}" type="datetimeFigureOut">
              <a:rPr lang="zh-TW" altLang="en-US" smtClean="0"/>
              <a:t>2020/9/14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CAAD4AF-9E5D-40CC-AF64-4FE009382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DB4EC9C-CEF4-406D-BC68-928B5ABD0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38805-FEFF-4A5C-86DD-E16D91A4C4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1937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4706EB6-821C-4C41-AF8E-BEAF5E527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7A83FFD-FAA2-4144-A429-F72437F3A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EC8CAB-6678-467E-AA2A-1EAD2A465E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2C853-FA61-4EEA-85C7-9798FCEE4E61}" type="datetimeFigureOut">
              <a:rPr lang="zh-TW" altLang="en-US" smtClean="0"/>
              <a:t>2020/9/14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4A670BB-CF3F-4B06-A495-DD14D5DE77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8E3B7CF-E0EA-49CE-B761-C8800D1604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38805-FEFF-4A5C-86DD-E16D91A4C4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0213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colab.research.google.com/drive/13qw_XE8OcrZxvPEOGJnAltncZRVYAGqa?usp=shar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建議活動</a:t>
            </a:r>
            <a:r>
              <a:rPr lang="zh-TW" altLang="en-US" dirty="0"/>
              <a:t>流程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71649"/>
            <a:ext cx="4413006" cy="452437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657975" y="5100458"/>
            <a:ext cx="27863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延伸活動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1.</a:t>
            </a:r>
            <a:r>
              <a:rPr lang="zh-TW" altLang="en-US" dirty="0" smtClean="0"/>
              <a:t>將</a:t>
            </a:r>
            <a:r>
              <a:rPr lang="en-US" altLang="zh-TW" dirty="0" smtClean="0"/>
              <a:t>0~3</a:t>
            </a:r>
            <a:r>
              <a:rPr lang="zh-TW" altLang="en-US" dirty="0" smtClean="0"/>
              <a:t>改成</a:t>
            </a:r>
            <a:r>
              <a:rPr lang="en-US" altLang="zh-TW" dirty="0" smtClean="0"/>
              <a:t>4~8</a:t>
            </a:r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完成</a:t>
            </a:r>
            <a:r>
              <a:rPr lang="en-US" altLang="zh-TW" dirty="0" smtClean="0"/>
              <a:t>0~9</a:t>
            </a:r>
            <a:r>
              <a:rPr lang="zh-TW" altLang="en-US" dirty="0" smtClean="0"/>
              <a:t>完整的手寫辨識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使用更多元化的樣本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6305550" y="1690688"/>
            <a:ext cx="28985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主要學習目標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1.</a:t>
            </a:r>
            <a:r>
              <a:rPr lang="zh-TW" altLang="en-US" dirty="0" smtClean="0"/>
              <a:t>瞭解機器學習的主要流程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48229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AE1A78-F0B6-4689-9D63-12AC8DFFD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0637" y="1593973"/>
            <a:ext cx="7639667" cy="488537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11693"/>
            <a:ext cx="1473367" cy="4043362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>
            <a:off x="2637717" y="3683977"/>
            <a:ext cx="1406770" cy="1055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2576146" y="324436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拷貝，整理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390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73C113-1379-4F33-A04D-266CEC265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40BF1BE-2A4A-4C37-9285-327BD430C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98081"/>
            <a:ext cx="6400800" cy="1341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41E4CA98-D042-476D-AB30-5EEB2FE1EA99}"/>
              </a:ext>
            </a:extLst>
          </p:cNvPr>
          <p:cNvSpPr txBox="1"/>
          <p:nvPr/>
        </p:nvSpPr>
        <p:spPr>
          <a:xfrm>
            <a:off x="765048" y="1995706"/>
            <a:ext cx="3825727" cy="45948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dirty="0"/>
              <a:t>將資料夾</a:t>
            </a:r>
            <a:r>
              <a:rPr lang="en-US" altLang="zh-TW" sz="1100" dirty="0"/>
              <a:t>"0"</a:t>
            </a:r>
            <a:r>
              <a:rPr lang="zh-TW" altLang="en-US" sz="1100" dirty="0"/>
              <a:t>中的圖片一張一張加進 </a:t>
            </a:r>
            <a:r>
              <a:rPr lang="en-US" altLang="zh-TW" sz="1100" dirty="0"/>
              <a:t>"</a:t>
            </a:r>
            <a:r>
              <a:rPr lang="en-US" altLang="zh-TW" sz="1100" dirty="0" err="1"/>
              <a:t>tranX</a:t>
            </a:r>
            <a:r>
              <a:rPr lang="en-US" altLang="zh-TW" sz="1100" dirty="0"/>
              <a:t>[</a:t>
            </a:r>
            <a:r>
              <a:rPr lang="zh-TW" altLang="en-US" sz="1100" dirty="0"/>
              <a:t> </a:t>
            </a:r>
            <a:r>
              <a:rPr lang="en-US" altLang="zh-TW" sz="1100" dirty="0"/>
              <a:t>]"</a:t>
            </a:r>
            <a:r>
              <a:rPr lang="zh-TW" altLang="en-US" sz="1100" dirty="0"/>
              <a:t>中</a:t>
            </a:r>
            <a:endParaRPr lang="en-US" altLang="zh-TW" sz="1100" dirty="0"/>
          </a:p>
          <a:p>
            <a:r>
              <a:rPr lang="en-US" altLang="zh-TW" sz="1100" dirty="0"/>
              <a:t>"</a:t>
            </a:r>
            <a:r>
              <a:rPr lang="en-US" altLang="zh-TW" sz="1100" dirty="0" err="1"/>
              <a:t>tranX</a:t>
            </a:r>
            <a:r>
              <a:rPr lang="en-US" altLang="zh-TW" sz="1100" dirty="0"/>
              <a:t>[</a:t>
            </a:r>
            <a:r>
              <a:rPr lang="zh-TW" altLang="en-US" sz="1100" dirty="0"/>
              <a:t> </a:t>
            </a:r>
            <a:r>
              <a:rPr lang="en-US" altLang="zh-TW" sz="1100" dirty="0"/>
              <a:t>]"</a:t>
            </a:r>
            <a:r>
              <a:rPr lang="zh-TW" altLang="en-US" sz="1100" dirty="0"/>
              <a:t>每新增一張</a:t>
            </a:r>
            <a:r>
              <a:rPr lang="en-US" altLang="zh-TW" sz="1100" dirty="0"/>
              <a:t>"0"</a:t>
            </a:r>
            <a:r>
              <a:rPr lang="zh-TW" altLang="en-US" sz="1100" dirty="0"/>
              <a:t>的圖片</a:t>
            </a:r>
            <a:r>
              <a:rPr lang="en-US" altLang="zh-TW" sz="1100" dirty="0"/>
              <a:t>,</a:t>
            </a:r>
            <a:r>
              <a:rPr lang="en-US" altLang="zh-TW" sz="1100" dirty="0" err="1"/>
              <a:t>tranY</a:t>
            </a:r>
            <a:r>
              <a:rPr lang="en-US" altLang="zh-TW" sz="1100" dirty="0"/>
              <a:t>[ ]</a:t>
            </a:r>
            <a:r>
              <a:rPr lang="zh-TW" altLang="en-US" sz="1100" dirty="0"/>
              <a:t>同時新增一組</a:t>
            </a:r>
            <a:r>
              <a:rPr lang="en-US" altLang="zh-TW" sz="1100" dirty="0"/>
              <a:t>[1,0,0,0]</a:t>
            </a:r>
            <a:endParaRPr lang="zh-TW" altLang="en-US" sz="11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CEE56CA-86EB-499B-8555-17C7A860B2A1}"/>
              </a:ext>
            </a:extLst>
          </p:cNvPr>
          <p:cNvSpPr txBox="1"/>
          <p:nvPr/>
        </p:nvSpPr>
        <p:spPr>
          <a:xfrm>
            <a:off x="716279" y="4173067"/>
            <a:ext cx="2691763" cy="93871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err="1"/>
              <a:t>o</a:t>
            </a:r>
            <a:r>
              <a:rPr lang="en-US" altLang="zh-TW" sz="1100" dirty="0" err="1"/>
              <a:t>s.listdir</a:t>
            </a:r>
            <a:r>
              <a:rPr lang="en-US" altLang="zh-TW" sz="1100" dirty="0"/>
              <a:t>( ): </a:t>
            </a:r>
            <a:r>
              <a:rPr lang="zh-TW" altLang="en-US" sz="1100" dirty="0"/>
              <a:t>取得指定資料夾中的檔案清單</a:t>
            </a:r>
            <a:endParaRPr lang="en-US" altLang="zh-TW" sz="1100" dirty="0"/>
          </a:p>
          <a:p>
            <a:r>
              <a:rPr lang="en-US" altLang="zh-TW" dirty="0" err="1"/>
              <a:t>image.open</a:t>
            </a:r>
            <a:r>
              <a:rPr lang="en-US" altLang="zh-TW" dirty="0"/>
              <a:t>().(‘L’):</a:t>
            </a:r>
            <a:r>
              <a:rPr lang="zh-TW" altLang="en-US" dirty="0"/>
              <a:t>使用灰階模式讀取圖片</a:t>
            </a:r>
            <a:endParaRPr lang="en-US" altLang="zh-TW" dirty="0"/>
          </a:p>
          <a:p>
            <a:r>
              <a:rPr lang="en-US" altLang="zh-TW" dirty="0" err="1"/>
              <a:t>asarray</a:t>
            </a:r>
            <a:r>
              <a:rPr lang="en-US" altLang="zh-TW" dirty="0"/>
              <a:t>(): </a:t>
            </a:r>
            <a:r>
              <a:rPr lang="zh-TW" altLang="en-US" dirty="0"/>
              <a:t>將</a:t>
            </a:r>
            <a:r>
              <a:rPr lang="en-US" altLang="zh-TW" dirty="0"/>
              <a:t>list</a:t>
            </a:r>
            <a:r>
              <a:rPr lang="zh-TW" altLang="en-US" dirty="0"/>
              <a:t>轉換成</a:t>
            </a:r>
            <a:r>
              <a:rPr lang="en-US" altLang="zh-TW" dirty="0" err="1"/>
              <a:t>numpy</a:t>
            </a:r>
            <a:r>
              <a:rPr lang="zh-TW" altLang="en-US" dirty="0"/>
              <a:t>陣列</a:t>
            </a:r>
            <a:endParaRPr lang="en-US" altLang="zh-TW" dirty="0"/>
          </a:p>
          <a:p>
            <a:r>
              <a:rPr lang="en-US" altLang="zh-TW" dirty="0"/>
              <a:t>flatten(): </a:t>
            </a:r>
            <a:r>
              <a:rPr lang="zh-TW" altLang="en-US" dirty="0"/>
              <a:t>將高維度陣列轉換成一維</a:t>
            </a:r>
            <a:endParaRPr lang="en-US" altLang="zh-TW" dirty="0"/>
          </a:p>
          <a:p>
            <a:r>
              <a:rPr lang="en-US" altLang="zh-TW" dirty="0" err="1"/>
              <a:t>np.append</a:t>
            </a:r>
            <a:r>
              <a:rPr lang="en-US" altLang="zh-TW" dirty="0"/>
              <a:t>():</a:t>
            </a:r>
            <a:r>
              <a:rPr lang="zh-TW" altLang="en-US" dirty="0"/>
              <a:t>新增元素到</a:t>
            </a:r>
            <a:r>
              <a:rPr lang="en-US" altLang="zh-TW" dirty="0" err="1"/>
              <a:t>numpy</a:t>
            </a:r>
            <a:r>
              <a:rPr lang="zh-TW" altLang="en-US" dirty="0"/>
              <a:t>陣列</a:t>
            </a:r>
            <a:r>
              <a:rPr lang="en-US" altLang="zh-TW" dirty="0"/>
              <a:t>  </a:t>
            </a:r>
            <a:endParaRPr lang="zh-TW" altLang="en-US" sz="1100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FF129598-9FC5-4D0A-A256-590842502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1227" y="1873568"/>
            <a:ext cx="3178109" cy="2148513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3A8415B6-2F74-4576-B314-3FDAC629D6DC}"/>
              </a:ext>
            </a:extLst>
          </p:cNvPr>
          <p:cNvSpPr txBox="1"/>
          <p:nvPr/>
        </p:nvSpPr>
        <p:spPr>
          <a:xfrm>
            <a:off x="838200" y="5720080"/>
            <a:ext cx="47612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/>
              <a:t>如果針對每種樣本資料夾皆進行上述動作</a:t>
            </a:r>
            <a:r>
              <a:rPr lang="en-US" altLang="zh-TW" sz="1100" dirty="0"/>
              <a:t>,</a:t>
            </a:r>
            <a:r>
              <a:rPr lang="zh-TW" altLang="en-US" sz="1100" dirty="0"/>
              <a:t>就可完成完整的</a:t>
            </a:r>
            <a:r>
              <a:rPr lang="en-US" altLang="zh-TW" sz="1100" dirty="0"/>
              <a:t>  </a:t>
            </a:r>
            <a:r>
              <a:rPr lang="en-US" altLang="zh-TW" sz="1100" dirty="0" err="1"/>
              <a:t>trainX</a:t>
            </a:r>
            <a:r>
              <a:rPr lang="en-US" altLang="zh-TW" sz="1100" dirty="0"/>
              <a:t>[ ] </a:t>
            </a:r>
            <a:r>
              <a:rPr lang="en-US" altLang="zh-TW" sz="1100" dirty="0" err="1"/>
              <a:t>trainY</a:t>
            </a:r>
            <a:r>
              <a:rPr lang="en-US" altLang="zh-TW" sz="1100" dirty="0"/>
              <a:t>[ ]</a:t>
            </a:r>
            <a:endParaRPr lang="zh-TW" altLang="en-US" sz="1100" dirty="0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8ED9D53A-080B-4CBE-93DE-3B64026FA2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8127" y="4022081"/>
            <a:ext cx="4840107" cy="257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12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2" name="圖片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577" y="1404938"/>
            <a:ext cx="3962400" cy="5299056"/>
          </a:xfrm>
          <a:prstGeom prst="rect">
            <a:avLst/>
          </a:prstGeom>
        </p:spPr>
      </p:pic>
      <p:pic>
        <p:nvPicPr>
          <p:cNvPr id="34" name="圖片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1353" y="1519238"/>
            <a:ext cx="3210847" cy="532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91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0039BB-D0DB-474B-B642-D4FFDA0AE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flatten</a:t>
            </a:r>
            <a:endParaRPr lang="zh-TW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98D7114-FC89-4CEC-823C-76FD5C2E2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920" y="1690688"/>
            <a:ext cx="8651440" cy="458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030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3669" y="2466974"/>
            <a:ext cx="1493281" cy="380288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150" y="2915856"/>
            <a:ext cx="519112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973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A0BC73-07B6-4990-9448-DEE869F5E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編輯網路模型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DFCC862-2368-4001-906B-CA733C1B8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2883852"/>
            <a:ext cx="6069027" cy="1879918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3074" y="2052309"/>
            <a:ext cx="1457325" cy="419609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F5D2331-79B5-4F9F-8D80-0968B8735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948" y="3472226"/>
            <a:ext cx="982337" cy="99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7314814" y="3102894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28x28=</a:t>
            </a:r>
            <a:r>
              <a:rPr lang="en-US" altLang="zh-TW" dirty="0" smtClean="0">
                <a:solidFill>
                  <a:srgbClr val="FF0000"/>
                </a:solidFill>
              </a:rPr>
              <a:t>784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992219" y="1690688"/>
            <a:ext cx="102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15 “</a:t>
            </a:r>
            <a:r>
              <a:rPr lang="en-US" altLang="zh-TW" dirty="0" err="1" smtClean="0">
                <a:solidFill>
                  <a:srgbClr val="FF0000"/>
                </a:solidFill>
              </a:rPr>
              <a:t>relu</a:t>
            </a:r>
            <a:r>
              <a:rPr lang="en-US" altLang="zh-TW" dirty="0" smtClean="0">
                <a:solidFill>
                  <a:srgbClr val="FF0000"/>
                </a:solidFill>
              </a:rPr>
              <a:t>”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632393" y="3287560"/>
            <a:ext cx="1289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 “</a:t>
            </a:r>
            <a:r>
              <a:rPr lang="en-US" altLang="zh-TW" dirty="0" err="1" smtClean="0">
                <a:solidFill>
                  <a:srgbClr val="FF0000"/>
                </a:solidFill>
              </a:rPr>
              <a:t>softmax</a:t>
            </a:r>
            <a:r>
              <a:rPr lang="en-US" altLang="zh-TW" dirty="0" smtClean="0">
                <a:solidFill>
                  <a:srgbClr val="FF0000"/>
                </a:solidFill>
              </a:rPr>
              <a:t>”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90850" y="3298520"/>
            <a:ext cx="333375" cy="36933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914900" y="3298520"/>
            <a:ext cx="552450" cy="36933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881312" y="3897854"/>
            <a:ext cx="552450" cy="36933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567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https://upload.wikimedia.org/wikipedia/commons/thumb/c/c9/Ramp_function.svg/325px-Ramp_functio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222" y="3928765"/>
            <a:ext cx="3095625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8582025" y="2771775"/>
            <a:ext cx="9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softmax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2532062" y="2771775"/>
            <a:ext cx="55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relu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6229351" y="3282434"/>
            <a:ext cx="5520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常用於</a:t>
            </a:r>
            <a:r>
              <a:rPr lang="zh-TW" altLang="en-US" dirty="0"/>
              <a:t>多</a:t>
            </a:r>
            <a:r>
              <a:rPr lang="zh-TW" altLang="en-US" dirty="0" smtClean="0"/>
              <a:t>選一的情形</a:t>
            </a:r>
            <a:r>
              <a:rPr lang="en-US" altLang="zh-TW" dirty="0" smtClean="0"/>
              <a:t>,</a:t>
            </a:r>
            <a:r>
              <a:rPr lang="zh-TW" altLang="en-US" dirty="0" smtClean="0"/>
              <a:t>其特色為所有輸出的加總為</a:t>
            </a:r>
            <a:r>
              <a:rPr lang="en-US" altLang="zh-TW" dirty="0" smtClean="0"/>
              <a:t>”1.0”(100%).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1370011" y="3236267"/>
            <a:ext cx="2324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忽略小於</a:t>
            </a:r>
            <a:r>
              <a:rPr lang="en-US" altLang="zh-TW" dirty="0" smtClean="0"/>
              <a:t>”0”</a:t>
            </a:r>
            <a:r>
              <a:rPr lang="zh-TW" altLang="en-US" dirty="0" smtClean="0"/>
              <a:t>的輸出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8843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開始機器學習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287" y="1745808"/>
            <a:ext cx="9069103" cy="28462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805111" y="1703453"/>
            <a:ext cx="595313" cy="36933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419473" y="1703453"/>
            <a:ext cx="595313" cy="36933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046393" y="1690688"/>
            <a:ext cx="3290890" cy="36933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3385583"/>
            <a:ext cx="10039821" cy="1956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字方塊 9"/>
          <p:cNvSpPr txBox="1"/>
          <p:nvPr/>
        </p:nvSpPr>
        <p:spPr>
          <a:xfrm>
            <a:off x="1028700" y="2127905"/>
            <a:ext cx="442973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trainX</a:t>
            </a:r>
            <a:r>
              <a:rPr lang="en-US" altLang="zh-TW" dirty="0" smtClean="0"/>
              <a:t>:</a:t>
            </a:r>
            <a:r>
              <a:rPr lang="zh-TW" altLang="en-US" dirty="0" smtClean="0"/>
              <a:t>學習的樣本圖片（一維化 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 smtClean="0"/>
              <a:t>trainY</a:t>
            </a:r>
            <a:r>
              <a:rPr lang="en-US" altLang="zh-TW" dirty="0" smtClean="0"/>
              <a:t>:</a:t>
            </a:r>
            <a:r>
              <a:rPr lang="zh-TW" altLang="en-US" dirty="0"/>
              <a:t>學習的樣本</a:t>
            </a:r>
            <a:r>
              <a:rPr lang="zh-TW" altLang="en-US" dirty="0" smtClean="0"/>
              <a:t>圖片輸出答案（</a:t>
            </a:r>
            <a:r>
              <a:rPr lang="en-US" altLang="zh-TW" dirty="0" smtClean="0"/>
              <a:t>4</a:t>
            </a:r>
            <a:r>
              <a:rPr lang="zh-TW" altLang="en-US" dirty="0" smtClean="0"/>
              <a:t>個數字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 smtClean="0"/>
              <a:t>batch_size</a:t>
            </a:r>
            <a:r>
              <a:rPr lang="en-US" altLang="zh-TW" dirty="0" smtClean="0"/>
              <a:t>:</a:t>
            </a:r>
            <a:r>
              <a:rPr lang="zh-TW" altLang="en-US" dirty="0" smtClean="0"/>
              <a:t>檢測多少次圖片修正一次網路</a:t>
            </a:r>
            <a:endParaRPr lang="en-US" altLang="zh-TW" dirty="0"/>
          </a:p>
          <a:p>
            <a:r>
              <a:rPr lang="en-US" altLang="zh-TW" dirty="0" smtClean="0"/>
              <a:t>epochs:</a:t>
            </a:r>
            <a:r>
              <a:rPr lang="zh-TW" altLang="en-US" dirty="0" smtClean="0"/>
              <a:t>每張圖會參與多少次網路修正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11" name="文字方塊 10"/>
          <p:cNvSpPr txBox="1"/>
          <p:nvPr/>
        </p:nvSpPr>
        <p:spPr>
          <a:xfrm>
            <a:off x="1091263" y="5559877"/>
            <a:ext cx="7431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如果</a:t>
            </a:r>
            <a:r>
              <a:rPr lang="en-US" altLang="zh-TW" dirty="0" smtClean="0"/>
              <a:t>epochs</a:t>
            </a:r>
            <a:r>
              <a:rPr lang="zh-TW" altLang="en-US" dirty="0" smtClean="0"/>
              <a:t>太低</a:t>
            </a:r>
            <a:r>
              <a:rPr lang="en-US" altLang="zh-TW" dirty="0" smtClean="0"/>
              <a:t>,</a:t>
            </a:r>
            <a:r>
              <a:rPr lang="zh-TW" altLang="en-US" dirty="0" smtClean="0"/>
              <a:t>可以使在機器完成學習後</a:t>
            </a:r>
            <a:r>
              <a:rPr lang="en-US" altLang="zh-TW" dirty="0" smtClean="0"/>
              <a:t>,</a:t>
            </a:r>
            <a:r>
              <a:rPr lang="zh-TW" altLang="en-US" dirty="0" smtClean="0"/>
              <a:t>再次按下程式執行框的執行鈕</a:t>
            </a:r>
            <a:endParaRPr lang="en-US" altLang="zh-TW" dirty="0" smtClean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3106" y="5559877"/>
            <a:ext cx="571500" cy="54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095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12" y="3043237"/>
            <a:ext cx="2972728" cy="211931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695451" y="3676651"/>
            <a:ext cx="533400" cy="476250"/>
          </a:xfrm>
          <a:prstGeom prst="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066801" y="4362451"/>
            <a:ext cx="533400" cy="476250"/>
          </a:xfrm>
          <a:prstGeom prst="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302" y="3049694"/>
            <a:ext cx="3548110" cy="1977819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5042548" y="3319463"/>
            <a:ext cx="1615427" cy="450295"/>
          </a:xfrm>
          <a:prstGeom prst="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1147762" y="1997160"/>
            <a:ext cx="521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在</a:t>
            </a:r>
            <a:r>
              <a:rPr lang="en-US" altLang="zh-TW" dirty="0" err="1" smtClean="0"/>
              <a:t>colab</a:t>
            </a:r>
            <a:r>
              <a:rPr lang="zh-TW" altLang="en-US" dirty="0" smtClean="0"/>
              <a:t>中上傳測試用圖片</a:t>
            </a:r>
            <a:r>
              <a:rPr lang="en-US" altLang="zh-TW" dirty="0" smtClean="0"/>
              <a:t>,”0”~”3” </a:t>
            </a:r>
            <a:r>
              <a:rPr lang="zh-TW" altLang="en-US" dirty="0" smtClean="0"/>
              <a:t>四種至少個一張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6240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338" y="2481262"/>
            <a:ext cx="7128062" cy="336708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564" y="2399238"/>
            <a:ext cx="2819399" cy="344911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680223" y="4381499"/>
            <a:ext cx="1148702" cy="333376"/>
          </a:xfrm>
          <a:prstGeom prst="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938023" y="2933700"/>
            <a:ext cx="977251" cy="276226"/>
          </a:xfrm>
          <a:prstGeom prst="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442598" y="5253037"/>
            <a:ext cx="5425427" cy="338137"/>
          </a:xfrm>
          <a:prstGeom prst="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9370859" y="4052708"/>
            <a:ext cx="12362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0: 100%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1: 2x10</a:t>
            </a:r>
            <a:r>
              <a:rPr lang="en-US" altLang="zh-TW" baseline="30000" dirty="0">
                <a:solidFill>
                  <a:srgbClr val="FF0000"/>
                </a:solidFill>
              </a:rPr>
              <a:t>-11</a:t>
            </a:r>
            <a:r>
              <a:rPr lang="en-US" altLang="zh-TW" dirty="0">
                <a:solidFill>
                  <a:srgbClr val="FF0000"/>
                </a:solidFill>
              </a:rPr>
              <a:t>%</a:t>
            </a:r>
            <a:endParaRPr lang="zh-TW" altLang="en-US" dirty="0">
              <a:solidFill>
                <a:srgbClr val="FF0000"/>
              </a:solidFill>
            </a:endParaRPr>
          </a:p>
          <a:p>
            <a:r>
              <a:rPr lang="en-US" altLang="zh-TW" dirty="0" smtClean="0">
                <a:solidFill>
                  <a:srgbClr val="FF0000"/>
                </a:solidFill>
              </a:rPr>
              <a:t>2: 0%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3: 0%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762" y="4164806"/>
            <a:ext cx="1134876" cy="1317921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340049" y="4304209"/>
            <a:ext cx="996302" cy="948828"/>
          </a:xfrm>
          <a:prstGeom prst="rect">
            <a:avLst/>
          </a:prstGeom>
          <a:noFill/>
          <a:ln w="508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8848725" y="3795474"/>
            <a:ext cx="2122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“0_0.png” </a:t>
            </a:r>
            <a:r>
              <a:rPr lang="zh-TW" altLang="en-US" dirty="0" smtClean="0">
                <a:solidFill>
                  <a:srgbClr val="FF0000"/>
                </a:solidFill>
              </a:rPr>
              <a:t>測試結果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920564" y="1901309"/>
            <a:ext cx="4628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根據要測試的目標修改程式</a:t>
            </a:r>
            <a:r>
              <a:rPr lang="en-US" altLang="zh-TW" dirty="0" smtClean="0"/>
              <a:t>,</a:t>
            </a:r>
            <a:r>
              <a:rPr lang="zh-TW" altLang="en-US" dirty="0" smtClean="0"/>
              <a:t>並觀看執行結果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3940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BC691D-D3F4-4CB5-816F-3A956F105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E21977E-D7B8-4220-9606-5DFDEDC21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812" y="3052372"/>
            <a:ext cx="5814816" cy="319588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54CE024-892B-44FF-A407-DA42733F4588}"/>
              </a:ext>
            </a:extLst>
          </p:cNvPr>
          <p:cNvSpPr txBox="1"/>
          <p:nvPr/>
        </p:nvSpPr>
        <p:spPr>
          <a:xfrm>
            <a:off x="838200" y="2007910"/>
            <a:ext cx="51507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準備雲端空間</a:t>
            </a:r>
            <a:r>
              <a:rPr lang="en-US" altLang="zh-TW" dirty="0"/>
              <a:t>,</a:t>
            </a:r>
            <a:r>
              <a:rPr lang="zh-TW" altLang="en-US" dirty="0"/>
              <a:t>建立</a:t>
            </a:r>
            <a:r>
              <a:rPr lang="en-US" altLang="zh-TW" dirty="0"/>
              <a:t>4</a:t>
            </a:r>
            <a:r>
              <a:rPr lang="zh-TW" altLang="en-US" dirty="0"/>
              <a:t>個目錄</a:t>
            </a:r>
            <a:r>
              <a:rPr lang="en-US" altLang="zh-TW" dirty="0"/>
              <a:t>,</a:t>
            </a:r>
            <a:r>
              <a:rPr lang="zh-TW" altLang="en-US" dirty="0"/>
              <a:t>分別用來放置</a:t>
            </a:r>
            <a:r>
              <a:rPr lang="en-US" altLang="zh-TW" dirty="0"/>
              <a:t>4</a:t>
            </a:r>
            <a:r>
              <a:rPr lang="zh-TW" altLang="en-US" dirty="0"/>
              <a:t>種樣本</a:t>
            </a:r>
            <a:endParaRPr lang="en-US" altLang="zh-TW" dirty="0"/>
          </a:p>
          <a:p>
            <a:r>
              <a:rPr lang="en-US" altLang="zh-TW" dirty="0"/>
              <a:t>“handwriting/samples/0/”</a:t>
            </a:r>
          </a:p>
          <a:p>
            <a:r>
              <a:rPr lang="en-US" altLang="zh-TW" dirty="0"/>
              <a:t>“handwriting/samples/1/”</a:t>
            </a:r>
          </a:p>
          <a:p>
            <a:r>
              <a:rPr lang="en-US" altLang="zh-TW" dirty="0"/>
              <a:t>“handwriting/samples/2/”</a:t>
            </a:r>
          </a:p>
          <a:p>
            <a:r>
              <a:rPr lang="en-US" altLang="zh-TW" dirty="0"/>
              <a:t>“handwriting/samples/3/”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674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B0534E-FA6D-44DE-908C-F1F632978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製作手寫圖片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8B84B2D-CF62-46EC-8D8A-ECC99E92E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310848"/>
            <a:ext cx="5647441" cy="4229388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B7A98641-134B-4A74-A64F-9F02C4A46BA3}"/>
              </a:ext>
            </a:extLst>
          </p:cNvPr>
          <p:cNvSpPr txBox="1"/>
          <p:nvPr/>
        </p:nvSpPr>
        <p:spPr>
          <a:xfrm>
            <a:off x="914400" y="1552399"/>
            <a:ext cx="2308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-</a:t>
            </a:r>
            <a:r>
              <a:rPr lang="zh-TW" altLang="en-US" dirty="0"/>
              <a:t>啟動小畫家</a:t>
            </a:r>
            <a:endParaRPr lang="en-US" altLang="zh-TW" dirty="0"/>
          </a:p>
          <a:p>
            <a:r>
              <a:rPr lang="en-US" altLang="zh-TW" dirty="0"/>
              <a:t>-</a:t>
            </a:r>
            <a:r>
              <a:rPr lang="zh-TW" altLang="en-US" dirty="0"/>
              <a:t>點下 </a:t>
            </a:r>
            <a:r>
              <a:rPr lang="en-US" altLang="zh-TW" dirty="0"/>
              <a:t>“</a:t>
            </a:r>
            <a:r>
              <a:rPr lang="zh-TW" altLang="en-US" dirty="0"/>
              <a:t>檔案</a:t>
            </a:r>
            <a:r>
              <a:rPr lang="en-US" altLang="zh-TW" dirty="0"/>
              <a:t>”=&gt;”</a:t>
            </a:r>
            <a:r>
              <a:rPr lang="zh-TW" altLang="en-US" dirty="0"/>
              <a:t>內容</a:t>
            </a:r>
            <a:r>
              <a:rPr lang="en-US" altLang="zh-TW" dirty="0"/>
              <a:t>”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240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0AF503-3CB8-4D8A-86B2-DD1FEE40C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76EC0DD-85F6-4062-8EC7-428541203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614" y="2433395"/>
            <a:ext cx="4469091" cy="4009037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94C32BD8-7E3B-4E00-A18E-2672E3AEDCAE}"/>
              </a:ext>
            </a:extLst>
          </p:cNvPr>
          <p:cNvSpPr txBox="1"/>
          <p:nvPr/>
        </p:nvSpPr>
        <p:spPr>
          <a:xfrm>
            <a:off x="913614" y="1891647"/>
            <a:ext cx="350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-</a:t>
            </a:r>
            <a:r>
              <a:rPr lang="zh-TW" altLang="en-US" dirty="0"/>
              <a:t>在</a:t>
            </a:r>
            <a:r>
              <a:rPr lang="en-US" altLang="zh-TW" dirty="0"/>
              <a:t>”</a:t>
            </a:r>
            <a:r>
              <a:rPr lang="zh-TW" altLang="en-US" dirty="0"/>
              <a:t>影像內容</a:t>
            </a:r>
            <a:r>
              <a:rPr lang="en-US" altLang="zh-TW" dirty="0"/>
              <a:t>”</a:t>
            </a:r>
            <a:r>
              <a:rPr lang="zh-TW" altLang="en-US" dirty="0"/>
              <a:t>對話框中</a:t>
            </a:r>
            <a:r>
              <a:rPr lang="en-US" altLang="zh-TW" dirty="0"/>
              <a:t>,</a:t>
            </a:r>
            <a:r>
              <a:rPr lang="zh-TW" altLang="en-US" dirty="0"/>
              <a:t>相關參數</a:t>
            </a:r>
            <a:endParaRPr lang="en-US" altLang="zh-TW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44B80765-B259-44BA-8213-C21997B22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662" y="2524754"/>
            <a:ext cx="1752600" cy="3152775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F1115FFD-484C-48F2-B7B9-8216455F73BA}"/>
              </a:ext>
            </a:extLst>
          </p:cNvPr>
          <p:cNvSpPr txBox="1"/>
          <p:nvPr/>
        </p:nvSpPr>
        <p:spPr>
          <a:xfrm>
            <a:off x="6096000" y="1923055"/>
            <a:ext cx="387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-</a:t>
            </a:r>
            <a:r>
              <a:rPr lang="zh-TW" altLang="en-US" dirty="0"/>
              <a:t>初步的實驗</a:t>
            </a:r>
            <a:r>
              <a:rPr lang="en-US" altLang="zh-TW" dirty="0"/>
              <a:t>,</a:t>
            </a:r>
            <a:r>
              <a:rPr lang="zh-TW" altLang="en-US" dirty="0"/>
              <a:t>畫筆的大小可調整成</a:t>
            </a:r>
            <a:r>
              <a:rPr lang="en-US" altLang="zh-TW" dirty="0"/>
              <a:t>3px</a:t>
            </a:r>
          </a:p>
        </p:txBody>
      </p:sp>
    </p:spTree>
    <p:extLst>
      <p:ext uri="{BB962C8B-B14F-4D97-AF65-F5344CB8AC3E}">
        <p14:creationId xmlns:p14="http://schemas.microsoft.com/office/powerpoint/2010/main" val="115614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05AFAB-39F9-4C4E-BFA3-3EED2126F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E32732D-28EE-44FB-BCDF-B0B32D4B0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379" y="3627639"/>
            <a:ext cx="1023567" cy="739836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0AE9C1BC-85CF-4138-ADD0-F082FC864843}"/>
              </a:ext>
            </a:extLst>
          </p:cNvPr>
          <p:cNvSpPr txBox="1"/>
          <p:nvPr/>
        </p:nvSpPr>
        <p:spPr>
          <a:xfrm>
            <a:off x="612742" y="1882287"/>
            <a:ext cx="6938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依序使用小畫家畫</a:t>
            </a:r>
            <a:r>
              <a:rPr lang="en-US" altLang="zh-TW" dirty="0"/>
              <a:t>0~3 </a:t>
            </a:r>
            <a:r>
              <a:rPr lang="zh-TW" altLang="en-US" dirty="0"/>
              <a:t>四種樣本</a:t>
            </a:r>
            <a:r>
              <a:rPr lang="en-US" altLang="zh-TW" dirty="0"/>
              <a:t>,</a:t>
            </a:r>
            <a:r>
              <a:rPr lang="zh-TW" altLang="en-US" dirty="0"/>
              <a:t>各</a:t>
            </a:r>
            <a:r>
              <a:rPr lang="en-US" altLang="zh-TW" dirty="0"/>
              <a:t>22</a:t>
            </a:r>
            <a:r>
              <a:rPr lang="zh-TW" altLang="en-US" dirty="0"/>
              <a:t>張</a:t>
            </a:r>
            <a:r>
              <a:rPr lang="en-US" altLang="zh-TW" dirty="0"/>
              <a:t>,</a:t>
            </a:r>
            <a:r>
              <a:rPr lang="zh-TW" altLang="en-US" dirty="0"/>
              <a:t>並放到對應的雲端資料夾中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9DFCD208-C21C-49B3-8AD3-899F83B5B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379" y="4465706"/>
            <a:ext cx="1023567" cy="710413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891EE9C8-6FB4-4837-9CB9-A86C4C5491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379" y="5253253"/>
            <a:ext cx="864249" cy="760898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BB91FCA8-4DFC-40D1-BDEB-55F9EB1F91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6379" y="2775032"/>
            <a:ext cx="1072008" cy="754376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EB21D3CF-9ED3-4425-8E76-9A561A5057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3163" y="2818271"/>
            <a:ext cx="5814816" cy="3195880"/>
          </a:xfrm>
          <a:prstGeom prst="rect">
            <a:avLst/>
          </a:prstGeom>
        </p:spPr>
      </p:pic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6DDF79E1-C07C-4869-987E-4EAA1BBF5BE9}"/>
              </a:ext>
            </a:extLst>
          </p:cNvPr>
          <p:cNvCxnSpPr>
            <a:cxnSpLocks/>
          </p:cNvCxnSpPr>
          <p:nvPr/>
        </p:nvCxnSpPr>
        <p:spPr>
          <a:xfrm>
            <a:off x="1264185" y="3226152"/>
            <a:ext cx="5637230" cy="10479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A5567A25-BB5B-4127-BD1D-25755535D0F2}"/>
              </a:ext>
            </a:extLst>
          </p:cNvPr>
          <p:cNvCxnSpPr>
            <a:cxnSpLocks/>
          </p:cNvCxnSpPr>
          <p:nvPr/>
        </p:nvCxnSpPr>
        <p:spPr>
          <a:xfrm>
            <a:off x="1347959" y="4097329"/>
            <a:ext cx="5553456" cy="59156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57C98BCC-9E6E-443E-9A2D-37103EBD18B4}"/>
              </a:ext>
            </a:extLst>
          </p:cNvPr>
          <p:cNvCxnSpPr>
            <a:cxnSpLocks/>
          </p:cNvCxnSpPr>
          <p:nvPr/>
        </p:nvCxnSpPr>
        <p:spPr>
          <a:xfrm>
            <a:off x="1264185" y="4968063"/>
            <a:ext cx="5637230" cy="12069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36DEAAFF-9B12-41CD-972D-86B3A6B8A7FD}"/>
              </a:ext>
            </a:extLst>
          </p:cNvPr>
          <p:cNvCxnSpPr>
            <a:cxnSpLocks/>
          </p:cNvCxnSpPr>
          <p:nvPr/>
        </p:nvCxnSpPr>
        <p:spPr>
          <a:xfrm flipV="1">
            <a:off x="1347959" y="5464172"/>
            <a:ext cx="5595343" cy="23339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F8C39E9C-1658-47DA-BB45-C07E912E366B}"/>
              </a:ext>
            </a:extLst>
          </p:cNvPr>
          <p:cNvSpPr txBox="1"/>
          <p:nvPr/>
        </p:nvSpPr>
        <p:spPr>
          <a:xfrm>
            <a:off x="2948910" y="316828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22</a:t>
            </a:r>
            <a:r>
              <a:rPr lang="zh-TW" altLang="en-US" dirty="0" smtClean="0"/>
              <a:t>張</a:t>
            </a:r>
            <a:endParaRPr lang="zh-TW" altLang="en-US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504AEF08-23E0-4458-94B4-7C54C59D57A4}"/>
              </a:ext>
            </a:extLst>
          </p:cNvPr>
          <p:cNvSpPr txBox="1"/>
          <p:nvPr/>
        </p:nvSpPr>
        <p:spPr>
          <a:xfrm>
            <a:off x="2924121" y="3931377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22</a:t>
            </a:r>
            <a:r>
              <a:rPr lang="zh-TW" altLang="en-US" dirty="0"/>
              <a:t>張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9362D076-3BC5-49C6-B5D4-FA39C646029F}"/>
              </a:ext>
            </a:extLst>
          </p:cNvPr>
          <p:cNvSpPr txBox="1"/>
          <p:nvPr/>
        </p:nvSpPr>
        <p:spPr>
          <a:xfrm>
            <a:off x="2863287" y="4688993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22</a:t>
            </a:r>
            <a:r>
              <a:rPr lang="zh-TW" altLang="en-US" dirty="0"/>
              <a:t>張</a:t>
            </a: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79F4ACE4-1798-4337-AD1C-43342F93B3ED}"/>
              </a:ext>
            </a:extLst>
          </p:cNvPr>
          <p:cNvSpPr txBox="1"/>
          <p:nvPr/>
        </p:nvSpPr>
        <p:spPr>
          <a:xfrm>
            <a:off x="2844708" y="5253253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22</a:t>
            </a:r>
            <a:r>
              <a:rPr lang="zh-TW" altLang="en-US" dirty="0"/>
              <a:t>張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8C39E9C-1658-47DA-BB45-C07E912E366B}"/>
              </a:ext>
            </a:extLst>
          </p:cNvPr>
          <p:cNvSpPr txBox="1"/>
          <p:nvPr/>
        </p:nvSpPr>
        <p:spPr>
          <a:xfrm>
            <a:off x="2341213" y="6009483"/>
            <a:ext cx="2030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上傳至</a:t>
            </a:r>
            <a:r>
              <a:rPr lang="en-US" altLang="zh-TW" dirty="0" smtClean="0"/>
              <a:t>google drive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137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前往實驗頁面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542381" y="1888770"/>
            <a:ext cx="91072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前往手寫辨識實驗範例</a:t>
            </a:r>
            <a:r>
              <a:rPr lang="en-US" altLang="zh-TW" dirty="0"/>
              <a:t>”handWritting28”</a:t>
            </a:r>
            <a:endParaRPr lang="en-US" altLang="zh-TW" dirty="0" smtClean="0"/>
          </a:p>
          <a:p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colab.research.google.com/drive/13qw_XE8OcrZxvPEOGJnAltncZRVYAGqa?usp=sharing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206" y="2973985"/>
            <a:ext cx="1899187" cy="3230241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4713728" y="3010182"/>
            <a:ext cx="42981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進入</a:t>
            </a:r>
            <a:r>
              <a:rPr lang="en-US" altLang="zh-TW" dirty="0" smtClean="0"/>
              <a:t>”handWritting28”</a:t>
            </a:r>
            <a:r>
              <a:rPr lang="zh-TW" altLang="en-US" dirty="0" smtClean="0"/>
              <a:t>實驗頁面後</a:t>
            </a:r>
            <a:r>
              <a:rPr lang="en-US" altLang="zh-TW" dirty="0" smtClean="0"/>
              <a:t>, </a:t>
            </a:r>
          </a:p>
          <a:p>
            <a:r>
              <a:rPr lang="zh-TW" altLang="en-US" dirty="0" smtClean="0"/>
              <a:t>請先至</a:t>
            </a:r>
            <a:r>
              <a:rPr lang="en-US" altLang="zh-TW" dirty="0" smtClean="0"/>
              <a:t>”</a:t>
            </a:r>
            <a:r>
              <a:rPr lang="zh-TW" altLang="en-US" b="1" dirty="0" smtClean="0"/>
              <a:t>檔案</a:t>
            </a:r>
            <a:r>
              <a:rPr lang="en-US" altLang="zh-TW" dirty="0" smtClean="0"/>
              <a:t>”</a:t>
            </a:r>
            <a:r>
              <a:rPr lang="zh-TW" altLang="en-US" dirty="0" smtClean="0"/>
              <a:t>中</a:t>
            </a:r>
            <a:r>
              <a:rPr lang="en-US" altLang="zh-TW" dirty="0" smtClean="0"/>
              <a:t>”</a:t>
            </a:r>
            <a:r>
              <a:rPr lang="zh-TW" altLang="en-US" b="1" dirty="0" smtClean="0"/>
              <a:t>在雲端硬碟中除存副本</a:t>
            </a:r>
            <a:r>
              <a:rPr lang="en-US" altLang="zh-TW" dirty="0" smtClean="0"/>
              <a:t>”,</a:t>
            </a:r>
          </a:p>
          <a:p>
            <a:r>
              <a:rPr lang="zh-TW" altLang="en-US" dirty="0" smtClean="0"/>
              <a:t>之後實驗</a:t>
            </a:r>
            <a:r>
              <a:rPr lang="en-US" altLang="zh-TW" dirty="0" smtClean="0"/>
              <a:t>,</a:t>
            </a:r>
            <a:r>
              <a:rPr lang="zh-TW" altLang="en-US" dirty="0" smtClean="0"/>
              <a:t>修改都在副本上操作</a:t>
            </a:r>
            <a:r>
              <a:rPr lang="en-US" altLang="zh-TW" dirty="0" smtClean="0"/>
              <a:t>. 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8478" y="4674830"/>
            <a:ext cx="3133725" cy="59055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038726" y="4674830"/>
            <a:ext cx="2781300" cy="295275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2778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4B140E65-9756-4418-8B37-89202F499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1315" y="2185785"/>
            <a:ext cx="3192505" cy="325348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AAF620D-395A-42DA-A9DC-5828F555D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讓</a:t>
            </a:r>
            <a:r>
              <a:rPr lang="en-US" altLang="zh-TW" dirty="0" err="1"/>
              <a:t>colab</a:t>
            </a:r>
            <a:r>
              <a:rPr lang="zh-TW" altLang="en-US" dirty="0"/>
              <a:t>取得</a:t>
            </a:r>
            <a:r>
              <a:rPr lang="en-US" altLang="zh-TW" dirty="0"/>
              <a:t>google drive</a:t>
            </a:r>
            <a:r>
              <a:rPr lang="zh-TW" altLang="en-US" dirty="0"/>
              <a:t>存取</a:t>
            </a:r>
            <a:r>
              <a:rPr lang="en-US" altLang="zh-TW" dirty="0"/>
              <a:t>(1/3)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815E57D-8063-4A4E-87B0-477133807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6177" y="2648092"/>
            <a:ext cx="2219325" cy="200025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89659E0-3F7B-4A21-9CDD-68B735DB6E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648092"/>
            <a:ext cx="3857625" cy="2038350"/>
          </a:xfrm>
          <a:prstGeom prst="rect">
            <a:avLst/>
          </a:prstGeom>
        </p:spPr>
      </p:pic>
      <p:sp>
        <p:nvSpPr>
          <p:cNvPr id="15" name="語音泡泡: 圓角矩形 14">
            <a:extLst>
              <a:ext uri="{FF2B5EF4-FFF2-40B4-BE49-F238E27FC236}">
                <a16:creationId xmlns:a16="http://schemas.microsoft.com/office/drawing/2014/main" id="{B118D975-1422-42B5-A036-73B343B55C27}"/>
              </a:ext>
            </a:extLst>
          </p:cNvPr>
          <p:cNvSpPr/>
          <p:nvPr/>
        </p:nvSpPr>
        <p:spPr>
          <a:xfrm>
            <a:off x="5910606" y="5682169"/>
            <a:ext cx="2027205" cy="810706"/>
          </a:xfrm>
          <a:prstGeom prst="wedgeRoundRectCallout">
            <a:avLst>
              <a:gd name="adj1" fmla="val 64794"/>
              <a:gd name="adj2" fmla="val -21656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樣本圖片在這</a:t>
            </a: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4F53D367-46C1-45A5-9635-9D9F080CA639}"/>
              </a:ext>
            </a:extLst>
          </p:cNvPr>
          <p:cNvCxnSpPr>
            <a:cxnSpLocks/>
          </p:cNvCxnSpPr>
          <p:nvPr/>
        </p:nvCxnSpPr>
        <p:spPr>
          <a:xfrm>
            <a:off x="4330429" y="3882641"/>
            <a:ext cx="328632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2A21BBCE-9C65-4333-9AF1-6A343FA86B47}"/>
              </a:ext>
            </a:extLst>
          </p:cNvPr>
          <p:cNvSpPr txBox="1"/>
          <p:nvPr/>
        </p:nvSpPr>
        <p:spPr>
          <a:xfrm>
            <a:off x="5103731" y="35133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讀取</a:t>
            </a:r>
          </a:p>
        </p:txBody>
      </p:sp>
    </p:spTree>
    <p:extLst>
      <p:ext uri="{BB962C8B-B14F-4D97-AF65-F5344CB8AC3E}">
        <p14:creationId xmlns:p14="http://schemas.microsoft.com/office/powerpoint/2010/main" val="103283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D69147-2B70-4733-AF8A-BDC994A51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讓</a:t>
            </a:r>
            <a:r>
              <a:rPr lang="en-US" altLang="zh-TW" dirty="0" err="1"/>
              <a:t>colab</a:t>
            </a:r>
            <a:r>
              <a:rPr lang="zh-TW" altLang="en-US" dirty="0"/>
              <a:t>取得</a:t>
            </a:r>
            <a:r>
              <a:rPr lang="en-US" altLang="zh-TW" dirty="0"/>
              <a:t>google drive</a:t>
            </a:r>
            <a:r>
              <a:rPr lang="zh-TW" altLang="en-US" dirty="0"/>
              <a:t>存取</a:t>
            </a:r>
            <a:r>
              <a:rPr lang="en-US" altLang="zh-TW" dirty="0"/>
              <a:t>(2/3)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E2A0F1A-D6B3-4CCA-9F91-DA81A35FD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555" y="3207416"/>
            <a:ext cx="4817099" cy="161925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E7D29AB-73FA-47F7-9BE6-9DD5BBCF1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181" y="2120163"/>
            <a:ext cx="5381625" cy="2714625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0A729E43-D4D8-4527-9049-1F179E5B9441}"/>
              </a:ext>
            </a:extLst>
          </p:cNvPr>
          <p:cNvSpPr txBox="1"/>
          <p:nvPr/>
        </p:nvSpPr>
        <p:spPr>
          <a:xfrm>
            <a:off x="3043104" y="2586111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2.</a:t>
            </a:r>
            <a:r>
              <a:rPr lang="zh-TW" altLang="en-US" dirty="0"/>
              <a:t>點選連結</a:t>
            </a: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1FF636D-FD91-4CF9-A475-8B781E2B2E6B}"/>
              </a:ext>
            </a:extLst>
          </p:cNvPr>
          <p:cNvCxnSpPr/>
          <p:nvPr/>
        </p:nvCxnSpPr>
        <p:spPr>
          <a:xfrm flipH="1">
            <a:off x="3501957" y="2791838"/>
            <a:ext cx="77822" cy="1138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04D7653-A99D-4ABB-A59A-0BB01CB288C3}"/>
              </a:ext>
            </a:extLst>
          </p:cNvPr>
          <p:cNvSpPr txBox="1"/>
          <p:nvPr/>
        </p:nvSpPr>
        <p:spPr>
          <a:xfrm>
            <a:off x="5075406" y="2508306"/>
            <a:ext cx="15135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3.</a:t>
            </a:r>
            <a:r>
              <a:rPr lang="zh-TW" altLang="en-US" dirty="0"/>
              <a:t>剪下認證碼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7EE937C-C049-45AE-966E-8C278411C91A}"/>
              </a:ext>
            </a:extLst>
          </p:cNvPr>
          <p:cNvSpPr/>
          <p:nvPr/>
        </p:nvSpPr>
        <p:spPr>
          <a:xfrm>
            <a:off x="6447181" y="3929974"/>
            <a:ext cx="4817099" cy="7393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CD0AEF10-6E11-42A7-9F52-C89FE350F74F}"/>
              </a:ext>
            </a:extLst>
          </p:cNvPr>
          <p:cNvCxnSpPr>
            <a:cxnSpLocks/>
          </p:cNvCxnSpPr>
          <p:nvPr/>
        </p:nvCxnSpPr>
        <p:spPr>
          <a:xfrm>
            <a:off x="5982511" y="2831471"/>
            <a:ext cx="1356029" cy="1247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7253732-FF2A-487C-BB2C-EDDFEBA0E60B}"/>
              </a:ext>
            </a:extLst>
          </p:cNvPr>
          <p:cNvSpPr txBox="1"/>
          <p:nvPr/>
        </p:nvSpPr>
        <p:spPr>
          <a:xfrm>
            <a:off x="3253091" y="5846544"/>
            <a:ext cx="3021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4.</a:t>
            </a:r>
            <a:r>
              <a:rPr lang="zh-TW" altLang="en-US" dirty="0"/>
              <a:t>貼上認證碼</a:t>
            </a:r>
            <a:r>
              <a:rPr lang="en-US" altLang="zh-TW" dirty="0"/>
              <a:t>, </a:t>
            </a:r>
            <a:r>
              <a:rPr lang="zh-TW" altLang="en-US" dirty="0"/>
              <a:t>並按下</a:t>
            </a:r>
            <a:r>
              <a:rPr lang="en-US" altLang="zh-TW" dirty="0"/>
              <a:t>”Enter”</a:t>
            </a:r>
          </a:p>
          <a:p>
            <a:endParaRPr lang="zh-TW" altLang="en-US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6B819CD6-A341-4B19-91F8-92B7635DE755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3253099" y="4379902"/>
            <a:ext cx="1510598" cy="1466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2E6D871A-0AFA-41FD-A28A-48BA36A64FBA}"/>
              </a:ext>
            </a:extLst>
          </p:cNvPr>
          <p:cNvSpPr txBox="1"/>
          <p:nvPr/>
        </p:nvSpPr>
        <p:spPr>
          <a:xfrm>
            <a:off x="456326" y="2527432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1.</a:t>
            </a:r>
            <a:r>
              <a:rPr lang="zh-TW" altLang="en-US" dirty="0"/>
              <a:t>按下執行</a:t>
            </a: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0D95EBE7-3126-4BD6-A367-974C7761E95C}"/>
              </a:ext>
            </a:extLst>
          </p:cNvPr>
          <p:cNvCxnSpPr>
            <a:cxnSpLocks/>
          </p:cNvCxnSpPr>
          <p:nvPr/>
        </p:nvCxnSpPr>
        <p:spPr>
          <a:xfrm>
            <a:off x="916022" y="2831471"/>
            <a:ext cx="0" cy="623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7805179A-DD56-44DF-90CE-F841E2CDE73A}"/>
              </a:ext>
            </a:extLst>
          </p:cNvPr>
          <p:cNvSpPr txBox="1"/>
          <p:nvPr/>
        </p:nvSpPr>
        <p:spPr>
          <a:xfrm>
            <a:off x="5069494" y="3602923"/>
            <a:ext cx="2636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新頁面彈出</a:t>
            </a:r>
          </a:p>
        </p:txBody>
      </p:sp>
    </p:spTree>
    <p:extLst>
      <p:ext uri="{BB962C8B-B14F-4D97-AF65-F5344CB8AC3E}">
        <p14:creationId xmlns:p14="http://schemas.microsoft.com/office/powerpoint/2010/main" val="292354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55EC9C-CCD7-45C2-8A87-8369251B6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讓</a:t>
            </a:r>
            <a:r>
              <a:rPr lang="en-US" altLang="zh-TW" dirty="0" err="1"/>
              <a:t>colab</a:t>
            </a:r>
            <a:r>
              <a:rPr lang="zh-TW" altLang="en-US" dirty="0"/>
              <a:t>取得</a:t>
            </a:r>
            <a:r>
              <a:rPr lang="en-US" altLang="zh-TW" dirty="0"/>
              <a:t>google drive</a:t>
            </a:r>
            <a:r>
              <a:rPr lang="zh-TW" altLang="en-US" dirty="0"/>
              <a:t>存取</a:t>
            </a:r>
            <a:r>
              <a:rPr lang="en-US" altLang="zh-TW" dirty="0"/>
              <a:t>(3/3)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1313B42-CF9F-47A3-A8B6-49BCFA133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211" y="2315183"/>
            <a:ext cx="2954216" cy="4102032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6372D10A-31A3-4251-AC3E-C489E011EB1C}"/>
              </a:ext>
            </a:extLst>
          </p:cNvPr>
          <p:cNvSpPr txBox="1"/>
          <p:nvPr/>
        </p:nvSpPr>
        <p:spPr>
          <a:xfrm>
            <a:off x="5583676" y="4552544"/>
            <a:ext cx="5743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完成前述動作後</a:t>
            </a:r>
            <a:r>
              <a:rPr lang="en-US" altLang="zh-TW" dirty="0"/>
              <a:t>,</a:t>
            </a:r>
            <a:r>
              <a:rPr lang="zh-TW" altLang="en-US" dirty="0"/>
              <a:t>可使用左側</a:t>
            </a:r>
            <a:r>
              <a:rPr lang="en-US" altLang="zh-TW" dirty="0"/>
              <a:t>”</a:t>
            </a:r>
            <a:r>
              <a:rPr lang="zh-TW" altLang="en-US" dirty="0"/>
              <a:t>檔案</a:t>
            </a:r>
            <a:r>
              <a:rPr lang="en-US" altLang="zh-TW" dirty="0"/>
              <a:t>”</a:t>
            </a:r>
            <a:r>
              <a:rPr lang="zh-TW" altLang="en-US" dirty="0"/>
              <a:t>功能</a:t>
            </a:r>
            <a:r>
              <a:rPr lang="zh-TW" altLang="en-US" dirty="0" smtClean="0"/>
              <a:t>確認是否有確實</a:t>
            </a:r>
            <a:endParaRPr lang="en-US" altLang="zh-TW" dirty="0" smtClean="0"/>
          </a:p>
          <a:p>
            <a:r>
              <a:rPr lang="zh-TW" altLang="en-US" dirty="0" smtClean="0"/>
              <a:t>新增了</a:t>
            </a:r>
            <a:r>
              <a:rPr lang="en-US" altLang="zh-TW" dirty="0" smtClean="0"/>
              <a:t>”0”~”3”</a:t>
            </a:r>
            <a:r>
              <a:rPr lang="zh-TW" altLang="en-US" dirty="0" smtClean="0"/>
              <a:t>的資料夾及其內容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523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560</Words>
  <Application>Microsoft Office PowerPoint</Application>
  <PresentationFormat>寬螢幕</PresentationFormat>
  <Paragraphs>80</Paragraphs>
  <Slides>19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4" baseType="lpstr">
      <vt:lpstr>新細明體</vt:lpstr>
      <vt:lpstr>Arial</vt:lpstr>
      <vt:lpstr>Calibri</vt:lpstr>
      <vt:lpstr>Calibri Light</vt:lpstr>
      <vt:lpstr>Office 佈景主題</vt:lpstr>
      <vt:lpstr>建議活動流程</vt:lpstr>
      <vt:lpstr>PowerPoint 簡報</vt:lpstr>
      <vt:lpstr>製作手寫圖片</vt:lpstr>
      <vt:lpstr>PowerPoint 簡報</vt:lpstr>
      <vt:lpstr>PowerPoint 簡報</vt:lpstr>
      <vt:lpstr>前往實驗頁面</vt:lpstr>
      <vt:lpstr>讓colab取得google drive存取(1/3)</vt:lpstr>
      <vt:lpstr>讓colab取得google drive存取(2/3)</vt:lpstr>
      <vt:lpstr>讓colab取得google drive存取(3/3)</vt:lpstr>
      <vt:lpstr>PowerPoint 簡報</vt:lpstr>
      <vt:lpstr>PowerPoint 簡報</vt:lpstr>
      <vt:lpstr>PowerPoint 簡報</vt:lpstr>
      <vt:lpstr>flatten</vt:lpstr>
      <vt:lpstr>PowerPoint 簡報</vt:lpstr>
      <vt:lpstr>編輯網路模型</vt:lpstr>
      <vt:lpstr>PowerPoint 簡報</vt:lpstr>
      <vt:lpstr>開始機器學習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tien-i Kao</dc:creator>
  <cp:lastModifiedBy>User</cp:lastModifiedBy>
  <cp:revision>28</cp:revision>
  <dcterms:created xsi:type="dcterms:W3CDTF">2020-09-11T06:16:20Z</dcterms:created>
  <dcterms:modified xsi:type="dcterms:W3CDTF">2020-09-14T06:35:37Z</dcterms:modified>
</cp:coreProperties>
</file>