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8" r:id="rId4"/>
    <p:sldId id="262" r:id="rId5"/>
    <p:sldId id="263" r:id="rId6"/>
    <p:sldId id="261" r:id="rId7"/>
    <p:sldId id="260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0033E-03E6-4831-8A49-C3036D6E8112}" v="196" dt="2020-07-30T03:55:10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71" autoAdjust="0"/>
  </p:normalViewPr>
  <p:slideViewPr>
    <p:cSldViewPr snapToGrid="0">
      <p:cViewPr varScale="1">
        <p:scale>
          <a:sx n="65" d="100"/>
          <a:sy n="65" d="100"/>
        </p:scale>
        <p:origin x="1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-i Kao" userId="a59c1bdb761853cd" providerId="LiveId" clId="{FED0033E-03E6-4831-8A49-C3036D6E8112}"/>
    <pc:docChg chg="undo custSel addSld delSld modSld sldOrd">
      <pc:chgData name="tien-i Kao" userId="a59c1bdb761853cd" providerId="LiveId" clId="{FED0033E-03E6-4831-8A49-C3036D6E8112}" dt="2020-07-30T03:55:10.709" v="1544" actId="478"/>
      <pc:docMkLst>
        <pc:docMk/>
      </pc:docMkLst>
      <pc:sldChg chg="modSp new mod modNotesTx">
        <pc:chgData name="tien-i Kao" userId="a59c1bdb761853cd" providerId="LiveId" clId="{FED0033E-03E6-4831-8A49-C3036D6E8112}" dt="2020-07-30T03:48:46.586" v="1535" actId="20577"/>
        <pc:sldMkLst>
          <pc:docMk/>
          <pc:sldMk cId="3060456978" sldId="256"/>
        </pc:sldMkLst>
        <pc:spChg chg="mod">
          <ac:chgData name="tien-i Kao" userId="a59c1bdb761853cd" providerId="LiveId" clId="{FED0033E-03E6-4831-8A49-C3036D6E8112}" dt="2020-07-02T04:55:08.637" v="1192" actId="20577"/>
          <ac:spMkLst>
            <pc:docMk/>
            <pc:sldMk cId="3060456978" sldId="256"/>
            <ac:spMk id="2" creationId="{D86D1AAF-6383-42FC-A33D-9F6DBB536AA0}"/>
          </ac:spMkLst>
        </pc:spChg>
      </pc:sldChg>
      <pc:sldChg chg="modSp new del mod">
        <pc:chgData name="tien-i Kao" userId="a59c1bdb761853cd" providerId="LiveId" clId="{FED0033E-03E6-4831-8A49-C3036D6E8112}" dt="2020-07-02T01:20:51.176" v="484" actId="47"/>
        <pc:sldMkLst>
          <pc:docMk/>
          <pc:sldMk cId="1113667755" sldId="257"/>
        </pc:sldMkLst>
        <pc:spChg chg="mod">
          <ac:chgData name="tien-i Kao" userId="a59c1bdb761853cd" providerId="LiveId" clId="{FED0033E-03E6-4831-8A49-C3036D6E8112}" dt="2020-07-01T02:20:54.848" v="118" actId="20577"/>
          <ac:spMkLst>
            <pc:docMk/>
            <pc:sldMk cId="1113667755" sldId="257"/>
            <ac:spMk id="3" creationId="{5616ED03-21A7-4DC0-8938-8DCA0AEE6589}"/>
          </ac:spMkLst>
        </pc:spChg>
      </pc:sldChg>
      <pc:sldChg chg="addSp delSp modSp new mod">
        <pc:chgData name="tien-i Kao" userId="a59c1bdb761853cd" providerId="LiveId" clId="{FED0033E-03E6-4831-8A49-C3036D6E8112}" dt="2020-07-02T01:12:23.704" v="461" actId="1076"/>
        <pc:sldMkLst>
          <pc:docMk/>
          <pc:sldMk cId="4171758148" sldId="258"/>
        </pc:sldMkLst>
        <pc:spChg chg="mod">
          <ac:chgData name="tien-i Kao" userId="a59c1bdb761853cd" providerId="LiveId" clId="{FED0033E-03E6-4831-8A49-C3036D6E8112}" dt="2020-07-01T02:22:39.965" v="161" actId="20577"/>
          <ac:spMkLst>
            <pc:docMk/>
            <pc:sldMk cId="4171758148" sldId="258"/>
            <ac:spMk id="2" creationId="{5A54F3B7-C0A9-45DD-AA74-960889611052}"/>
          </ac:spMkLst>
        </pc:spChg>
        <pc:spChg chg="add mod">
          <ac:chgData name="tien-i Kao" userId="a59c1bdb761853cd" providerId="LiveId" clId="{FED0033E-03E6-4831-8A49-C3036D6E8112}" dt="2020-07-02T01:06:19.081" v="302" actId="14100"/>
          <ac:spMkLst>
            <pc:docMk/>
            <pc:sldMk cId="4171758148" sldId="258"/>
            <ac:spMk id="3" creationId="{B8DC9154-B355-438A-8ABA-FAE5DA212F77}"/>
          </ac:spMkLst>
        </pc:spChg>
        <pc:spChg chg="del">
          <ac:chgData name="tien-i Kao" userId="a59c1bdb761853cd" providerId="LiveId" clId="{FED0033E-03E6-4831-8A49-C3036D6E8112}" dt="2020-07-01T02:35:39.136" v="282" actId="478"/>
          <ac:spMkLst>
            <pc:docMk/>
            <pc:sldMk cId="4171758148" sldId="258"/>
            <ac:spMk id="3" creationId="{C38888C2-4D39-4FD0-AC2C-AC4662052A27}"/>
          </ac:spMkLst>
        </pc:spChg>
        <pc:spChg chg="add mod">
          <ac:chgData name="tien-i Kao" userId="a59c1bdb761853cd" providerId="LiveId" clId="{FED0033E-03E6-4831-8A49-C3036D6E8112}" dt="2020-07-02T01:09:41.371" v="362" actId="1076"/>
          <ac:spMkLst>
            <pc:docMk/>
            <pc:sldMk cId="4171758148" sldId="258"/>
            <ac:spMk id="6" creationId="{F39B8898-F865-45F6-90B2-D2A556B19AAC}"/>
          </ac:spMkLst>
        </pc:spChg>
        <pc:spChg chg="add mod">
          <ac:chgData name="tien-i Kao" userId="a59c1bdb761853cd" providerId="LiveId" clId="{FED0033E-03E6-4831-8A49-C3036D6E8112}" dt="2020-07-02T01:09:32.464" v="360" actId="1076"/>
          <ac:spMkLst>
            <pc:docMk/>
            <pc:sldMk cId="4171758148" sldId="258"/>
            <ac:spMk id="7" creationId="{8A5FAF5E-7EEE-4311-B78D-BE4DD05353B5}"/>
          </ac:spMkLst>
        </pc:spChg>
        <pc:spChg chg="add mod">
          <ac:chgData name="tien-i Kao" userId="a59c1bdb761853cd" providerId="LiveId" clId="{FED0033E-03E6-4831-8A49-C3036D6E8112}" dt="2020-07-02T01:10:16.355" v="411" actId="1076"/>
          <ac:spMkLst>
            <pc:docMk/>
            <pc:sldMk cId="4171758148" sldId="258"/>
            <ac:spMk id="13" creationId="{55356D8F-F8F9-4F7A-AC12-B48052241FF0}"/>
          </ac:spMkLst>
        </pc:spChg>
        <pc:spChg chg="add mod">
          <ac:chgData name="tien-i Kao" userId="a59c1bdb761853cd" providerId="LiveId" clId="{FED0033E-03E6-4831-8A49-C3036D6E8112}" dt="2020-07-02T01:11:43.435" v="450" actId="1076"/>
          <ac:spMkLst>
            <pc:docMk/>
            <pc:sldMk cId="4171758148" sldId="258"/>
            <ac:spMk id="14" creationId="{8ADDA57B-A161-4974-8865-224C34E54841}"/>
          </ac:spMkLst>
        </pc:spChg>
        <pc:spChg chg="add mod">
          <ac:chgData name="tien-i Kao" userId="a59c1bdb761853cd" providerId="LiveId" clId="{FED0033E-03E6-4831-8A49-C3036D6E8112}" dt="2020-07-02T01:12:13" v="457" actId="1076"/>
          <ac:spMkLst>
            <pc:docMk/>
            <pc:sldMk cId="4171758148" sldId="258"/>
            <ac:spMk id="15" creationId="{18EF030A-9C9E-4060-8B76-77A959D3150A}"/>
          </ac:spMkLst>
        </pc:spChg>
        <pc:spChg chg="add mod">
          <ac:chgData name="tien-i Kao" userId="a59c1bdb761853cd" providerId="LiveId" clId="{FED0033E-03E6-4831-8A49-C3036D6E8112}" dt="2020-07-02T01:12:23.704" v="461" actId="1076"/>
          <ac:spMkLst>
            <pc:docMk/>
            <pc:sldMk cId="4171758148" sldId="258"/>
            <ac:spMk id="16" creationId="{2B5CDCE8-C00E-487F-BE9D-3920A8ACE30D}"/>
          </ac:spMkLst>
        </pc:spChg>
        <pc:spChg chg="add mod">
          <ac:chgData name="tien-i Kao" userId="a59c1bdb761853cd" providerId="LiveId" clId="{FED0033E-03E6-4831-8A49-C3036D6E8112}" dt="2020-07-02T01:12:08.713" v="456" actId="14100"/>
          <ac:spMkLst>
            <pc:docMk/>
            <pc:sldMk cId="4171758148" sldId="258"/>
            <ac:spMk id="17" creationId="{3FD6E0F0-4336-4B07-AF8F-B32B7D413A52}"/>
          </ac:spMkLst>
        </pc:spChg>
        <pc:spChg chg="add mod">
          <ac:chgData name="tien-i Kao" userId="a59c1bdb761853cd" providerId="LiveId" clId="{FED0033E-03E6-4831-8A49-C3036D6E8112}" dt="2020-07-02T01:12:20.812" v="460" actId="1076"/>
          <ac:spMkLst>
            <pc:docMk/>
            <pc:sldMk cId="4171758148" sldId="258"/>
            <ac:spMk id="18" creationId="{9313D340-A6F2-44D1-8659-CD02326B57C1}"/>
          </ac:spMkLst>
        </pc:spChg>
        <pc:picChg chg="add mod">
          <ac:chgData name="tien-i Kao" userId="a59c1bdb761853cd" providerId="LiveId" clId="{FED0033E-03E6-4831-8A49-C3036D6E8112}" dt="2020-07-02T01:09:22.756" v="359" actId="1076"/>
          <ac:picMkLst>
            <pc:docMk/>
            <pc:sldMk cId="4171758148" sldId="258"/>
            <ac:picMk id="4" creationId="{704CE9B3-A136-4931-918C-99B8DCF7060D}"/>
          </ac:picMkLst>
        </pc:picChg>
        <pc:picChg chg="add mod">
          <ac:chgData name="tien-i Kao" userId="a59c1bdb761853cd" providerId="LiveId" clId="{FED0033E-03E6-4831-8A49-C3036D6E8112}" dt="2020-07-02T01:08:42.160" v="349" actId="1076"/>
          <ac:picMkLst>
            <pc:docMk/>
            <pc:sldMk cId="4171758148" sldId="258"/>
            <ac:picMk id="5" creationId="{F8783945-5D3D-4FE9-B208-A3424B3FEE1C}"/>
          </ac:picMkLst>
        </pc:picChg>
        <pc:cxnChg chg="add mod">
          <ac:chgData name="tien-i Kao" userId="a59c1bdb761853cd" providerId="LiveId" clId="{FED0033E-03E6-4831-8A49-C3036D6E8112}" dt="2020-07-02T01:09:37.771" v="361" actId="14100"/>
          <ac:cxnSpMkLst>
            <pc:docMk/>
            <pc:sldMk cId="4171758148" sldId="258"/>
            <ac:cxnSpMk id="9" creationId="{BF538E8A-E83E-4D01-935A-1DEFDB58861F}"/>
          </ac:cxnSpMkLst>
        </pc:cxnChg>
      </pc:sldChg>
      <pc:sldChg chg="modSp new del mod">
        <pc:chgData name="tien-i Kao" userId="a59c1bdb761853cd" providerId="LiveId" clId="{FED0033E-03E6-4831-8A49-C3036D6E8112}" dt="2020-07-02T01:23:27.943" v="485" actId="47"/>
        <pc:sldMkLst>
          <pc:docMk/>
          <pc:sldMk cId="1638210361" sldId="259"/>
        </pc:sldMkLst>
        <pc:spChg chg="mod">
          <ac:chgData name="tien-i Kao" userId="a59c1bdb761853cd" providerId="LiveId" clId="{FED0033E-03E6-4831-8A49-C3036D6E8112}" dt="2020-07-01T02:25:42.251" v="252"/>
          <ac:spMkLst>
            <pc:docMk/>
            <pc:sldMk cId="1638210361" sldId="259"/>
            <ac:spMk id="2" creationId="{4FBA8084-7899-4F06-A897-B12F4923864B}"/>
          </ac:spMkLst>
        </pc:spChg>
      </pc:sldChg>
      <pc:sldChg chg="modSp new mod">
        <pc:chgData name="tien-i Kao" userId="a59c1bdb761853cd" providerId="LiveId" clId="{FED0033E-03E6-4831-8A49-C3036D6E8112}" dt="2020-07-30T03:48:20.783" v="1521" actId="20577"/>
        <pc:sldMkLst>
          <pc:docMk/>
          <pc:sldMk cId="939975961" sldId="260"/>
        </pc:sldMkLst>
        <pc:spChg chg="mod">
          <ac:chgData name="tien-i Kao" userId="a59c1bdb761853cd" providerId="LiveId" clId="{FED0033E-03E6-4831-8A49-C3036D6E8112}" dt="2020-07-01T02:25:18.849" v="244" actId="20577"/>
          <ac:spMkLst>
            <pc:docMk/>
            <pc:sldMk cId="939975961" sldId="260"/>
            <ac:spMk id="2" creationId="{AB4806EE-8840-4E03-B1E3-E9F4557F56EF}"/>
          </ac:spMkLst>
        </pc:spChg>
        <pc:spChg chg="mod">
          <ac:chgData name="tien-i Kao" userId="a59c1bdb761853cd" providerId="LiveId" clId="{FED0033E-03E6-4831-8A49-C3036D6E8112}" dt="2020-07-30T03:48:20.783" v="1521" actId="20577"/>
          <ac:spMkLst>
            <pc:docMk/>
            <pc:sldMk cId="939975961" sldId="260"/>
            <ac:spMk id="3" creationId="{E562A131-9C44-4BCA-8401-ADE3D7BF442A}"/>
          </ac:spMkLst>
        </pc:spChg>
      </pc:sldChg>
      <pc:sldChg chg="addSp delSp modSp new mod">
        <pc:chgData name="tien-i Kao" userId="a59c1bdb761853cd" providerId="LiveId" clId="{FED0033E-03E6-4831-8A49-C3036D6E8112}" dt="2020-07-30T03:55:10.709" v="1544" actId="478"/>
        <pc:sldMkLst>
          <pc:docMk/>
          <pc:sldMk cId="2070544269" sldId="261"/>
        </pc:sldMkLst>
        <pc:spChg chg="mod">
          <ac:chgData name="tien-i Kao" userId="a59c1bdb761853cd" providerId="LiveId" clId="{FED0033E-03E6-4831-8A49-C3036D6E8112}" dt="2020-07-01T02:25:55.352" v="281" actId="20577"/>
          <ac:spMkLst>
            <pc:docMk/>
            <pc:sldMk cId="2070544269" sldId="261"/>
            <ac:spMk id="2" creationId="{D2760FAE-97A0-4C9D-8A0B-D9C908A166E0}"/>
          </ac:spMkLst>
        </pc:spChg>
        <pc:spChg chg="mod">
          <ac:chgData name="tien-i Kao" userId="a59c1bdb761853cd" providerId="LiveId" clId="{FED0033E-03E6-4831-8A49-C3036D6E8112}" dt="2020-07-02T01:34:02.786" v="704"/>
          <ac:spMkLst>
            <pc:docMk/>
            <pc:sldMk cId="2070544269" sldId="261"/>
            <ac:spMk id="3" creationId="{92493FF2-47AF-4C4E-BA83-DECDF740461A}"/>
          </ac:spMkLst>
        </pc:spChg>
        <pc:spChg chg="add del mod">
          <ac:chgData name="tien-i Kao" userId="a59c1bdb761853cd" providerId="LiveId" clId="{FED0033E-03E6-4831-8A49-C3036D6E8112}" dt="2020-07-30T03:55:10.709" v="1544" actId="478"/>
          <ac:spMkLst>
            <pc:docMk/>
            <pc:sldMk cId="2070544269" sldId="261"/>
            <ac:spMk id="5" creationId="{77E2EFF1-6CC1-464A-8286-29E61EB855F9}"/>
          </ac:spMkLst>
        </pc:spChg>
        <pc:picChg chg="add del mod">
          <ac:chgData name="tien-i Kao" userId="a59c1bdb761853cd" providerId="LiveId" clId="{FED0033E-03E6-4831-8A49-C3036D6E8112}" dt="2020-07-30T03:55:10.709" v="1544" actId="478"/>
          <ac:picMkLst>
            <pc:docMk/>
            <pc:sldMk cId="2070544269" sldId="261"/>
            <ac:picMk id="4" creationId="{098FF317-BA28-4155-AF0E-DDFEE23A0C34}"/>
          </ac:picMkLst>
        </pc:picChg>
      </pc:sldChg>
      <pc:sldChg chg="addSp delSp modSp new mod ord">
        <pc:chgData name="tien-i Kao" userId="a59c1bdb761853cd" providerId="LiveId" clId="{FED0033E-03E6-4831-8A49-C3036D6E8112}" dt="2020-07-30T02:18:23.814" v="1482"/>
        <pc:sldMkLst>
          <pc:docMk/>
          <pc:sldMk cId="301709304" sldId="262"/>
        </pc:sldMkLst>
        <pc:spChg chg="mod">
          <ac:chgData name="tien-i Kao" userId="a59c1bdb761853cd" providerId="LiveId" clId="{FED0033E-03E6-4831-8A49-C3036D6E8112}" dt="2020-07-30T02:18:23.814" v="1482"/>
          <ac:spMkLst>
            <pc:docMk/>
            <pc:sldMk cId="301709304" sldId="262"/>
            <ac:spMk id="2" creationId="{3B83BF8C-9602-4A1D-9CC8-0A1CA356D906}"/>
          </ac:spMkLst>
        </pc:spChg>
        <pc:spChg chg="del">
          <ac:chgData name="tien-i Kao" userId="a59c1bdb761853cd" providerId="LiveId" clId="{FED0033E-03E6-4831-8A49-C3036D6E8112}" dt="2020-07-02T01:19:40.792" v="463" actId="478"/>
          <ac:spMkLst>
            <pc:docMk/>
            <pc:sldMk cId="301709304" sldId="262"/>
            <ac:spMk id="3" creationId="{E8643F5C-F468-4652-A75B-8F56FB889BBC}"/>
          </ac:spMkLst>
        </pc:spChg>
        <pc:picChg chg="add mod">
          <ac:chgData name="tien-i Kao" userId="a59c1bdb761853cd" providerId="LiveId" clId="{FED0033E-03E6-4831-8A49-C3036D6E8112}" dt="2020-07-02T01:52:29.766" v="949" actId="1076"/>
          <ac:picMkLst>
            <pc:docMk/>
            <pc:sldMk cId="301709304" sldId="262"/>
            <ac:picMk id="4" creationId="{276AED3B-042A-4B6C-ABDE-2CA7C1A9EC94}"/>
          </ac:picMkLst>
        </pc:picChg>
        <pc:picChg chg="add mod">
          <ac:chgData name="tien-i Kao" userId="a59c1bdb761853cd" providerId="LiveId" clId="{FED0033E-03E6-4831-8A49-C3036D6E8112}" dt="2020-07-02T01:51:40.096" v="911" actId="1076"/>
          <ac:picMkLst>
            <pc:docMk/>
            <pc:sldMk cId="301709304" sldId="262"/>
            <ac:picMk id="5" creationId="{C4EE250C-9275-4819-9A14-ADC21CD1982C}"/>
          </ac:picMkLst>
        </pc:picChg>
      </pc:sldChg>
      <pc:sldChg chg="addSp delSp modSp new mod">
        <pc:chgData name="tien-i Kao" userId="a59c1bdb761853cd" providerId="LiveId" clId="{FED0033E-03E6-4831-8A49-C3036D6E8112}" dt="2020-07-30T02:18:34.492" v="1483" actId="20577"/>
        <pc:sldMkLst>
          <pc:docMk/>
          <pc:sldMk cId="1605532970" sldId="263"/>
        </pc:sldMkLst>
        <pc:spChg chg="mod">
          <ac:chgData name="tien-i Kao" userId="a59c1bdb761853cd" providerId="LiveId" clId="{FED0033E-03E6-4831-8A49-C3036D6E8112}" dt="2020-07-30T02:18:34.492" v="1483" actId="20577"/>
          <ac:spMkLst>
            <pc:docMk/>
            <pc:sldMk cId="1605532970" sldId="263"/>
            <ac:spMk id="2" creationId="{26ABD751-0B60-42F3-B819-35E8B6BE2FB5}"/>
          </ac:spMkLst>
        </pc:spChg>
        <pc:spChg chg="add del mod">
          <ac:chgData name="tien-i Kao" userId="a59c1bdb761853cd" providerId="LiveId" clId="{FED0033E-03E6-4831-8A49-C3036D6E8112}" dt="2020-07-30T02:17:43.461" v="1475" actId="1076"/>
          <ac:spMkLst>
            <pc:docMk/>
            <pc:sldMk cId="1605532970" sldId="263"/>
            <ac:spMk id="3" creationId="{ECE6D61B-F9B4-459D-9BC9-97D15EDE2B8A}"/>
          </ac:spMkLst>
        </pc:spChg>
        <pc:picChg chg="add del mod">
          <ac:chgData name="tien-i Kao" userId="a59c1bdb761853cd" providerId="LiveId" clId="{FED0033E-03E6-4831-8A49-C3036D6E8112}" dt="2020-07-30T02:17:44.985" v="1479"/>
          <ac:picMkLst>
            <pc:docMk/>
            <pc:sldMk cId="1605532970" sldId="263"/>
            <ac:picMk id="4" creationId="{CF1BEB41-4CC7-46B1-87B7-22D7804D0B47}"/>
          </ac:picMkLst>
        </pc:picChg>
        <pc:picChg chg="add del mod ord">
          <ac:chgData name="tien-i Kao" userId="a59c1bdb761853cd" providerId="LiveId" clId="{FED0033E-03E6-4831-8A49-C3036D6E8112}" dt="2020-07-30T02:17:44.985" v="1479"/>
          <ac:picMkLst>
            <pc:docMk/>
            <pc:sldMk cId="1605532970" sldId="263"/>
            <ac:picMk id="5" creationId="{DE26DAC3-3080-4BC4-AC4E-5CF43201DDC0}"/>
          </ac:picMkLst>
        </pc:picChg>
      </pc:sldChg>
      <pc:sldChg chg="delSp modSp new del mod">
        <pc:chgData name="tien-i Kao" userId="a59c1bdb761853cd" providerId="LiveId" clId="{FED0033E-03E6-4831-8A49-C3036D6E8112}" dt="2020-07-02T04:57:42.269" v="1369" actId="47"/>
        <pc:sldMkLst>
          <pc:docMk/>
          <pc:sldMk cId="684019273" sldId="264"/>
        </pc:sldMkLst>
        <pc:spChg chg="mod">
          <ac:chgData name="tien-i Kao" userId="a59c1bdb761853cd" providerId="LiveId" clId="{FED0033E-03E6-4831-8A49-C3036D6E8112}" dt="2020-07-02T01:53:34.380" v="1050" actId="20577"/>
          <ac:spMkLst>
            <pc:docMk/>
            <pc:sldMk cId="684019273" sldId="264"/>
            <ac:spMk id="2" creationId="{020DDA4C-8650-402F-9D76-3C68645883CB}"/>
          </ac:spMkLst>
        </pc:spChg>
        <pc:spChg chg="del">
          <ac:chgData name="tien-i Kao" userId="a59c1bdb761853cd" providerId="LiveId" clId="{FED0033E-03E6-4831-8A49-C3036D6E8112}" dt="2020-07-02T01:53:37.784" v="1051" actId="478"/>
          <ac:spMkLst>
            <pc:docMk/>
            <pc:sldMk cId="684019273" sldId="264"/>
            <ac:spMk id="3" creationId="{23C70A8D-426F-47F7-9DF3-B3A9E0056E15}"/>
          </ac:spMkLst>
        </pc:spChg>
      </pc:sldChg>
      <pc:sldChg chg="modSp new mod">
        <pc:chgData name="tien-i Kao" userId="a59c1bdb761853cd" providerId="LiveId" clId="{FED0033E-03E6-4831-8A49-C3036D6E8112}" dt="2020-07-30T02:23:08.077" v="1519" actId="20577"/>
        <pc:sldMkLst>
          <pc:docMk/>
          <pc:sldMk cId="384373671" sldId="265"/>
        </pc:sldMkLst>
        <pc:spChg chg="mod">
          <ac:chgData name="tien-i Kao" userId="a59c1bdb761853cd" providerId="LiveId" clId="{FED0033E-03E6-4831-8A49-C3036D6E8112}" dt="2020-07-02T04:55:40.700" v="1218"/>
          <ac:spMkLst>
            <pc:docMk/>
            <pc:sldMk cId="384373671" sldId="265"/>
            <ac:spMk id="2" creationId="{D6D3E158-199A-47F6-B565-73811958F920}"/>
          </ac:spMkLst>
        </pc:spChg>
        <pc:spChg chg="mod">
          <ac:chgData name="tien-i Kao" userId="a59c1bdb761853cd" providerId="LiveId" clId="{FED0033E-03E6-4831-8A49-C3036D6E8112}" dt="2020-07-30T02:23:08.077" v="1519" actId="20577"/>
          <ac:spMkLst>
            <pc:docMk/>
            <pc:sldMk cId="384373671" sldId="265"/>
            <ac:spMk id="3" creationId="{D0DCD1EA-F023-4799-BF56-148AFF7F722F}"/>
          </ac:spMkLst>
        </pc:spChg>
      </pc:sldChg>
      <pc:sldChg chg="modSp new mod">
        <pc:chgData name="tien-i Kao" userId="a59c1bdb761853cd" providerId="LiveId" clId="{FED0033E-03E6-4831-8A49-C3036D6E8112}" dt="2020-07-02T04:58:15.698" v="1431"/>
        <pc:sldMkLst>
          <pc:docMk/>
          <pc:sldMk cId="2502728877" sldId="266"/>
        </pc:sldMkLst>
        <pc:spChg chg="mod">
          <ac:chgData name="tien-i Kao" userId="a59c1bdb761853cd" providerId="LiveId" clId="{FED0033E-03E6-4831-8A49-C3036D6E8112}" dt="2020-07-02T04:57:55.326" v="1377" actId="20577"/>
          <ac:spMkLst>
            <pc:docMk/>
            <pc:sldMk cId="2502728877" sldId="266"/>
            <ac:spMk id="2" creationId="{AD9E1475-4A2B-463C-B243-01642DB52FE1}"/>
          </ac:spMkLst>
        </pc:spChg>
        <pc:spChg chg="mod">
          <ac:chgData name="tien-i Kao" userId="a59c1bdb761853cd" providerId="LiveId" clId="{FED0033E-03E6-4831-8A49-C3036D6E8112}" dt="2020-07-02T04:58:15.698" v="1431"/>
          <ac:spMkLst>
            <pc:docMk/>
            <pc:sldMk cId="2502728877" sldId="266"/>
            <ac:spMk id="3" creationId="{D149EDC4-CE5B-4BA0-9ECA-920C8FFAC2AD}"/>
          </ac:spMkLst>
        </pc:spChg>
      </pc:sldChg>
      <pc:sldChg chg="new del">
        <pc:chgData name="tien-i Kao" userId="a59c1bdb761853cd" providerId="LiveId" clId="{FED0033E-03E6-4831-8A49-C3036D6E8112}" dt="2020-07-28T07:47:49.486" v="1455" actId="47"/>
        <pc:sldMkLst>
          <pc:docMk/>
          <pc:sldMk cId="345362272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9A988-CEC0-4ADB-B076-4390B5925AE9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842F-9383-4992-81D1-A1C0CA6BB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00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ERSTEAM/EELAB/commit/17e82d51f4942a009d16f0353fc63f83871f7f5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Based on </a:t>
            </a:r>
            <a:r>
              <a:rPr lang="en-US" altLang="zh-TW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17e82d5</a:t>
            </a:r>
            <a:r>
              <a:rPr lang="en-US" altLang="zh-TW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20200730_0</a:t>
            </a:r>
            <a:endParaRPr lang="en-US" altLang="zh-TW" dirty="0"/>
          </a:p>
          <a:p>
            <a:r>
              <a:rPr lang="en-US" altLang="zh-TW" dirty="0"/>
              <a:t>20200702 </a:t>
            </a:r>
            <a:r>
              <a:rPr lang="zh-TW" altLang="en-US" dirty="0"/>
              <a:t>初版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5842F-9383-4992-81D1-A1C0CA6BBE4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6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6105F-741E-4E45-943B-2D6C75308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743594-F6D7-4785-B237-A9CA0743C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C3E73-E707-4576-B09F-6A7B8366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2345E-EFBC-4449-93FE-832AFB87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4B7F9D-7F17-406D-B793-9805C9C1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21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2E1BA-9484-4D33-BAFD-27A43C65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FF9780-B25F-45DC-B566-D706B2C04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6E656-11E6-4D91-B7FD-1742619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DE287-8201-4DAC-8B5A-AF14CBA6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53A64-8D0E-4ACA-A86E-A34B4DB0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39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5BC258-2C6A-428F-9062-C0AAD1E2D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4985C2-5A7A-431E-AAB0-CA91AC111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F2DD6-ADBD-42CD-A146-9D958384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86A477-1297-458E-A002-452F83F3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BFAEF2-EE14-4739-A717-BA0E4778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5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5A056-829B-48F7-BCFE-BF7A0DCE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CFF588-49AF-4589-854F-11B808CE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69991-B5A8-406A-A758-C6B520AB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EABE8F-9F9F-4D8D-8D8C-3C0C7FE4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F0A61-AEFE-4755-9469-04187E3B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48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4B74-B78B-4EC2-85DA-E8585B9B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90B61C-9341-4B76-8336-D5F82F698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1ABF67-E42B-4F86-A4AD-46F6B3F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182B70-4ADA-4BF3-B80D-5F36F4C3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22246C-2B74-4B6E-A277-90143829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37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EFA1E-8E03-4C7A-B76C-AFA7891F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41DE6-356A-4221-854D-5F1BC1EB3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6C6567-C1D0-4EE4-A450-7682247FE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7F5704-F304-448B-A9F8-61A13BC1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DED7A6-A73B-43E1-930F-0E7559F2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86C2E9-3AF3-44AA-81BB-5CF52112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58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00A80-62C9-4C30-BE68-AE308E8C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32AA5D-2EEB-4B86-89A4-70DA6797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7DC8D7-9B6F-418E-9DB9-D652271EE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A8D816-2AC0-45B8-A1A9-44E72AB38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E986A0-9819-4B81-BAB6-3CE0AB5A4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FCAFDF-8174-47D7-A0E6-E6A81F96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338CD2-6306-447C-B48A-DA1B55F1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234B39-513F-45E5-9868-486C77F8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96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9AF60-0E6D-4140-8ADE-40B0E707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81FFB9-26CC-4612-9BEC-979CE534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7FE5AE-CEF5-4D59-9180-88CA0DD6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20FADD-AD0B-4015-AF1D-7F0290F9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9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604257-CD4B-4DF4-BA6B-B65B548B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4DF333-3F15-4C10-9C60-BB77AA98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BFD673-8E72-4077-80B0-AA6E6F3F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86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7D5B2-C6F1-4CB0-9EE2-1603CEF0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3013A6-5421-46A9-BE66-61C10EBE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DFFFAB-BB27-4182-9811-9A7E1107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D47191-49EC-4807-822E-8EB27BE9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3F490-C6F4-4A29-ACC3-A8620CFE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28763C-8540-4D36-ADDB-7CB8EDC5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60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FA596-8839-479E-9273-3FAF2DEE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D512CA-877C-43FD-9E3A-92ECFD0CB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BE055-763A-40BD-8BAA-19068106A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F84423-0E02-4B5B-943C-CC5D4D32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DF12CA-FE1C-4082-B616-09FAC00B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2EFAC2-5116-4E18-BABD-B8051D0F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84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E26B03-8671-46B3-83D6-A7292974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7AC33B-B94C-404A-90CC-B31627F8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E1E21F-6514-436E-87E5-4863BB4B4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402B-56FD-4C5C-BF97-9B6A14B3C942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34F07F-7C48-427D-9168-97186D9FB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26F460-C618-456B-8667-C9053AA52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03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D1AAF-6383-42FC-A33D-9F6DBB536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Lesson_20200701_0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E70CF0-453A-44A4-82CF-4E853D8DB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45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3E158-199A-47F6-B565-73811958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DCD1EA-F023-4799-BF56-148AFF7F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瞭解如何載入</a:t>
            </a:r>
            <a:r>
              <a:rPr lang="en-US" altLang="zh-TW" dirty="0"/>
              <a:t>,</a:t>
            </a:r>
            <a:r>
              <a:rPr lang="zh-TW" altLang="en-US" dirty="0"/>
              <a:t>編輯</a:t>
            </a:r>
            <a:r>
              <a:rPr lang="en-US" altLang="zh-TW" dirty="0"/>
              <a:t>,</a:t>
            </a:r>
            <a:r>
              <a:rPr lang="zh-TW" altLang="en-US" dirty="0"/>
              <a:t>編譯</a:t>
            </a:r>
            <a:r>
              <a:rPr lang="en-US" altLang="zh-TW" dirty="0"/>
              <a:t>,</a:t>
            </a:r>
            <a:r>
              <a:rPr lang="zh-TW" altLang="en-US" dirty="0"/>
              <a:t>上傳</a:t>
            </a:r>
            <a:r>
              <a:rPr lang="en-US" altLang="zh-TW" dirty="0"/>
              <a:t>Arduino</a:t>
            </a:r>
            <a:r>
              <a:rPr lang="zh-TW" altLang="en-US" dirty="0"/>
              <a:t>韌體程式</a:t>
            </a:r>
            <a:endParaRPr lang="en-US" altLang="zh-TW" dirty="0"/>
          </a:p>
          <a:p>
            <a:r>
              <a:rPr lang="zh-TW" altLang="en-US" dirty="0"/>
              <a:t>基本</a:t>
            </a:r>
            <a:r>
              <a:rPr lang="en-US" altLang="zh-TW" dirty="0"/>
              <a:t>I/O(</a:t>
            </a:r>
            <a:r>
              <a:rPr lang="zh-TW" altLang="en-US" dirty="0"/>
              <a:t>輸出</a:t>
            </a:r>
            <a:r>
              <a:rPr lang="en-US" altLang="zh-TW" dirty="0"/>
              <a:t>)</a:t>
            </a:r>
            <a:r>
              <a:rPr lang="zh-TW" altLang="en-US" dirty="0"/>
              <a:t>及時間延遲函式使用</a:t>
            </a:r>
          </a:p>
        </p:txBody>
      </p:sp>
    </p:spTree>
    <p:extLst>
      <p:ext uri="{BB962C8B-B14F-4D97-AF65-F5344CB8AC3E}">
        <p14:creationId xmlns:p14="http://schemas.microsoft.com/office/powerpoint/2010/main" val="38437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4F3B7-C0A9-45DD-AA74-96088961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ArduinoIDE</a:t>
            </a:r>
            <a:r>
              <a:rPr lang="zh-TW" altLang="en-US" dirty="0"/>
              <a:t>程式開發流程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4CE9B3-A136-4931-918C-99B8DCF7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13" y="2142593"/>
            <a:ext cx="5431173" cy="435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783945-5D3D-4FE9-B208-A3424B3F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49" y="2324002"/>
            <a:ext cx="2990850" cy="20669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DC9154-B355-438A-8ABA-FAE5DA212F77}"/>
              </a:ext>
            </a:extLst>
          </p:cNvPr>
          <p:cNvSpPr/>
          <p:nvPr/>
        </p:nvSpPr>
        <p:spPr>
          <a:xfrm>
            <a:off x="838200" y="2988297"/>
            <a:ext cx="5185528" cy="259237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9B8898-F865-45F6-90B2-D2A556B19AAC}"/>
              </a:ext>
            </a:extLst>
          </p:cNvPr>
          <p:cNvSpPr txBox="1"/>
          <p:nvPr/>
        </p:nvSpPr>
        <p:spPr>
          <a:xfrm>
            <a:off x="5377397" y="4774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編輯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5FAF5E-7EEE-4311-B78D-BE4DD05353B5}"/>
              </a:ext>
            </a:extLst>
          </p:cNvPr>
          <p:cNvSpPr/>
          <p:nvPr/>
        </p:nvSpPr>
        <p:spPr>
          <a:xfrm>
            <a:off x="1429863" y="2323346"/>
            <a:ext cx="390820" cy="34829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F538E8A-E83E-4D01-935A-1DEFDB58861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20683" y="2478372"/>
            <a:ext cx="6315066" cy="191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356D8F-F8F9-4F7A-AC12-B48052241FF0}"/>
              </a:ext>
            </a:extLst>
          </p:cNvPr>
          <p:cNvSpPr txBox="1"/>
          <p:nvPr/>
        </p:nvSpPr>
        <p:spPr>
          <a:xfrm>
            <a:off x="8135749" y="170330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編譯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上傳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DDA57B-A161-4974-8865-224C34E54841}"/>
              </a:ext>
            </a:extLst>
          </p:cNvPr>
          <p:cNvSpPr txBox="1"/>
          <p:nvPr/>
        </p:nvSpPr>
        <p:spPr>
          <a:xfrm>
            <a:off x="6974348" y="5211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</a:rPr>
              <a:t>編輯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EF030A-9C9E-4060-8B76-77A959D3150A}"/>
              </a:ext>
            </a:extLst>
          </p:cNvPr>
          <p:cNvSpPr txBox="1"/>
          <p:nvPr/>
        </p:nvSpPr>
        <p:spPr>
          <a:xfrm>
            <a:off x="8820331" y="5186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</a:rPr>
              <a:t>編譯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5CDCE8-C00E-487F-BE9D-3920A8ACE30D}"/>
              </a:ext>
            </a:extLst>
          </p:cNvPr>
          <p:cNvSpPr txBox="1"/>
          <p:nvPr/>
        </p:nvSpPr>
        <p:spPr>
          <a:xfrm>
            <a:off x="10578036" y="5186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</a:rPr>
              <a:t>上傳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3FD6E0F0-4336-4B07-AF8F-B32B7D413A52}"/>
              </a:ext>
            </a:extLst>
          </p:cNvPr>
          <p:cNvSpPr/>
          <p:nvPr/>
        </p:nvSpPr>
        <p:spPr>
          <a:xfrm>
            <a:off x="7938304" y="5181011"/>
            <a:ext cx="646330" cy="39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313D340-A6F2-44D1-8659-CD02326B57C1}"/>
              </a:ext>
            </a:extLst>
          </p:cNvPr>
          <p:cNvSpPr/>
          <p:nvPr/>
        </p:nvSpPr>
        <p:spPr>
          <a:xfrm>
            <a:off x="9784287" y="5184758"/>
            <a:ext cx="646330" cy="39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7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3BF8C-9602-4A1D-9CC8-0A1CA356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LAB_20200226_0_LEDLight</a:t>
            </a:r>
            <a:br>
              <a:rPr lang="en-US" altLang="zh-TW" dirty="0"/>
            </a:br>
            <a:r>
              <a:rPr lang="zh-TW" altLang="en-US" dirty="0"/>
              <a:t>程式載入及燒錄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6AED3B-042A-4B6C-ABDE-2CA7C1A9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4856"/>
            <a:ext cx="6916838" cy="46851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4EE250C-9275-4819-9A14-ADC21CD1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405" y="1789792"/>
            <a:ext cx="1945752" cy="457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BD751-0B60-42F3-B819-35E8B6BE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6D61B-F9B4-459D-9BC9-97D15EDE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3336"/>
            <a:ext cx="10515600" cy="4351338"/>
          </a:xfrm>
        </p:spPr>
        <p:txBody>
          <a:bodyPr/>
          <a:lstStyle/>
          <a:p>
            <a:r>
              <a:rPr lang="zh-TW" altLang="en-US" dirty="0"/>
              <a:t>安裝好實驗電路</a:t>
            </a:r>
            <a:endParaRPr lang="en-US" altLang="zh-TW" dirty="0"/>
          </a:p>
          <a:p>
            <a:r>
              <a:rPr lang="zh-TW" altLang="en-US" dirty="0"/>
              <a:t>載入範例程式</a:t>
            </a:r>
            <a:r>
              <a:rPr lang="en-US" altLang="zh-TW" dirty="0"/>
              <a:t>” LAB_20200226_0_LEDLight”</a:t>
            </a:r>
            <a:r>
              <a:rPr lang="zh-TW" altLang="en-US" dirty="0"/>
              <a:t>並上傳至</a:t>
            </a:r>
            <a:r>
              <a:rPr lang="en-US" altLang="zh-TW" dirty="0"/>
              <a:t>Arduino.</a:t>
            </a:r>
          </a:p>
          <a:p>
            <a:r>
              <a:rPr lang="zh-TW" altLang="en-US" dirty="0"/>
              <a:t>確認程式動作是否符合預期 </a:t>
            </a:r>
          </a:p>
        </p:txBody>
      </p:sp>
    </p:spTree>
    <p:extLst>
      <p:ext uri="{BB962C8B-B14F-4D97-AF65-F5344CB8AC3E}">
        <p14:creationId xmlns:p14="http://schemas.microsoft.com/office/powerpoint/2010/main" val="160553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60FAE-97A0-4C9D-8A0B-D9C908A1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範例程式做了什麼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493FF2-47AF-4C4E-BA83-DECDF740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那些指令是開關燈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zh-TW" altLang="en-US" dirty="0"/>
              <a:t>那些指令維持開關燈的時間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zh-TW" altLang="en-US" dirty="0"/>
              <a:t>開關燈的指令和</a:t>
            </a:r>
            <a:r>
              <a:rPr lang="en-US" altLang="zh-TW" dirty="0"/>
              <a:t>ARDUINO</a:t>
            </a:r>
            <a:r>
              <a:rPr lang="zh-TW" altLang="en-US" dirty="0"/>
              <a:t>接腳的關係為何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054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806EE-8840-4E03-B1E3-E9F4557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修改範例的參數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62A131-9C44-4BCA-8401-ADE3D7BF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如果希望改變燈亮滅的時間長短</a:t>
            </a:r>
            <a:r>
              <a:rPr lang="en-US" altLang="zh-TW" dirty="0"/>
              <a:t>,</a:t>
            </a:r>
            <a:r>
              <a:rPr lang="zh-TW" altLang="en-US" dirty="0"/>
              <a:t>要怎麼修改程式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如果要增加第</a:t>
            </a:r>
            <a:r>
              <a:rPr lang="en-US" altLang="zh-TW" dirty="0"/>
              <a:t>2</a:t>
            </a:r>
            <a:r>
              <a:rPr lang="zh-TW" altLang="en-US" dirty="0"/>
              <a:t>組</a:t>
            </a:r>
            <a:r>
              <a:rPr lang="en-US" altLang="zh-TW" dirty="0"/>
              <a:t>LED,</a:t>
            </a:r>
            <a:r>
              <a:rPr lang="zh-TW" altLang="en-US" dirty="0"/>
              <a:t>要怎麼修改程式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97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E1475-4A2B-463C-B243-01642DB5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Tips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49EDC4-CE5B-4BA0-9ECA-920C8FFAC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拿到新範例後檔案管理流程</a:t>
            </a:r>
          </a:p>
        </p:txBody>
      </p:sp>
    </p:spTree>
    <p:extLst>
      <p:ext uri="{BB962C8B-B14F-4D97-AF65-F5344CB8AC3E}">
        <p14:creationId xmlns:p14="http://schemas.microsoft.com/office/powerpoint/2010/main" val="250272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162</Words>
  <Application>Microsoft Office PowerPoint</Application>
  <PresentationFormat>寬螢幕</PresentationFormat>
  <Paragraphs>30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Lesson_20200701_0</vt:lpstr>
      <vt:lpstr>學習目標</vt:lpstr>
      <vt:lpstr>ArduinoIDE程式開發流程</vt:lpstr>
      <vt:lpstr>LAB_20200226_0_LEDLight 程式載入及燒錄</vt:lpstr>
      <vt:lpstr>PowerPoint 簡報</vt:lpstr>
      <vt:lpstr>範例程式做了什麼?</vt:lpstr>
      <vt:lpstr>修改範例的參數</vt:lpstr>
      <vt:lpstr>Tips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tien-i Kao</dc:creator>
  <cp:lastModifiedBy>tien-i Kao</cp:lastModifiedBy>
  <cp:revision>1</cp:revision>
  <dcterms:created xsi:type="dcterms:W3CDTF">2020-07-01T01:41:28Z</dcterms:created>
  <dcterms:modified xsi:type="dcterms:W3CDTF">2020-07-30T03:55:17Z</dcterms:modified>
</cp:coreProperties>
</file>