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38B32-0D6F-4D56-8C28-74259C5E45EC}" v="195" dt="2020-09-20T05:17:25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-i Kao" userId="a59c1bdb761853cd" providerId="LiveId" clId="{4C338B32-0D6F-4D56-8C28-74259C5E45EC}"/>
    <pc:docChg chg="undo custSel addSld delSld modSld sldOrd">
      <pc:chgData name="tien-i Kao" userId="a59c1bdb761853cd" providerId="LiveId" clId="{4C338B32-0D6F-4D56-8C28-74259C5E45EC}" dt="2020-09-20T05:17:40.276" v="2080" actId="1076"/>
      <pc:docMkLst>
        <pc:docMk/>
      </pc:docMkLst>
      <pc:sldChg chg="addSp delSp modSp mod">
        <pc:chgData name="tien-i Kao" userId="a59c1bdb761853cd" providerId="LiveId" clId="{4C338B32-0D6F-4D56-8C28-74259C5E45EC}" dt="2020-09-17T08:38:15.147" v="1036" actId="20577"/>
        <pc:sldMkLst>
          <pc:docMk/>
          <pc:sldMk cId="1397110919" sldId="257"/>
        </pc:sldMkLst>
        <pc:spChg chg="mod">
          <ac:chgData name="tien-i Kao" userId="a59c1bdb761853cd" providerId="LiveId" clId="{4C338B32-0D6F-4D56-8C28-74259C5E45EC}" dt="2020-09-17T08:38:15.147" v="1036" actId="20577"/>
          <ac:spMkLst>
            <pc:docMk/>
            <pc:sldMk cId="1397110919" sldId="257"/>
            <ac:spMk id="2" creationId="{00000000-0000-0000-0000-000000000000}"/>
          </ac:spMkLst>
        </pc:spChg>
        <pc:spChg chg="del">
          <ac:chgData name="tien-i Kao" userId="a59c1bdb761853cd" providerId="LiveId" clId="{4C338B32-0D6F-4D56-8C28-74259C5E45EC}" dt="2020-09-17T07:47:48.597" v="0" actId="478"/>
          <ac:spMkLst>
            <pc:docMk/>
            <pc:sldMk cId="1397110919" sldId="257"/>
            <ac:spMk id="3" creationId="{00000000-0000-0000-0000-000000000000}"/>
          </ac:spMkLst>
        </pc:spChg>
        <pc:spChg chg="add mod">
          <ac:chgData name="tien-i Kao" userId="a59c1bdb761853cd" providerId="LiveId" clId="{4C338B32-0D6F-4D56-8C28-74259C5E45EC}" dt="2020-09-17T07:57:24.592" v="208" actId="1076"/>
          <ac:spMkLst>
            <pc:docMk/>
            <pc:sldMk cId="1397110919" sldId="257"/>
            <ac:spMk id="4" creationId="{6BF70379-AB66-4497-8D45-BBC6D1039A5D}"/>
          </ac:spMkLst>
        </pc:spChg>
        <pc:picChg chg="add mod">
          <ac:chgData name="tien-i Kao" userId="a59c1bdb761853cd" providerId="LiveId" clId="{4C338B32-0D6F-4D56-8C28-74259C5E45EC}" dt="2020-09-17T07:57:27.159" v="209" actId="1076"/>
          <ac:picMkLst>
            <pc:docMk/>
            <pc:sldMk cId="1397110919" sldId="257"/>
            <ac:picMk id="6" creationId="{4CE93213-B3F2-4A91-82B5-E7AC3ECD5F75}"/>
          </ac:picMkLst>
        </pc:picChg>
      </pc:sldChg>
      <pc:sldChg chg="addSp delSp modSp mod">
        <pc:chgData name="tien-i Kao" userId="a59c1bdb761853cd" providerId="LiveId" clId="{4C338B32-0D6F-4D56-8C28-74259C5E45EC}" dt="2020-09-19T07:58:01.486" v="1505" actId="20577"/>
        <pc:sldMkLst>
          <pc:docMk/>
          <pc:sldMk cId="2784538604" sldId="258"/>
        </pc:sldMkLst>
        <pc:spChg chg="mod">
          <ac:chgData name="tien-i Kao" userId="a59c1bdb761853cd" providerId="LiveId" clId="{4C338B32-0D6F-4D56-8C28-74259C5E45EC}" dt="2020-09-17T08:37:03.005" v="918" actId="20577"/>
          <ac:spMkLst>
            <pc:docMk/>
            <pc:sldMk cId="2784538604" sldId="258"/>
            <ac:spMk id="2" creationId="{00000000-0000-0000-0000-000000000000}"/>
          </ac:spMkLst>
        </pc:spChg>
        <pc:spChg chg="del">
          <ac:chgData name="tien-i Kao" userId="a59c1bdb761853cd" providerId="LiveId" clId="{4C338B32-0D6F-4D56-8C28-74259C5E45EC}" dt="2020-09-17T07:59:22.093" v="231" actId="478"/>
          <ac:spMkLst>
            <pc:docMk/>
            <pc:sldMk cId="2784538604" sldId="258"/>
            <ac:spMk id="3" creationId="{00000000-0000-0000-0000-000000000000}"/>
          </ac:spMkLst>
        </pc:spChg>
        <pc:spChg chg="add del mod">
          <ac:chgData name="tien-i Kao" userId="a59c1bdb761853cd" providerId="LiveId" clId="{4C338B32-0D6F-4D56-8C28-74259C5E45EC}" dt="2020-09-17T08:11:24.433" v="246" actId="767"/>
          <ac:spMkLst>
            <pc:docMk/>
            <pc:sldMk cId="2784538604" sldId="258"/>
            <ac:spMk id="4" creationId="{B36E1F12-4B73-4026-A734-18469D9D77FE}"/>
          </ac:spMkLst>
        </pc:spChg>
        <pc:spChg chg="add del mod">
          <ac:chgData name="tien-i Kao" userId="a59c1bdb761853cd" providerId="LiveId" clId="{4C338B32-0D6F-4D56-8C28-74259C5E45EC}" dt="2020-09-17T08:19:29.307" v="745" actId="478"/>
          <ac:spMkLst>
            <pc:docMk/>
            <pc:sldMk cId="2784538604" sldId="258"/>
            <ac:spMk id="5" creationId="{D6FAEA3A-B832-45E3-9E62-526005B52838}"/>
          </ac:spMkLst>
        </pc:spChg>
        <pc:spChg chg="add mod">
          <ac:chgData name="tien-i Kao" userId="a59c1bdb761853cd" providerId="LiveId" clId="{4C338B32-0D6F-4D56-8C28-74259C5E45EC}" dt="2020-09-19T07:58:01.486" v="1505" actId="20577"/>
          <ac:spMkLst>
            <pc:docMk/>
            <pc:sldMk cId="2784538604" sldId="258"/>
            <ac:spMk id="6" creationId="{9D1E8FAB-1B1F-4703-A634-9C5D2D555647}"/>
          </ac:spMkLst>
        </pc:spChg>
        <pc:picChg chg="add del mod">
          <ac:chgData name="tien-i Kao" userId="a59c1bdb761853cd" providerId="LiveId" clId="{4C338B32-0D6F-4D56-8C28-74259C5E45EC}" dt="2020-09-17T08:21:23.721" v="861" actId="478"/>
          <ac:picMkLst>
            <pc:docMk/>
            <pc:sldMk cId="2784538604" sldId="258"/>
            <ac:picMk id="8" creationId="{2F9A601D-7548-4D9D-B17B-459FD552E325}"/>
          </ac:picMkLst>
        </pc:picChg>
      </pc:sldChg>
      <pc:sldChg chg="modSp mod">
        <pc:chgData name="tien-i Kao" userId="a59c1bdb761853cd" providerId="LiveId" clId="{4C338B32-0D6F-4D56-8C28-74259C5E45EC}" dt="2020-09-20T05:09:13.832" v="1830"/>
        <pc:sldMkLst>
          <pc:docMk/>
          <pc:sldMk cId="2136208906" sldId="259"/>
        </pc:sldMkLst>
        <pc:spChg chg="mod">
          <ac:chgData name="tien-i Kao" userId="a59c1bdb761853cd" providerId="LiveId" clId="{4C338B32-0D6F-4D56-8C28-74259C5E45EC}" dt="2020-09-20T05:09:13.832" v="1830"/>
          <ac:spMkLst>
            <pc:docMk/>
            <pc:sldMk cId="2136208906" sldId="259"/>
            <ac:spMk id="9" creationId="{00000000-0000-0000-0000-000000000000}"/>
          </ac:spMkLst>
        </pc:spChg>
      </pc:sldChg>
      <pc:sldChg chg="addSp delSp modSp new mod">
        <pc:chgData name="tien-i Kao" userId="a59c1bdb761853cd" providerId="LiveId" clId="{4C338B32-0D6F-4D56-8C28-74259C5E45EC}" dt="2020-09-20T05:08:09.746" v="1792" actId="20577"/>
        <pc:sldMkLst>
          <pc:docMk/>
          <pc:sldMk cId="3372900583" sldId="260"/>
        </pc:sldMkLst>
        <pc:spChg chg="mod">
          <ac:chgData name="tien-i Kao" userId="a59c1bdb761853cd" providerId="LiveId" clId="{4C338B32-0D6F-4D56-8C28-74259C5E45EC}" dt="2020-09-17T08:38:21.707" v="1037"/>
          <ac:spMkLst>
            <pc:docMk/>
            <pc:sldMk cId="3372900583" sldId="260"/>
            <ac:spMk id="2" creationId="{3F3962B0-67E2-47A0-9544-1352F5A01920}"/>
          </ac:spMkLst>
        </pc:spChg>
        <pc:spChg chg="del">
          <ac:chgData name="tien-i Kao" userId="a59c1bdb761853cd" providerId="LiveId" clId="{4C338B32-0D6F-4D56-8C28-74259C5E45EC}" dt="2020-09-17T08:43:04.047" v="1040" actId="478"/>
          <ac:spMkLst>
            <pc:docMk/>
            <pc:sldMk cId="3372900583" sldId="260"/>
            <ac:spMk id="3" creationId="{D5A30E68-BB39-4F59-8F16-E1390B9E135E}"/>
          </ac:spMkLst>
        </pc:spChg>
        <pc:spChg chg="add del mod">
          <ac:chgData name="tien-i Kao" userId="a59c1bdb761853cd" providerId="LiveId" clId="{4C338B32-0D6F-4D56-8C28-74259C5E45EC}" dt="2020-09-17T08:50:07.779" v="1338" actId="478"/>
          <ac:spMkLst>
            <pc:docMk/>
            <pc:sldMk cId="3372900583" sldId="260"/>
            <ac:spMk id="4" creationId="{26D1413C-04AB-4A56-857C-927D8AC5628C}"/>
          </ac:spMkLst>
        </pc:spChg>
        <pc:spChg chg="add mod">
          <ac:chgData name="tien-i Kao" userId="a59c1bdb761853cd" providerId="LiveId" clId="{4C338B32-0D6F-4D56-8C28-74259C5E45EC}" dt="2020-09-20T05:08:09.746" v="1792" actId="20577"/>
          <ac:spMkLst>
            <pc:docMk/>
            <pc:sldMk cId="3372900583" sldId="260"/>
            <ac:spMk id="6" creationId="{1F1BDA3B-4AFF-43DE-9132-9B447E51B2FC}"/>
          </ac:spMkLst>
        </pc:spChg>
      </pc:sldChg>
      <pc:sldChg chg="addSp delSp modSp new mod ord">
        <pc:chgData name="tien-i Kao" userId="a59c1bdb761853cd" providerId="LiveId" clId="{4C338B32-0D6F-4D56-8C28-74259C5E45EC}" dt="2020-09-20T05:17:40.276" v="2080" actId="1076"/>
        <pc:sldMkLst>
          <pc:docMk/>
          <pc:sldMk cId="1996978805" sldId="261"/>
        </pc:sldMkLst>
        <pc:spChg chg="mod">
          <ac:chgData name="tien-i Kao" userId="a59c1bdb761853cd" providerId="LiveId" clId="{4C338B32-0D6F-4D56-8C28-74259C5E45EC}" dt="2020-09-20T05:15:44.500" v="2024" actId="20577"/>
          <ac:spMkLst>
            <pc:docMk/>
            <pc:sldMk cId="1996978805" sldId="261"/>
            <ac:spMk id="2" creationId="{0BF839FF-D4EB-4B94-B8F1-1C9E89718F5C}"/>
          </ac:spMkLst>
        </pc:spChg>
        <pc:spChg chg="del mod">
          <ac:chgData name="tien-i Kao" userId="a59c1bdb761853cd" providerId="LiveId" clId="{4C338B32-0D6F-4D56-8C28-74259C5E45EC}" dt="2020-09-20T05:11:34.787" v="1894" actId="478"/>
          <ac:spMkLst>
            <pc:docMk/>
            <pc:sldMk cId="1996978805" sldId="261"/>
            <ac:spMk id="3" creationId="{90BA72A2-8C20-4B22-9BF7-6745B0569E99}"/>
          </ac:spMkLst>
        </pc:spChg>
        <pc:spChg chg="add mod">
          <ac:chgData name="tien-i Kao" userId="a59c1bdb761853cd" providerId="LiveId" clId="{4C338B32-0D6F-4D56-8C28-74259C5E45EC}" dt="2020-09-20T05:17:40.276" v="2080" actId="1076"/>
          <ac:spMkLst>
            <pc:docMk/>
            <pc:sldMk cId="1996978805" sldId="261"/>
            <ac:spMk id="6" creationId="{AF32F072-1BFD-4D82-A5CC-91DAB66F679A}"/>
          </ac:spMkLst>
        </pc:spChg>
        <pc:spChg chg="add del mod">
          <ac:chgData name="tien-i Kao" userId="a59c1bdb761853cd" providerId="LiveId" clId="{4C338B32-0D6F-4D56-8C28-74259C5E45EC}" dt="2020-09-20T05:11:38.836" v="1895" actId="478"/>
          <ac:spMkLst>
            <pc:docMk/>
            <pc:sldMk cId="1996978805" sldId="261"/>
            <ac:spMk id="7" creationId="{B600CEE1-5FE7-47B1-A7C2-7C93F179CCB8}"/>
          </ac:spMkLst>
        </pc:spChg>
        <pc:spChg chg="add mod">
          <ac:chgData name="tien-i Kao" userId="a59c1bdb761853cd" providerId="LiveId" clId="{4C338B32-0D6F-4D56-8C28-74259C5E45EC}" dt="2020-09-20T05:17:40.276" v="2080" actId="1076"/>
          <ac:spMkLst>
            <pc:docMk/>
            <pc:sldMk cId="1996978805" sldId="261"/>
            <ac:spMk id="8" creationId="{E043F8CC-07EC-4A2E-A4FB-FB8CC9FCAAB0}"/>
          </ac:spMkLst>
        </pc:spChg>
        <pc:spChg chg="add mod">
          <ac:chgData name="tien-i Kao" userId="a59c1bdb761853cd" providerId="LiveId" clId="{4C338B32-0D6F-4D56-8C28-74259C5E45EC}" dt="2020-09-20T05:12:26.418" v="1919" actId="1076"/>
          <ac:spMkLst>
            <pc:docMk/>
            <pc:sldMk cId="1996978805" sldId="261"/>
            <ac:spMk id="9" creationId="{A7AB7833-C993-4FE8-B975-C536A3D08964}"/>
          </ac:spMkLst>
        </pc:spChg>
        <pc:spChg chg="add mod">
          <ac:chgData name="tien-i Kao" userId="a59c1bdb761853cd" providerId="LiveId" clId="{4C338B32-0D6F-4D56-8C28-74259C5E45EC}" dt="2020-09-20T05:17:40.276" v="2080" actId="1076"/>
          <ac:spMkLst>
            <pc:docMk/>
            <pc:sldMk cId="1996978805" sldId="261"/>
            <ac:spMk id="10" creationId="{C8E7604B-94B7-4B79-9111-3045FF725DCE}"/>
          </ac:spMkLst>
        </pc:spChg>
        <pc:picChg chg="add mod">
          <ac:chgData name="tien-i Kao" userId="a59c1bdb761853cd" providerId="LiveId" clId="{4C338B32-0D6F-4D56-8C28-74259C5E45EC}" dt="2020-09-20T05:17:40.276" v="2080" actId="1076"/>
          <ac:picMkLst>
            <pc:docMk/>
            <pc:sldMk cId="1996978805" sldId="261"/>
            <ac:picMk id="5" creationId="{22C8CB3C-BDB4-4E39-9FEB-4978704C111B}"/>
          </ac:picMkLst>
        </pc:picChg>
      </pc:sldChg>
      <pc:sldChg chg="new del">
        <pc:chgData name="tien-i Kao" userId="a59c1bdb761853cd" providerId="LiveId" clId="{4C338B32-0D6F-4D56-8C28-74259C5E45EC}" dt="2020-09-17T08:51:00.827" v="1340" actId="47"/>
        <pc:sldMkLst>
          <pc:docMk/>
          <pc:sldMk cId="2541832969" sldId="261"/>
        </pc:sldMkLst>
      </pc:sldChg>
      <pc:sldChg chg="new del">
        <pc:chgData name="tien-i Kao" userId="a59c1bdb761853cd" providerId="LiveId" clId="{4C338B32-0D6F-4D56-8C28-74259C5E45EC}" dt="2020-09-20T05:10:03.232" v="1861" actId="47"/>
        <pc:sldMkLst>
          <pc:docMk/>
          <pc:sldMk cId="4203495285" sldId="262"/>
        </pc:sldMkLst>
      </pc:sldChg>
      <pc:sldChg chg="addSp delSp modSp add mod">
        <pc:chgData name="tien-i Kao" userId="a59c1bdb761853cd" providerId="LiveId" clId="{4C338B32-0D6F-4D56-8C28-74259C5E45EC}" dt="2020-09-20T05:15:24.860" v="2020" actId="1076"/>
        <pc:sldMkLst>
          <pc:docMk/>
          <pc:sldMk cId="168721048" sldId="263"/>
        </pc:sldMkLst>
        <pc:spChg chg="mod">
          <ac:chgData name="tien-i Kao" userId="a59c1bdb761853cd" providerId="LiveId" clId="{4C338B32-0D6F-4D56-8C28-74259C5E45EC}" dt="2020-09-20T05:10:44.023" v="1879" actId="20577"/>
          <ac:spMkLst>
            <pc:docMk/>
            <pc:sldMk cId="168721048" sldId="263"/>
            <ac:spMk id="3" creationId="{90BA72A2-8C20-4B22-9BF7-6745B0569E99}"/>
          </ac:spMkLst>
        </pc:spChg>
        <pc:spChg chg="add mod">
          <ac:chgData name="tien-i Kao" userId="a59c1bdb761853cd" providerId="LiveId" clId="{4C338B32-0D6F-4D56-8C28-74259C5E45EC}" dt="2020-09-20T05:15:24.860" v="2020" actId="1076"/>
          <ac:spMkLst>
            <pc:docMk/>
            <pc:sldMk cId="168721048" sldId="263"/>
            <ac:spMk id="4" creationId="{FAFA6627-5131-4DF4-8289-D2AC6C464F16}"/>
          </ac:spMkLst>
        </pc:spChg>
        <pc:spChg chg="del">
          <ac:chgData name="tien-i Kao" userId="a59c1bdb761853cd" providerId="LiveId" clId="{4C338B32-0D6F-4D56-8C28-74259C5E45EC}" dt="2020-09-20T05:10:09.107" v="1864" actId="478"/>
          <ac:spMkLst>
            <pc:docMk/>
            <pc:sldMk cId="168721048" sldId="263"/>
            <ac:spMk id="6" creationId="{AF32F072-1BFD-4D82-A5CC-91DAB66F679A}"/>
          </ac:spMkLst>
        </pc:spChg>
        <pc:spChg chg="del">
          <ac:chgData name="tien-i Kao" userId="a59c1bdb761853cd" providerId="LiveId" clId="{4C338B32-0D6F-4D56-8C28-74259C5E45EC}" dt="2020-09-20T05:10:08.077" v="1863" actId="478"/>
          <ac:spMkLst>
            <pc:docMk/>
            <pc:sldMk cId="168721048" sldId="263"/>
            <ac:spMk id="8" creationId="{E043F8CC-07EC-4A2E-A4FB-FB8CC9FCAAB0}"/>
          </ac:spMkLst>
        </pc:spChg>
        <pc:picChg chg="del">
          <ac:chgData name="tien-i Kao" userId="a59c1bdb761853cd" providerId="LiveId" clId="{4C338B32-0D6F-4D56-8C28-74259C5E45EC}" dt="2020-09-20T05:10:05.806" v="1862" actId="478"/>
          <ac:picMkLst>
            <pc:docMk/>
            <pc:sldMk cId="168721048" sldId="263"/>
            <ac:picMk id="5" creationId="{22C8CB3C-BDB4-4E39-9FEB-4978704C11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06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8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06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3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82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3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7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8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B91F-86FE-4797-B150-E4B4D3393F5D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42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T4vCF2bM3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kVFgscWPAmCAhqy2JMmVLp6sjVMwnobZ?usp=sharing" TargetMode="External"/><Relationship Id="rId2" Type="http://schemas.openxmlformats.org/officeDocument/2006/relationships/hyperlink" Target="https://github.com/NAERSTEAM/YM20200918_RSPImage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Cgu1UUaV25iXKqLpIEuqsgxqfUs6JnWF/view?usp=shari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302710" y="776793"/>
            <a:ext cx="2388358" cy="13784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雲端</a:t>
            </a:r>
            <a:r>
              <a:rPr lang="en-US" altLang="zh-TW" dirty="0">
                <a:solidFill>
                  <a:schemeClr val="bg1"/>
                </a:solidFill>
              </a:rPr>
              <a:t>A</a:t>
            </a:r>
            <a:r>
              <a:rPr lang="zh-TW" altLang="en-US" dirty="0">
                <a:solidFill>
                  <a:schemeClr val="bg1"/>
                </a:solidFill>
              </a:rPr>
              <a:t>內含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樣本圖</a:t>
            </a:r>
            <a:r>
              <a:rPr lang="en-US" altLang="zh-TW" dirty="0">
                <a:solidFill>
                  <a:schemeClr val="bg1"/>
                </a:solidFill>
              </a:rPr>
              <a:t>300</a:t>
            </a:r>
            <a:r>
              <a:rPr lang="zh-TW" altLang="en-US" dirty="0">
                <a:solidFill>
                  <a:schemeClr val="bg1"/>
                </a:solidFill>
              </a:rPr>
              <a:t>張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u="sng" dirty="0">
                <a:solidFill>
                  <a:schemeClr val="bg1"/>
                </a:solidFill>
              </a:rPr>
              <a:t>(</a:t>
            </a:r>
            <a:r>
              <a:rPr lang="zh-TW" altLang="en-US" u="sng" dirty="0">
                <a:solidFill>
                  <a:schemeClr val="bg1"/>
                </a:solidFill>
              </a:rPr>
              <a:t>教師提供</a:t>
            </a:r>
            <a:r>
              <a:rPr lang="en-US" altLang="zh-TW" u="sng" dirty="0">
                <a:solidFill>
                  <a:schemeClr val="bg1"/>
                </a:solidFill>
              </a:rPr>
              <a:t>)</a:t>
            </a:r>
            <a:endParaRPr lang="zh-TW" altLang="en-US" u="sng" dirty="0">
              <a:solidFill>
                <a:schemeClr val="bg1"/>
              </a:solidFill>
            </a:endParaRPr>
          </a:p>
        </p:txBody>
      </p:sp>
      <p:pic>
        <p:nvPicPr>
          <p:cNvPr id="1034" name="Picture 10" descr="Teacher - Free peopl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125">
            <a:off x="3169626" y="1531191"/>
            <a:ext cx="683091" cy="68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圓角矩形 16"/>
          <p:cNvSpPr/>
          <p:nvPr/>
        </p:nvSpPr>
        <p:spPr>
          <a:xfrm>
            <a:off x="5262148" y="4875128"/>
            <a:ext cx="2388358" cy="13784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zh-TW" sz="2000" err="1">
                <a:solidFill>
                  <a:schemeClr val="bg1"/>
                </a:solidFill>
              </a:rPr>
              <a:t>Colab</a:t>
            </a:r>
            <a:endParaRPr lang="en-US" altLang="zh-TW" sz="2000">
              <a:solidFill>
                <a:schemeClr val="bg1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054741" y="1096526"/>
            <a:ext cx="1413756" cy="646331"/>
            <a:chOff x="6269781" y="1038290"/>
            <a:chExt cx="1413756" cy="646331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6269781" y="1407622"/>
              <a:ext cx="1413756" cy="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6355685" y="1038290"/>
              <a:ext cx="1241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accent6"/>
                  </a:solidFill>
                </a:rPr>
                <a:t>學生下載</a:t>
              </a:r>
              <a:endParaRPr lang="en-US" altLang="zh-TW">
                <a:solidFill>
                  <a:schemeClr val="accent6"/>
                </a:solidFill>
              </a:endParaRPr>
            </a:p>
            <a:p>
              <a:endParaRPr lang="zh-TW" altLang="en-US">
                <a:solidFill>
                  <a:schemeClr val="accent6"/>
                </a:solidFill>
              </a:endParaRPr>
            </a:p>
          </p:txBody>
        </p:sp>
      </p:grpSp>
      <p:pic>
        <p:nvPicPr>
          <p:cNvPr id="1040" name="Picture 16" descr="全國教學APP市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05" y="148885"/>
            <a:ext cx="980555" cy="98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群組 33"/>
          <p:cNvGrpSpPr/>
          <p:nvPr/>
        </p:nvGrpSpPr>
        <p:grpSpPr>
          <a:xfrm rot="1272830">
            <a:off x="7750664" y="1500573"/>
            <a:ext cx="1413756" cy="389992"/>
            <a:chOff x="6269781" y="1017631"/>
            <a:chExt cx="1413756" cy="389992"/>
          </a:xfrm>
        </p:grpSpPr>
        <p:cxnSp>
          <p:nvCxnSpPr>
            <p:cNvPr id="35" name="直線單箭頭接點 34"/>
            <p:cNvCxnSpPr/>
            <p:nvPr/>
          </p:nvCxnSpPr>
          <p:spPr>
            <a:xfrm>
              <a:off x="6269781" y="1407622"/>
              <a:ext cx="1413756" cy="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6408912" y="1017631"/>
              <a:ext cx="1241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accent6"/>
                  </a:solidFill>
                </a:rPr>
                <a:t>學生上傳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 rot="19999674">
            <a:off x="8006300" y="4630502"/>
            <a:ext cx="1831192" cy="1115749"/>
            <a:chOff x="8304338" y="4615143"/>
            <a:chExt cx="1583149" cy="1115749"/>
          </a:xfrm>
        </p:grpSpPr>
        <p:cxnSp>
          <p:nvCxnSpPr>
            <p:cNvPr id="39" name="直線單箭頭接點 38"/>
            <p:cNvCxnSpPr/>
            <p:nvPr/>
          </p:nvCxnSpPr>
          <p:spPr>
            <a:xfrm rot="1600326" flipH="1">
              <a:off x="8304338" y="4615143"/>
              <a:ext cx="1583149" cy="111574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8465073" y="4738490"/>
              <a:ext cx="132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accent6"/>
                  </a:solidFill>
                </a:rPr>
                <a:t>資料搬移</a:t>
              </a:r>
            </a:p>
          </p:txBody>
        </p:sp>
      </p:grpSp>
      <p:pic>
        <p:nvPicPr>
          <p:cNvPr id="1042" name="Picture 18" descr="Colab — The coolest Gift to data scientists from Goo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7042">
            <a:off x="4957463" y="4293434"/>
            <a:ext cx="1173439" cy="117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群組 41"/>
          <p:cNvGrpSpPr/>
          <p:nvPr/>
        </p:nvGrpSpPr>
        <p:grpSpPr>
          <a:xfrm>
            <a:off x="255608" y="3744342"/>
            <a:ext cx="2892284" cy="2056194"/>
            <a:chOff x="269919" y="3562592"/>
            <a:chExt cx="2892284" cy="2056194"/>
          </a:xfrm>
        </p:grpSpPr>
        <p:sp>
          <p:nvSpPr>
            <p:cNvPr id="7" name="圓角矩形 6"/>
            <p:cNvSpPr/>
            <p:nvPr/>
          </p:nvSpPr>
          <p:spPr>
            <a:xfrm>
              <a:off x="760197" y="4213066"/>
              <a:ext cx="2402006" cy="14057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雲端</a:t>
              </a:r>
              <a:r>
                <a:rPr lang="en-US" altLang="zh-TW">
                  <a:solidFill>
                    <a:schemeClr val="bg1"/>
                  </a:solidFill>
                </a:rPr>
                <a:t>C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.h5 , </a:t>
              </a:r>
              <a:r>
                <a:rPr lang="en-US" altLang="zh-TW" err="1">
                  <a:solidFill>
                    <a:schemeClr val="bg1"/>
                  </a:solidFill>
                </a:rPr>
                <a:t>Json</a:t>
              </a:r>
              <a:r>
                <a:rPr lang="en-US" altLang="zh-TW">
                  <a:solidFill>
                    <a:schemeClr val="bg1"/>
                  </a:solidFill>
                </a:rPr>
                <a:t> </a:t>
              </a:r>
              <a:r>
                <a:rPr lang="zh-TW" altLang="en-US">
                  <a:solidFill>
                    <a:schemeClr val="bg1"/>
                  </a:solidFill>
                </a:rPr>
                <a:t>檔案</a:t>
              </a:r>
            </a:p>
          </p:txBody>
        </p:sp>
        <p:pic>
          <p:nvPicPr>
            <p:cNvPr id="46" name="Picture 16" descr="全國教學APP市集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19" y="3562592"/>
              <a:ext cx="980555" cy="980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群組 46"/>
          <p:cNvGrpSpPr/>
          <p:nvPr/>
        </p:nvGrpSpPr>
        <p:grpSpPr>
          <a:xfrm rot="988562">
            <a:off x="3283115" y="5125229"/>
            <a:ext cx="1756554" cy="448348"/>
            <a:chOff x="8172069" y="4812184"/>
            <a:chExt cx="1490546" cy="448348"/>
          </a:xfrm>
        </p:grpSpPr>
        <p:cxnSp>
          <p:nvCxnSpPr>
            <p:cNvPr id="48" name="直線單箭頭接點 47"/>
            <p:cNvCxnSpPr/>
            <p:nvPr/>
          </p:nvCxnSpPr>
          <p:spPr>
            <a:xfrm flipH="1">
              <a:off x="8172069" y="5213445"/>
              <a:ext cx="1490546" cy="4708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8330156" y="4812184"/>
              <a:ext cx="132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accent6"/>
                  </a:solidFill>
                </a:rPr>
                <a:t>資料搬移</a:t>
              </a:r>
            </a:p>
          </p:txBody>
        </p:sp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240" y="3580834"/>
            <a:ext cx="822450" cy="921462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 rot="21391927">
            <a:off x="5519285" y="1882924"/>
            <a:ext cx="2130679" cy="1237489"/>
            <a:chOff x="5741035" y="158664"/>
            <a:chExt cx="2398253" cy="1237489"/>
          </a:xfrm>
        </p:grpSpPr>
        <p:grpSp>
          <p:nvGrpSpPr>
            <p:cNvPr id="25" name="群組 24"/>
            <p:cNvGrpSpPr/>
            <p:nvPr/>
          </p:nvGrpSpPr>
          <p:grpSpPr>
            <a:xfrm rot="202274">
              <a:off x="5741035" y="158664"/>
              <a:ext cx="1626600" cy="1181665"/>
              <a:chOff x="5497289" y="198446"/>
              <a:chExt cx="1626600" cy="1181665"/>
            </a:xfrm>
          </p:grpSpPr>
          <p:pic>
            <p:nvPicPr>
              <p:cNvPr id="1036" name="Picture 12" descr="yuppie, user, christmas, student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8678" y="198446"/>
                <a:ext cx="783822" cy="1150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12" descr="yuppie, user, christmas, student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7289" y="229476"/>
                <a:ext cx="719101" cy="1150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12" descr="yuppie, user, christmas, student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7197" y="198446"/>
                <a:ext cx="696692" cy="1150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群組 54"/>
            <p:cNvGrpSpPr/>
            <p:nvPr/>
          </p:nvGrpSpPr>
          <p:grpSpPr>
            <a:xfrm rot="202274">
              <a:off x="7080468" y="226569"/>
              <a:ext cx="1058820" cy="1169584"/>
              <a:chOff x="6677434" y="60997"/>
              <a:chExt cx="1058820" cy="1169584"/>
            </a:xfrm>
          </p:grpSpPr>
          <p:pic>
            <p:nvPicPr>
              <p:cNvPr id="56" name="Picture 12" descr="yuppie, user, christmas, student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2432" y="79946"/>
                <a:ext cx="783822" cy="1150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12" descr="yuppie, user, christmas, student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7434" y="60997"/>
                <a:ext cx="696692" cy="1150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46" name="Picture 22" descr="Introduction to Keras — Deep Learning Library | by Paras Patidar 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41" y="5592639"/>
            <a:ext cx="962370" cy="5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ensorFlow - 維基百科，自由的百科全書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8855">
            <a:off x="6916372" y="5482125"/>
            <a:ext cx="955029" cy="7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AI - Object Detection | 老洪的IT 學習系統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9055">
            <a:off x="5006579" y="5351546"/>
            <a:ext cx="954460" cy="9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字方塊 40"/>
          <p:cNvSpPr txBox="1"/>
          <p:nvPr/>
        </p:nvSpPr>
        <p:spPr>
          <a:xfrm>
            <a:off x="6049806" y="4506003"/>
            <a:ext cx="113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/>
              <a:t>機器學習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8733320" y="2239964"/>
            <a:ext cx="3534433" cy="1905196"/>
            <a:chOff x="8496085" y="2176221"/>
            <a:chExt cx="3534433" cy="1905196"/>
          </a:xfrm>
        </p:grpSpPr>
        <p:grpSp>
          <p:nvGrpSpPr>
            <p:cNvPr id="20" name="群組 19"/>
            <p:cNvGrpSpPr/>
            <p:nvPr/>
          </p:nvGrpSpPr>
          <p:grpSpPr>
            <a:xfrm>
              <a:off x="8496085" y="2176221"/>
              <a:ext cx="2051924" cy="1835009"/>
              <a:chOff x="8763567" y="95180"/>
              <a:chExt cx="2334986" cy="1847126"/>
            </a:xfrm>
          </p:grpSpPr>
          <p:sp>
            <p:nvSpPr>
              <p:cNvPr id="6" name="圓角矩形 5"/>
              <p:cNvSpPr/>
              <p:nvPr/>
            </p:nvSpPr>
            <p:spPr>
              <a:xfrm>
                <a:off x="8884465" y="641358"/>
                <a:ext cx="2214088" cy="130094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>
                    <a:solidFill>
                      <a:schemeClr val="bg1"/>
                    </a:solidFill>
                  </a:rPr>
                  <a:t>雲端</a:t>
                </a:r>
                <a:r>
                  <a:rPr lang="en-US" altLang="zh-TW" sz="2000">
                    <a:solidFill>
                      <a:schemeClr val="bg1"/>
                    </a:solidFill>
                  </a:rPr>
                  <a:t>B</a:t>
                </a:r>
                <a:endParaRPr lang="zh-TW" altLang="en-US" sz="200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Picture 16" descr="全國教學APP市集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3567" y="95180"/>
                <a:ext cx="1014505" cy="1014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0" name="Picture 2" descr="SoHo族文件收納哪裡可以買到美式的資料夾? (像Windows檔案總管理的資料 ...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5842" y="3413808"/>
              <a:ext cx="667609" cy="66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SoHo族文件收納哪裡可以買到美式的資料夾? (像Windows檔案總管理的資料 ...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5987" y="2505852"/>
              <a:ext cx="667609" cy="66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字方塊 1"/>
            <p:cNvSpPr txBox="1"/>
            <p:nvPr/>
          </p:nvSpPr>
          <p:spPr>
            <a:xfrm>
              <a:off x="10654251" y="2680146"/>
              <a:ext cx="1376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Annotations</a:t>
              </a:r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10773451" y="3559676"/>
              <a:ext cx="99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Images</a:t>
              </a: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9084762" y="4540231"/>
            <a:ext cx="373144" cy="369332"/>
            <a:chOff x="4566831" y="254254"/>
            <a:chExt cx="373144" cy="369332"/>
          </a:xfrm>
        </p:grpSpPr>
        <p:sp>
          <p:nvSpPr>
            <p:cNvPr id="14" name="流程圖: 接點 13"/>
            <p:cNvSpPr/>
            <p:nvPr/>
          </p:nvSpPr>
          <p:spPr>
            <a:xfrm>
              <a:off x="4566831" y="284435"/>
              <a:ext cx="292176" cy="2954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566831" y="254254"/>
              <a:ext cx="37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4</a:t>
              </a:r>
              <a:endParaRPr lang="zh-TW" alt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7109442" y="4500803"/>
            <a:ext cx="373144" cy="369332"/>
            <a:chOff x="4566831" y="254254"/>
            <a:chExt cx="373144" cy="369332"/>
          </a:xfrm>
        </p:grpSpPr>
        <p:sp>
          <p:nvSpPr>
            <p:cNvPr id="54" name="流程圖: 接點 53"/>
            <p:cNvSpPr/>
            <p:nvPr/>
          </p:nvSpPr>
          <p:spPr>
            <a:xfrm>
              <a:off x="4566831" y="284435"/>
              <a:ext cx="292176" cy="2954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566831" y="254254"/>
              <a:ext cx="37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5</a:t>
              </a:r>
              <a:endParaRPr lang="zh-TW" altLang="en-US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212389" y="1052485"/>
            <a:ext cx="373144" cy="369332"/>
            <a:chOff x="4566831" y="254254"/>
            <a:chExt cx="373144" cy="369332"/>
          </a:xfrm>
        </p:grpSpPr>
        <p:sp>
          <p:nvSpPr>
            <p:cNvPr id="60" name="流程圖: 接點 59"/>
            <p:cNvSpPr/>
            <p:nvPr/>
          </p:nvSpPr>
          <p:spPr>
            <a:xfrm>
              <a:off x="4566831" y="284435"/>
              <a:ext cx="292176" cy="2954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566831" y="254254"/>
              <a:ext cx="37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1</a:t>
              </a:r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8963725" y="1693615"/>
            <a:ext cx="373144" cy="369332"/>
            <a:chOff x="4566831" y="254254"/>
            <a:chExt cx="373144" cy="369332"/>
          </a:xfrm>
        </p:grpSpPr>
        <p:sp>
          <p:nvSpPr>
            <p:cNvPr id="66" name="流程圖: 接點 65"/>
            <p:cNvSpPr/>
            <p:nvPr/>
          </p:nvSpPr>
          <p:spPr>
            <a:xfrm>
              <a:off x="4566831" y="284435"/>
              <a:ext cx="292176" cy="2954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4566831" y="254254"/>
              <a:ext cx="37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3</a:t>
              </a:r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4484658" y="5265170"/>
            <a:ext cx="373144" cy="369332"/>
            <a:chOff x="4566831" y="254254"/>
            <a:chExt cx="373144" cy="369332"/>
          </a:xfrm>
        </p:grpSpPr>
        <p:sp>
          <p:nvSpPr>
            <p:cNvPr id="69" name="流程圖: 接點 68"/>
            <p:cNvSpPr/>
            <p:nvPr/>
          </p:nvSpPr>
          <p:spPr>
            <a:xfrm>
              <a:off x="4566831" y="284435"/>
              <a:ext cx="292176" cy="2954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566831" y="254254"/>
              <a:ext cx="37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6</a:t>
              </a:r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403829" y="2826900"/>
            <a:ext cx="2944244" cy="590702"/>
            <a:chOff x="2403829" y="2826900"/>
            <a:chExt cx="2944244" cy="590702"/>
          </a:xfrm>
        </p:grpSpPr>
        <p:sp>
          <p:nvSpPr>
            <p:cNvPr id="8" name="向右箭號 7"/>
            <p:cNvSpPr/>
            <p:nvPr/>
          </p:nvSpPr>
          <p:spPr>
            <a:xfrm rot="19733378">
              <a:off x="2403829" y="3266728"/>
              <a:ext cx="2944244" cy="150874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 rot="19711320">
              <a:off x="3023792" y="2826900"/>
              <a:ext cx="1713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學生下載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638591" y="68958"/>
            <a:ext cx="1852434" cy="1903781"/>
            <a:chOff x="5541452" y="32609"/>
            <a:chExt cx="1852434" cy="1903781"/>
          </a:xfrm>
        </p:grpSpPr>
        <p:pic>
          <p:nvPicPr>
            <p:cNvPr id="1038" name="Picture 14" descr="Desktop computer icon computer - Transparent PNG &amp; SVG vector fil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452" y="32609"/>
              <a:ext cx="1560516" cy="125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5954087" y="1159748"/>
              <a:ext cx="1194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/>
                <a:t>樣本製作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905452" y="1483410"/>
              <a:ext cx="1488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rgbClr val="FFC000"/>
                  </a:solidFill>
                </a:rPr>
                <a:t>物件偵測實驗</a:t>
              </a: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7004529" y="1483410"/>
              <a:ext cx="112368" cy="45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8</a:t>
              </a:r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6965386" y="1535479"/>
              <a:ext cx="273165" cy="27186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6955049" y="1185964"/>
              <a:ext cx="273165" cy="271868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952064" y="1138698"/>
              <a:ext cx="34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2</a:t>
              </a:r>
              <a:endParaRPr lang="zh-TW" altLang="en-US"/>
            </a:p>
          </p:txBody>
        </p:sp>
      </p:grpSp>
      <p:sp>
        <p:nvSpPr>
          <p:cNvPr id="83" name="文字方塊 82"/>
          <p:cNvSpPr txBox="1"/>
          <p:nvPr/>
        </p:nvSpPr>
        <p:spPr>
          <a:xfrm>
            <a:off x="4103427" y="2657518"/>
            <a:ext cx="34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7</a:t>
            </a:r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4087694" y="2700965"/>
            <a:ext cx="273165" cy="2718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3907055" y="1499462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(</a:t>
            </a:r>
            <a:r>
              <a:rPr lang="zh-TW" altLang="en-US">
                <a:solidFill>
                  <a:schemeClr val="accent6"/>
                </a:solidFill>
              </a:rPr>
              <a:t>每人下載</a:t>
            </a:r>
            <a:r>
              <a:rPr lang="en-US" altLang="zh-TW">
                <a:solidFill>
                  <a:schemeClr val="accent6"/>
                </a:solidFill>
              </a:rPr>
              <a:t>10</a:t>
            </a:r>
            <a:r>
              <a:rPr lang="zh-TW" altLang="en-US">
                <a:solidFill>
                  <a:schemeClr val="accent6"/>
                </a:solidFill>
              </a:rPr>
              <a:t>張</a:t>
            </a:r>
            <a:r>
              <a:rPr lang="en-US" altLang="zh-TW">
                <a:solidFill>
                  <a:schemeClr val="accent6"/>
                </a:solidFill>
              </a:rPr>
              <a:t>)</a:t>
            </a:r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 rot="1247440">
            <a:off x="7437683" y="1929430"/>
            <a:ext cx="205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(</a:t>
            </a:r>
            <a:r>
              <a:rPr lang="zh-TW" altLang="en-US">
                <a:solidFill>
                  <a:schemeClr val="accent6"/>
                </a:solidFill>
              </a:rPr>
              <a:t>每人上傳</a:t>
            </a:r>
            <a:r>
              <a:rPr lang="en-US" altLang="zh-TW">
                <a:solidFill>
                  <a:schemeClr val="accent6"/>
                </a:solidFill>
              </a:rPr>
              <a:t>10</a:t>
            </a:r>
            <a:r>
              <a:rPr lang="zh-TW" altLang="en-US">
                <a:solidFill>
                  <a:schemeClr val="accent6"/>
                </a:solidFill>
              </a:rPr>
              <a:t>組</a:t>
            </a:r>
            <a:r>
              <a:rPr lang="en-US" altLang="zh-TW">
                <a:solidFill>
                  <a:schemeClr val="accent6"/>
                </a:solidFill>
              </a:rPr>
              <a:t>)</a:t>
            </a:r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039724" y="2610430"/>
            <a:ext cx="181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全班學生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6158093" y="4133862"/>
            <a:ext cx="195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學生</a:t>
            </a:r>
            <a:r>
              <a:rPr lang="en-US" altLang="zh-TW">
                <a:solidFill>
                  <a:schemeClr val="bg1"/>
                </a:solidFill>
              </a:rPr>
              <a:t>A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 rot="19753638">
            <a:off x="7895453" y="4863545"/>
            <a:ext cx="34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Images , Annotations</a:t>
            </a:r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 rot="877854">
            <a:off x="3390225" y="5590322"/>
            <a:ext cx="154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.h5 , </a:t>
            </a:r>
            <a:r>
              <a:rPr lang="en-US" altLang="zh-TW" err="1">
                <a:solidFill>
                  <a:schemeClr val="accent6"/>
                </a:solidFill>
              </a:rPr>
              <a:t>json</a:t>
            </a:r>
            <a:endParaRPr lang="zh-TW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0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雲端</a:t>
            </a:r>
            <a:r>
              <a:rPr lang="en-US" altLang="zh-TW" dirty="0"/>
              <a:t>B</a:t>
            </a:r>
            <a:r>
              <a:rPr lang="zh-TW" altLang="en-US" dirty="0"/>
              <a:t>資料夾準備</a:t>
            </a:r>
            <a:r>
              <a:rPr lang="en-US" altLang="zh-TW" dirty="0"/>
              <a:t>(</a:t>
            </a:r>
            <a:r>
              <a:rPr lang="zh-TW" altLang="en-US" dirty="0"/>
              <a:t>學生</a:t>
            </a:r>
            <a:r>
              <a:rPr lang="en-US" altLang="zh-TW" dirty="0"/>
              <a:t>A)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F70379-AB66-4497-8D45-BBC6D1039A5D}"/>
              </a:ext>
            </a:extLst>
          </p:cNvPr>
          <p:cNvSpPr txBox="1"/>
          <p:nvPr/>
        </p:nvSpPr>
        <p:spPr>
          <a:xfrm>
            <a:off x="838200" y="1801505"/>
            <a:ext cx="616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為配合</a:t>
            </a:r>
            <a:r>
              <a:rPr lang="en-US" altLang="zh-TW" dirty="0" err="1"/>
              <a:t>colab</a:t>
            </a:r>
            <a:r>
              <a:rPr lang="zh-TW" altLang="en-US" dirty="0"/>
              <a:t>範例</a:t>
            </a:r>
            <a:r>
              <a:rPr lang="en-US" altLang="zh-TW" dirty="0"/>
              <a:t>” </a:t>
            </a:r>
            <a:r>
              <a:rPr lang="en-US" altLang="zh-TW" dirty="0" err="1"/>
              <a:t>Vsigns_Train.ipynb</a:t>
            </a:r>
            <a:r>
              <a:rPr lang="en-US" altLang="zh-TW" dirty="0"/>
              <a:t>”,</a:t>
            </a:r>
            <a:r>
              <a:rPr lang="zh-TW" altLang="en-US" dirty="0"/>
              <a:t>請準備以下檔案結構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E93213-B3F2-4A91-82B5-E7AC3ECD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3657"/>
            <a:ext cx="75723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1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樣本製作</a:t>
            </a:r>
            <a:r>
              <a:rPr lang="en-US" altLang="zh-TW" dirty="0"/>
              <a:t>(</a:t>
            </a:r>
            <a:r>
              <a:rPr lang="zh-TW" altLang="en-US" dirty="0"/>
              <a:t>全班每人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1E8FAB-1B1F-4703-A634-9C5D2D555647}"/>
              </a:ext>
            </a:extLst>
          </p:cNvPr>
          <p:cNvSpPr txBox="1"/>
          <p:nvPr/>
        </p:nvSpPr>
        <p:spPr>
          <a:xfrm>
            <a:off x="838200" y="2139884"/>
            <a:ext cx="64870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準備放置樣本圖片的資料夾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: “c:\samples\”</a:t>
            </a:r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將個人負責麼樣本放入</a:t>
            </a:r>
            <a:r>
              <a:rPr lang="en-US" altLang="zh-TW" dirty="0"/>
              <a:t>“c:\samples\”</a:t>
            </a:r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使用</a:t>
            </a:r>
            <a:r>
              <a:rPr lang="en-US" altLang="zh-TW" dirty="0" err="1"/>
              <a:t>Labelmg</a:t>
            </a:r>
            <a:r>
              <a:rPr lang="zh-TW" altLang="en-US" dirty="0"/>
              <a:t>製作樣本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en-US" altLang="zh-TW" b="0" i="0" u="none" strike="noStrike" dirty="0">
                <a:effectLst/>
                <a:latin typeface="Roboto"/>
                <a:hlinkClick r:id="rId2"/>
              </a:rPr>
              <a:t>https://youtu.be/HT4vCF2bM3Y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將</a:t>
            </a:r>
            <a:r>
              <a:rPr lang="en-US" altLang="zh-TW" dirty="0"/>
              <a:t>”c:\samples\”</a:t>
            </a:r>
            <a:r>
              <a:rPr lang="zh-TW" altLang="en-US" dirty="0"/>
              <a:t>中的圖片和</a:t>
            </a:r>
            <a:r>
              <a:rPr lang="en-US" altLang="zh-TW" dirty="0"/>
              <a:t>xml</a:t>
            </a:r>
            <a:r>
              <a:rPr lang="zh-TW" altLang="en-US" dirty="0"/>
              <a:t>檔上傳至雲端</a:t>
            </a:r>
            <a:r>
              <a:rPr lang="en-US" altLang="zh-TW" dirty="0"/>
              <a:t>B</a:t>
            </a:r>
            <a:r>
              <a:rPr lang="zh-TW" altLang="en-US" dirty="0"/>
              <a:t>中相對應的位置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zh-TW" altLang="en-US" dirty="0"/>
              <a:t>圖檔放進</a:t>
            </a:r>
            <a:r>
              <a:rPr lang="en-US" altLang="zh-TW" dirty="0"/>
              <a:t>“</a:t>
            </a:r>
            <a:r>
              <a:rPr lang="en-US" altLang="zh-TW" dirty="0" err="1"/>
              <a:t>Vsigns_samples</a:t>
            </a:r>
            <a:r>
              <a:rPr lang="en-US" altLang="zh-TW" dirty="0"/>
              <a:t>\images\train\”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標籤放進 </a:t>
            </a:r>
            <a:r>
              <a:rPr lang="en-US" altLang="zh-TW" dirty="0"/>
              <a:t>“</a:t>
            </a:r>
            <a:r>
              <a:rPr lang="en-US" altLang="zh-TW" dirty="0" err="1"/>
              <a:t>Vsigns_samples</a:t>
            </a:r>
            <a:r>
              <a:rPr lang="en-US" altLang="zh-TW" dirty="0"/>
              <a:t>\images\annotations\”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453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962B0-67E2-47A0-9544-1352F5A0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(</a:t>
            </a:r>
            <a:r>
              <a:rPr lang="zh-TW" altLang="en-US" dirty="0"/>
              <a:t>學生</a:t>
            </a:r>
            <a:r>
              <a:rPr lang="en-US" altLang="zh-TW" dirty="0"/>
              <a:t>A)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BDA3B-4AFF-43DE-9132-9B447E51B2FC}"/>
              </a:ext>
            </a:extLst>
          </p:cNvPr>
          <p:cNvSpPr txBox="1"/>
          <p:nvPr/>
        </p:nvSpPr>
        <p:spPr>
          <a:xfrm>
            <a:off x="838200" y="2139884"/>
            <a:ext cx="9999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使用</a:t>
            </a:r>
            <a:r>
              <a:rPr lang="en-US" altLang="zh-TW" dirty="0"/>
              <a:t>COLAB</a:t>
            </a:r>
            <a:r>
              <a:rPr lang="zh-TW" altLang="en-US" dirty="0"/>
              <a:t>範例</a:t>
            </a:r>
            <a:r>
              <a:rPr lang="en-US" altLang="zh-TW" dirty="0"/>
              <a:t>”</a:t>
            </a:r>
            <a:r>
              <a:rPr lang="en-US" altLang="zh-TW" dirty="0" err="1"/>
              <a:t>Vsigns_Train.ipynb</a:t>
            </a:r>
            <a:r>
              <a:rPr lang="en-US" altLang="zh-TW" dirty="0"/>
              <a:t>”</a:t>
            </a:r>
            <a:r>
              <a:rPr lang="zh-TW" altLang="en-US" dirty="0"/>
              <a:t> 製作出網路模型</a:t>
            </a:r>
            <a:r>
              <a:rPr lang="en-US" altLang="zh-TW" dirty="0"/>
              <a:t>(.h5,json</a:t>
            </a:r>
            <a:r>
              <a:rPr lang="zh-TW" altLang="en-US" dirty="0"/>
              <a:t>檔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https://colab.research.google.com/drive/1_a8Sfv29gPjtQQzchd2vIeyTIs810fBb#scrollTo=Ug_eG6HXK6PR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將</a:t>
            </a:r>
            <a:r>
              <a:rPr lang="en-US" altLang="zh-TW" dirty="0"/>
              <a:t>.h5</a:t>
            </a:r>
            <a:r>
              <a:rPr lang="zh-TW" altLang="en-US" dirty="0"/>
              <a:t>及</a:t>
            </a:r>
            <a:r>
              <a:rPr lang="en-US" altLang="zh-TW" dirty="0" err="1"/>
              <a:t>jason</a:t>
            </a:r>
            <a:r>
              <a:rPr lang="zh-TW" altLang="en-US" dirty="0"/>
              <a:t>檔拷貝到載點雲端位置</a:t>
            </a:r>
            <a:r>
              <a:rPr lang="en-US" altLang="zh-TW" dirty="0"/>
              <a:t>C</a:t>
            </a:r>
            <a:r>
              <a:rPr lang="zh-TW" altLang="en-US" dirty="0"/>
              <a:t>供全班同學下載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290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839FF-D4EB-4B94-B8F1-1C9E8971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猜拳遊戲機</a:t>
            </a:r>
            <a:r>
              <a:rPr lang="en-US" altLang="zh-TW" dirty="0"/>
              <a:t>(</a:t>
            </a:r>
            <a:r>
              <a:rPr lang="zh-TW" altLang="en-US" dirty="0"/>
              <a:t>物件偵測實驗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BA72A2-8C20-4B22-9BF7-6745B056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sz="1400" dirty="0"/>
              <a:t>python</a:t>
            </a:r>
            <a:r>
              <a:rPr lang="zh-TW" altLang="en-US" sz="1400" dirty="0"/>
              <a:t>範例下載 </a:t>
            </a:r>
            <a:r>
              <a:rPr lang="en-US" altLang="zh-TW" sz="1400" dirty="0">
                <a:hlinkClick r:id="rId2"/>
              </a:rPr>
              <a:t>https://github.com/NAERSTEAM/YM20200918_RSPImage/releases</a:t>
            </a:r>
            <a:endParaRPr lang="en-US" altLang="zh-TW" sz="1400" dirty="0"/>
          </a:p>
          <a:p>
            <a:r>
              <a:rPr lang="en-US" altLang="zh-TW" sz="1400" dirty="0"/>
              <a:t>Python</a:t>
            </a:r>
            <a:r>
              <a:rPr lang="zh-TW" altLang="en-US" sz="1400" dirty="0"/>
              <a:t>範例說明 </a:t>
            </a:r>
            <a:r>
              <a:rPr lang="en-US" altLang="zh-TW" sz="1400" dirty="0">
                <a:hlinkClick r:id="rId3"/>
              </a:rPr>
              <a:t>https://drive.google.com/drive/folders/1kVFgscWPAmCAhqy2JMmVLp6sjVMwnobZ?usp=sharing</a:t>
            </a:r>
            <a:endParaRPr lang="en-US" altLang="zh-TW" sz="1400" dirty="0"/>
          </a:p>
          <a:p>
            <a:endParaRPr lang="en-US" altLang="zh-TW" sz="1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AFA6627-5131-4DF4-8289-D2AC6C464F16}"/>
              </a:ext>
            </a:extLst>
          </p:cNvPr>
          <p:cNvSpPr txBox="1"/>
          <p:nvPr/>
        </p:nvSpPr>
        <p:spPr>
          <a:xfrm>
            <a:off x="838200" y="3429000"/>
            <a:ext cx="539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需先安裝</a:t>
            </a:r>
            <a:r>
              <a:rPr lang="en-US" altLang="zh-TW" dirty="0"/>
              <a:t>Anaconda</a:t>
            </a:r>
            <a:r>
              <a:rPr lang="zh-TW" altLang="en-US" dirty="0"/>
              <a:t>及設定檔</a:t>
            </a:r>
            <a:r>
              <a:rPr lang="en-US" altLang="zh-TW" dirty="0"/>
              <a:t>(</a:t>
            </a:r>
            <a:r>
              <a:rPr lang="zh-TW" altLang="en-US" dirty="0"/>
              <a:t>或其他</a:t>
            </a:r>
            <a:r>
              <a:rPr lang="en-US" altLang="zh-TW" dirty="0"/>
              <a:t>python</a:t>
            </a:r>
            <a:r>
              <a:rPr lang="zh-TW" altLang="en-US" dirty="0"/>
              <a:t>開發環境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7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839FF-D4EB-4B94-B8F1-1C9E8971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C8CB3C-BDB4-4E39-9FEB-4978704C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46" y="2697286"/>
            <a:ext cx="2450969" cy="32189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F32F072-1BFD-4D82-A5CC-91DAB66F679A}"/>
              </a:ext>
            </a:extLst>
          </p:cNvPr>
          <p:cNvSpPr/>
          <p:nvPr/>
        </p:nvSpPr>
        <p:spPr>
          <a:xfrm>
            <a:off x="2916647" y="5439266"/>
            <a:ext cx="282804" cy="4769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43F8CC-07EC-4A2E-A4FB-FB8CC9FCAAB0}"/>
              </a:ext>
            </a:extLst>
          </p:cNvPr>
          <p:cNvSpPr/>
          <p:nvPr/>
        </p:nvSpPr>
        <p:spPr>
          <a:xfrm>
            <a:off x="1121625" y="3290774"/>
            <a:ext cx="1063657" cy="39510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AB7833-C993-4FE8-B975-C536A3D08964}"/>
              </a:ext>
            </a:extLst>
          </p:cNvPr>
          <p:cNvSpPr txBox="1"/>
          <p:nvPr/>
        </p:nvSpPr>
        <p:spPr>
          <a:xfrm>
            <a:off x="1087846" y="1825625"/>
            <a:ext cx="8722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Anaconda </a:t>
            </a:r>
            <a:r>
              <a:rPr lang="zh-TW" altLang="en-US" sz="1800" dirty="0"/>
              <a:t>設定檔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“</a:t>
            </a:r>
            <a:r>
              <a:rPr lang="en-US" altLang="zh-TW" sz="1800" dirty="0" err="1"/>
              <a:t>LabHandSign.yml</a:t>
            </a:r>
            <a:r>
              <a:rPr lang="en-US" altLang="zh-TW" sz="1800" dirty="0"/>
              <a:t>”</a:t>
            </a:r>
          </a:p>
          <a:p>
            <a:r>
              <a:rPr lang="en-US" altLang="zh-TW" sz="1800" dirty="0">
                <a:hlinkClick r:id="rId3"/>
              </a:rPr>
              <a:t>https://drive.google.com/file/d/1Cgu1UUaV25iXKqLpIEuqsgxqfUs6JnWF/view?usp=sharing</a:t>
            </a:r>
            <a:endParaRPr lang="en-US" altLang="zh-TW" sz="1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E7604B-94B7-4B79-9111-3045FF725DCE}"/>
              </a:ext>
            </a:extLst>
          </p:cNvPr>
          <p:cNvSpPr txBox="1"/>
          <p:nvPr/>
        </p:nvSpPr>
        <p:spPr>
          <a:xfrm>
            <a:off x="3642511" y="5557935"/>
            <a:ext cx="385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安裝完成後</a:t>
            </a:r>
            <a:r>
              <a:rPr lang="en-US" altLang="zh-TW" dirty="0"/>
              <a:t>,</a:t>
            </a:r>
            <a:r>
              <a:rPr lang="zh-TW" altLang="en-US" dirty="0"/>
              <a:t>使用</a:t>
            </a:r>
            <a:r>
              <a:rPr lang="en-US" altLang="zh-TW" dirty="0"/>
              <a:t>”import”</a:t>
            </a:r>
            <a:r>
              <a:rPr lang="zh-TW" altLang="en-US" dirty="0"/>
              <a:t>載入設定檔</a:t>
            </a:r>
          </a:p>
        </p:txBody>
      </p:sp>
    </p:spTree>
    <p:extLst>
      <p:ext uri="{BB962C8B-B14F-4D97-AF65-F5344CB8AC3E}">
        <p14:creationId xmlns:p14="http://schemas.microsoft.com/office/powerpoint/2010/main" val="199697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361</Words>
  <Application>Microsoft Office PowerPoint</Application>
  <PresentationFormat>寬螢幕</PresentationFormat>
  <Paragraphs>64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Roboto</vt:lpstr>
      <vt:lpstr>Arial</vt:lpstr>
      <vt:lpstr>Calibri</vt:lpstr>
      <vt:lpstr>Calibri Light</vt:lpstr>
      <vt:lpstr>Office 佈景主題</vt:lpstr>
      <vt:lpstr>PowerPoint 簡報</vt:lpstr>
      <vt:lpstr>雲端B資料夾準備(學生A)</vt:lpstr>
      <vt:lpstr>樣本製作(全班每人)</vt:lpstr>
      <vt:lpstr>機器學習(學生A)</vt:lpstr>
      <vt:lpstr>猜拳遊戲機(物件偵測實驗)</vt:lpstr>
      <vt:lpstr>Anaconda</vt:lpstr>
    </vt:vector>
  </TitlesOfParts>
  <Company>NAER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tien-i Kao</cp:lastModifiedBy>
  <cp:revision>1</cp:revision>
  <dcterms:created xsi:type="dcterms:W3CDTF">2020-07-13T02:55:38Z</dcterms:created>
  <dcterms:modified xsi:type="dcterms:W3CDTF">2020-09-20T05:17:54Z</dcterms:modified>
</cp:coreProperties>
</file>