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4" r:id="rId4"/>
    <p:sldId id="258" r:id="rId5"/>
    <p:sldId id="266" r:id="rId6"/>
    <p:sldId id="265" r:id="rId7"/>
    <p:sldId id="259" r:id="rId8"/>
    <p:sldId id="263" r:id="rId9"/>
    <p:sldId id="268" r:id="rId10"/>
    <p:sldId id="269" r:id="rId11"/>
    <p:sldId id="260" r:id="rId12"/>
    <p:sldId id="262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645A5E-BA13-45AC-A0BF-4E26C927430F}">
          <p14:sldIdLst>
            <p14:sldId id="256"/>
          </p14:sldIdLst>
        </p14:section>
        <p14:section name="下載PC APP範例" id="{C57D6DB5-8D07-4560-9B75-65DE89FE2322}">
          <p14:sldIdLst>
            <p14:sldId id="279"/>
          </p14:sldIdLst>
        </p14:section>
        <p14:section name="程式架構" id="{6922FED5-5BCF-4CBE-A274-3005771BF736}">
          <p14:sldIdLst>
            <p14:sldId id="264"/>
            <p14:sldId id="258"/>
            <p14:sldId id="266"/>
            <p14:sldId id="265"/>
          </p14:sldIdLst>
        </p14:section>
        <p14:section name="PC_APP主流程" id="{FA0E8411-3674-4235-9FF7-637E716A881D}">
          <p14:sldIdLst>
            <p14:sldId id="259"/>
            <p14:sldId id="263"/>
            <p14:sldId id="268"/>
          </p14:sldIdLst>
        </p14:section>
        <p14:section name="videoLoop" id="{F67C5645-8EF5-4F97-BAF8-F5B534D638D6}">
          <p14:sldIdLst>
            <p14:sldId id="269"/>
            <p14:sldId id="260"/>
            <p14:sldId id="262"/>
            <p14:sldId id="270"/>
          </p14:sldIdLst>
        </p14:section>
        <p14:section name="gameLoop" id="{EF33FA38-BA72-4EBA-AD8C-937C8A4B035B}">
          <p14:sldIdLst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C7BCA-5780-4750-B8CE-D50B0B016C8A}" v="832" dt="2020-09-17T08:54:59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-i Kao" userId="a59c1bdb761853cd" providerId="LiveId" clId="{91FC7BCA-5780-4750-B8CE-D50B0B016C8A}"/>
    <pc:docChg chg="undo redo custSel addSld delSld modSld addSection delSection modSection">
      <pc:chgData name="tien-i Kao" userId="a59c1bdb761853cd" providerId="LiveId" clId="{91FC7BCA-5780-4750-B8CE-D50B0B016C8A}" dt="2020-09-17T08:55:20.022" v="7995" actId="680"/>
      <pc:docMkLst>
        <pc:docMk/>
      </pc:docMkLst>
      <pc:sldChg chg="new">
        <pc:chgData name="tien-i Kao" userId="a59c1bdb761853cd" providerId="LiveId" clId="{91FC7BCA-5780-4750-B8CE-D50B0B016C8A}" dt="2020-09-14T08:31:33.553" v="0" actId="680"/>
        <pc:sldMkLst>
          <pc:docMk/>
          <pc:sldMk cId="312805819" sldId="256"/>
        </pc:sldMkLst>
      </pc:sldChg>
      <pc:sldChg chg="new del">
        <pc:chgData name="tien-i Kao" userId="a59c1bdb761853cd" providerId="LiveId" clId="{91FC7BCA-5780-4750-B8CE-D50B0B016C8A}" dt="2020-09-17T05:49:21.253" v="7923" actId="47"/>
        <pc:sldMkLst>
          <pc:docMk/>
          <pc:sldMk cId="735376310" sldId="257"/>
        </pc:sldMkLst>
      </pc:sldChg>
      <pc:sldChg chg="addSp delSp modSp new mod">
        <pc:chgData name="tien-i Kao" userId="a59c1bdb761853cd" providerId="LiveId" clId="{91FC7BCA-5780-4750-B8CE-D50B0B016C8A}" dt="2020-09-15T08:38:02.358" v="11" actId="1076"/>
        <pc:sldMkLst>
          <pc:docMk/>
          <pc:sldMk cId="3330120001" sldId="258"/>
        </pc:sldMkLst>
        <pc:spChg chg="del">
          <ac:chgData name="tien-i Kao" userId="a59c1bdb761853cd" providerId="LiveId" clId="{91FC7BCA-5780-4750-B8CE-D50B0B016C8A}" dt="2020-09-15T08:37:45.419" v="5" actId="478"/>
          <ac:spMkLst>
            <pc:docMk/>
            <pc:sldMk cId="3330120001" sldId="258"/>
            <ac:spMk id="3" creationId="{DC7A202A-5394-463A-9966-A72CDCA3A032}"/>
          </ac:spMkLst>
        </pc:spChg>
        <pc:picChg chg="add mod">
          <ac:chgData name="tien-i Kao" userId="a59c1bdb761853cd" providerId="LiveId" clId="{91FC7BCA-5780-4750-B8CE-D50B0B016C8A}" dt="2020-09-15T08:38:02.358" v="11" actId="1076"/>
          <ac:picMkLst>
            <pc:docMk/>
            <pc:sldMk cId="3330120001" sldId="258"/>
            <ac:picMk id="5" creationId="{F848D4AB-A7BC-4F99-A000-A02BEDD90950}"/>
          </ac:picMkLst>
        </pc:picChg>
      </pc:sldChg>
      <pc:sldChg chg="addSp delSp modSp new mod">
        <pc:chgData name="tien-i Kao" userId="a59c1bdb761853cd" providerId="LiveId" clId="{91FC7BCA-5780-4750-B8CE-D50B0B016C8A}" dt="2020-09-16T12:23:04.651" v="3612" actId="693"/>
        <pc:sldMkLst>
          <pc:docMk/>
          <pc:sldMk cId="752792318" sldId="259"/>
        </pc:sldMkLst>
        <pc:spChg chg="mod">
          <ac:chgData name="tien-i Kao" userId="a59c1bdb761853cd" providerId="LiveId" clId="{91FC7BCA-5780-4750-B8CE-D50B0B016C8A}" dt="2020-09-15T08:38:10.792" v="25"/>
          <ac:spMkLst>
            <pc:docMk/>
            <pc:sldMk cId="752792318" sldId="259"/>
            <ac:spMk id="2" creationId="{A0C89B58-A183-4EF5-A9BE-28AE98520E44}"/>
          </ac:spMkLst>
        </pc:spChg>
        <pc:spChg chg="del">
          <ac:chgData name="tien-i Kao" userId="a59c1bdb761853cd" providerId="LiveId" clId="{91FC7BCA-5780-4750-B8CE-D50B0B016C8A}" dt="2020-09-15T08:38:23.500" v="26" actId="478"/>
          <ac:spMkLst>
            <pc:docMk/>
            <pc:sldMk cId="752792318" sldId="259"/>
            <ac:spMk id="3" creationId="{06841F0D-823C-4D81-9ED0-8FAFA91985D5}"/>
          </ac:spMkLst>
        </pc:spChg>
        <pc:spChg chg="add del">
          <ac:chgData name="tien-i Kao" userId="a59c1bdb761853cd" providerId="LiveId" clId="{91FC7BCA-5780-4750-B8CE-D50B0B016C8A}" dt="2020-09-16T11:25:40.474" v="2086" actId="478"/>
          <ac:spMkLst>
            <pc:docMk/>
            <pc:sldMk cId="752792318" sldId="259"/>
            <ac:spMk id="3" creationId="{3A23ED35-3A4C-4E67-A208-E91C18CCA597}"/>
          </ac:spMkLst>
        </pc:spChg>
        <pc:spChg chg="add del">
          <ac:chgData name="tien-i Kao" userId="a59c1bdb761853cd" providerId="LiveId" clId="{91FC7BCA-5780-4750-B8CE-D50B0B016C8A}" dt="2020-09-16T12:16:02.681" v="3533" actId="478"/>
          <ac:spMkLst>
            <pc:docMk/>
            <pc:sldMk cId="752792318" sldId="259"/>
            <ac:spMk id="4" creationId="{868B91A3-DC7F-4C37-9E1B-ABD2B107263D}"/>
          </ac:spMkLst>
        </pc:spChg>
        <pc:spChg chg="add mod">
          <ac:chgData name="tien-i Kao" userId="a59c1bdb761853cd" providerId="LiveId" clId="{91FC7BCA-5780-4750-B8CE-D50B0B016C8A}" dt="2020-09-16T12:22:32.922" v="3608" actId="20577"/>
          <ac:spMkLst>
            <pc:docMk/>
            <pc:sldMk cId="752792318" sldId="259"/>
            <ac:spMk id="5" creationId="{740B6869-3B03-4F5F-B488-EAF8AB82BF71}"/>
          </ac:spMkLst>
        </pc:spChg>
        <pc:spChg chg="add mod">
          <ac:chgData name="tien-i Kao" userId="a59c1bdb761853cd" providerId="LiveId" clId="{91FC7BCA-5780-4750-B8CE-D50B0B016C8A}" dt="2020-09-16T12:21:49.239" v="3574" actId="1076"/>
          <ac:spMkLst>
            <pc:docMk/>
            <pc:sldMk cId="752792318" sldId="259"/>
            <ac:spMk id="6" creationId="{E9EC3F35-9DDE-451E-A459-014D8953EB4A}"/>
          </ac:spMkLst>
        </pc:spChg>
        <pc:spChg chg="add mod">
          <ac:chgData name="tien-i Kao" userId="a59c1bdb761853cd" providerId="LiveId" clId="{91FC7BCA-5780-4750-B8CE-D50B0B016C8A}" dt="2020-09-16T12:23:04.651" v="3612" actId="693"/>
          <ac:spMkLst>
            <pc:docMk/>
            <pc:sldMk cId="752792318" sldId="259"/>
            <ac:spMk id="8" creationId="{AD9E8DC8-DE6C-4339-81F8-CE306DDC7E8F}"/>
          </ac:spMkLst>
        </pc:spChg>
        <pc:picChg chg="add mod">
          <ac:chgData name="tien-i Kao" userId="a59c1bdb761853cd" providerId="LiveId" clId="{91FC7BCA-5780-4750-B8CE-D50B0B016C8A}" dt="2020-09-15T08:56:25.789" v="35" actId="1076"/>
          <ac:picMkLst>
            <pc:docMk/>
            <pc:sldMk cId="752792318" sldId="259"/>
            <ac:picMk id="7" creationId="{49A465E6-054E-4D39-AEAC-6DF7143A4598}"/>
          </ac:picMkLst>
        </pc:picChg>
      </pc:sldChg>
      <pc:sldChg chg="addSp delSp modSp new mod">
        <pc:chgData name="tien-i Kao" userId="a59c1bdb761853cd" providerId="LiveId" clId="{91FC7BCA-5780-4750-B8CE-D50B0B016C8A}" dt="2020-09-17T08:54:59.659" v="7994" actId="207"/>
        <pc:sldMkLst>
          <pc:docMk/>
          <pc:sldMk cId="554222589" sldId="260"/>
        </pc:sldMkLst>
        <pc:spChg chg="mod">
          <ac:chgData name="tien-i Kao" userId="a59c1bdb761853cd" providerId="LiveId" clId="{91FC7BCA-5780-4750-B8CE-D50B0B016C8A}" dt="2020-09-15T08:56:52.896" v="37"/>
          <ac:spMkLst>
            <pc:docMk/>
            <pc:sldMk cId="554222589" sldId="260"/>
            <ac:spMk id="2" creationId="{5BBB2EBE-6256-40B4-BBFE-314FC57B1C11}"/>
          </ac:spMkLst>
        </pc:spChg>
        <pc:spChg chg="del">
          <ac:chgData name="tien-i Kao" userId="a59c1bdb761853cd" providerId="LiveId" clId="{91FC7BCA-5780-4750-B8CE-D50B0B016C8A}" dt="2020-09-15T09:09:00.040" v="38" actId="478"/>
          <ac:spMkLst>
            <pc:docMk/>
            <pc:sldMk cId="554222589" sldId="260"/>
            <ac:spMk id="3" creationId="{CD8F697B-4409-40FC-945C-6FF63735DF52}"/>
          </ac:spMkLst>
        </pc:spChg>
        <pc:spChg chg="add mod">
          <ac:chgData name="tien-i Kao" userId="a59c1bdb761853cd" providerId="LiveId" clId="{91FC7BCA-5780-4750-B8CE-D50B0B016C8A}" dt="2020-09-15T09:26:07.133" v="63" actId="14100"/>
          <ac:spMkLst>
            <pc:docMk/>
            <pc:sldMk cId="554222589" sldId="260"/>
            <ac:spMk id="8" creationId="{AC12F244-6509-4D53-87E2-8EF491CA8B74}"/>
          </ac:spMkLst>
        </pc:spChg>
        <pc:spChg chg="add mod">
          <ac:chgData name="tien-i Kao" userId="a59c1bdb761853cd" providerId="LiveId" clId="{91FC7BCA-5780-4750-B8CE-D50B0B016C8A}" dt="2020-09-15T09:26:25.244" v="66" actId="14100"/>
          <ac:spMkLst>
            <pc:docMk/>
            <pc:sldMk cId="554222589" sldId="260"/>
            <ac:spMk id="10" creationId="{60B8DB77-87BE-47DA-B08B-7F62B04838E2}"/>
          </ac:spMkLst>
        </pc:spChg>
        <pc:spChg chg="add mod">
          <ac:chgData name="tien-i Kao" userId="a59c1bdb761853cd" providerId="LiveId" clId="{91FC7BCA-5780-4750-B8CE-D50B0B016C8A}" dt="2020-09-17T08:54:59.659" v="7994" actId="207"/>
          <ac:spMkLst>
            <pc:docMk/>
            <pc:sldMk cId="554222589" sldId="260"/>
            <ac:spMk id="11" creationId="{7D03C282-A3B9-460F-927E-5F99C026BDD6}"/>
          </ac:spMkLst>
        </pc:spChg>
        <pc:spChg chg="add mod">
          <ac:chgData name="tien-i Kao" userId="a59c1bdb761853cd" providerId="LiveId" clId="{91FC7BCA-5780-4750-B8CE-D50B0B016C8A}" dt="2020-09-17T02:02:05.337" v="5552"/>
          <ac:spMkLst>
            <pc:docMk/>
            <pc:sldMk cId="554222589" sldId="260"/>
            <ac:spMk id="13" creationId="{AB42293A-8920-4CD7-9B9A-2FE8F6B0A461}"/>
          </ac:spMkLst>
        </pc:spChg>
        <pc:spChg chg="add mod">
          <ac:chgData name="tien-i Kao" userId="a59c1bdb761853cd" providerId="LiveId" clId="{91FC7BCA-5780-4750-B8CE-D50B0B016C8A}" dt="2020-09-17T02:18:53.145" v="6364" actId="207"/>
          <ac:spMkLst>
            <pc:docMk/>
            <pc:sldMk cId="554222589" sldId="260"/>
            <ac:spMk id="15" creationId="{8EBEE8DF-7041-4F15-A31D-AAEF78EB9E6D}"/>
          </ac:spMkLst>
        </pc:spChg>
        <pc:spChg chg="add del">
          <ac:chgData name="tien-i Kao" userId="a59c1bdb761853cd" providerId="LiveId" clId="{91FC7BCA-5780-4750-B8CE-D50B0B016C8A}" dt="2020-09-15T09:37:12.049" v="315" actId="22"/>
          <ac:spMkLst>
            <pc:docMk/>
            <pc:sldMk cId="554222589" sldId="260"/>
            <ac:spMk id="17" creationId="{2B0B83B4-4E1E-49AB-8D0F-10EA889C2B30}"/>
          </ac:spMkLst>
        </pc:spChg>
        <pc:picChg chg="add del mod">
          <ac:chgData name="tien-i Kao" userId="a59c1bdb761853cd" providerId="LiveId" clId="{91FC7BCA-5780-4750-B8CE-D50B0B016C8A}" dt="2020-09-15T09:13:34.968" v="46" actId="21"/>
          <ac:picMkLst>
            <pc:docMk/>
            <pc:sldMk cId="554222589" sldId="260"/>
            <ac:picMk id="5" creationId="{ABE88EF5-7FB4-4CE3-B52E-3A3571B41806}"/>
          </ac:picMkLst>
        </pc:picChg>
        <pc:picChg chg="add mod">
          <ac:chgData name="tien-i Kao" userId="a59c1bdb761853cd" providerId="LiveId" clId="{91FC7BCA-5780-4750-B8CE-D50B0B016C8A}" dt="2020-09-15T09:36:18.531" v="251" actId="1076"/>
          <ac:picMkLst>
            <pc:docMk/>
            <pc:sldMk cId="554222589" sldId="260"/>
            <ac:picMk id="7" creationId="{036732F3-ED1A-4F46-A59F-8524160F4106}"/>
          </ac:picMkLst>
        </pc:picChg>
      </pc:sldChg>
      <pc:sldChg chg="addSp delSp modSp new del mod">
        <pc:chgData name="tien-i Kao" userId="a59c1bdb761853cd" providerId="LiveId" clId="{91FC7BCA-5780-4750-B8CE-D50B0B016C8A}" dt="2020-09-17T01:35:53.346" v="4070" actId="47"/>
        <pc:sldMkLst>
          <pc:docMk/>
          <pc:sldMk cId="4086750727" sldId="261"/>
        </pc:sldMkLst>
        <pc:spChg chg="del">
          <ac:chgData name="tien-i Kao" userId="a59c1bdb761853cd" providerId="LiveId" clId="{91FC7BCA-5780-4750-B8CE-D50B0B016C8A}" dt="2020-09-15T09:13:40.820" v="48" actId="478"/>
          <ac:spMkLst>
            <pc:docMk/>
            <pc:sldMk cId="4086750727" sldId="261"/>
            <ac:spMk id="3" creationId="{62FD43A3-81EB-410B-8A05-CDDB8547D7F2}"/>
          </ac:spMkLst>
        </pc:spChg>
        <pc:picChg chg="add del mod">
          <ac:chgData name="tien-i Kao" userId="a59c1bdb761853cd" providerId="LiveId" clId="{91FC7BCA-5780-4750-B8CE-D50B0B016C8A}" dt="2020-09-15T09:35:35.656" v="243" actId="478"/>
          <ac:picMkLst>
            <pc:docMk/>
            <pc:sldMk cId="4086750727" sldId="261"/>
            <ac:picMk id="5" creationId="{DCD4EF0F-82E9-4943-BC30-4D99F616E4B7}"/>
          </ac:picMkLst>
        </pc:picChg>
        <pc:picChg chg="add mod">
          <ac:chgData name="tien-i Kao" userId="a59c1bdb761853cd" providerId="LiveId" clId="{91FC7BCA-5780-4750-B8CE-D50B0B016C8A}" dt="2020-09-15T09:35:40.998" v="245" actId="14100"/>
          <ac:picMkLst>
            <pc:docMk/>
            <pc:sldMk cId="4086750727" sldId="261"/>
            <ac:picMk id="7" creationId="{6B448664-476F-49AC-A034-267F869EAF79}"/>
          </ac:picMkLst>
        </pc:picChg>
      </pc:sldChg>
      <pc:sldChg chg="addSp delSp modSp new mod">
        <pc:chgData name="tien-i Kao" userId="a59c1bdb761853cd" providerId="LiveId" clId="{91FC7BCA-5780-4750-B8CE-D50B0B016C8A}" dt="2020-09-17T02:18:16.982" v="6338"/>
        <pc:sldMkLst>
          <pc:docMk/>
          <pc:sldMk cId="4255795704" sldId="262"/>
        </pc:sldMkLst>
        <pc:spChg chg="mod">
          <ac:chgData name="tien-i Kao" userId="a59c1bdb761853cd" providerId="LiveId" clId="{91FC7BCA-5780-4750-B8CE-D50B0B016C8A}" dt="2020-09-17T02:01:25.949" v="5488" actId="1076"/>
          <ac:spMkLst>
            <pc:docMk/>
            <pc:sldMk cId="4255795704" sldId="262"/>
            <ac:spMk id="2" creationId="{B4A4E11B-638D-4A82-BBD6-D516E91BBA9A}"/>
          </ac:spMkLst>
        </pc:spChg>
        <pc:spChg chg="del mod">
          <ac:chgData name="tien-i Kao" userId="a59c1bdb761853cd" providerId="LiveId" clId="{91FC7BCA-5780-4750-B8CE-D50B0B016C8A}" dt="2020-09-17T01:56:07.416" v="5188" actId="478"/>
          <ac:spMkLst>
            <pc:docMk/>
            <pc:sldMk cId="4255795704" sldId="262"/>
            <ac:spMk id="4" creationId="{5B92DDBD-635E-4BEE-8E9E-0089B4507497}"/>
          </ac:spMkLst>
        </pc:spChg>
        <pc:spChg chg="add del mod">
          <ac:chgData name="tien-i Kao" userId="a59c1bdb761853cd" providerId="LiveId" clId="{91FC7BCA-5780-4750-B8CE-D50B0B016C8A}" dt="2020-09-17T02:03:17.384" v="5553" actId="21"/>
          <ac:spMkLst>
            <pc:docMk/>
            <pc:sldMk cId="4255795704" sldId="262"/>
            <ac:spMk id="6" creationId="{64DEC971-92A7-4D39-AF45-1AD3EFB66DFE}"/>
          </ac:spMkLst>
        </pc:spChg>
        <pc:spChg chg="add mod">
          <ac:chgData name="tien-i Kao" userId="a59c1bdb761853cd" providerId="LiveId" clId="{91FC7BCA-5780-4750-B8CE-D50B0B016C8A}" dt="2020-09-17T02:13:09.391" v="6134" actId="1076"/>
          <ac:spMkLst>
            <pc:docMk/>
            <pc:sldMk cId="4255795704" sldId="262"/>
            <ac:spMk id="10" creationId="{937B980B-6BBB-4491-8B14-3DC1AD610CCB}"/>
          </ac:spMkLst>
        </pc:spChg>
        <pc:spChg chg="add del mod">
          <ac:chgData name="tien-i Kao" userId="a59c1bdb761853cd" providerId="LiveId" clId="{91FC7BCA-5780-4750-B8CE-D50B0B016C8A}" dt="2020-09-17T02:14:34.853" v="6148" actId="478"/>
          <ac:spMkLst>
            <pc:docMk/>
            <pc:sldMk cId="4255795704" sldId="262"/>
            <ac:spMk id="12" creationId="{82AFB664-58DE-4DC4-9F9E-63FB7A6F2CDC}"/>
          </ac:spMkLst>
        </pc:spChg>
        <pc:spChg chg="add del">
          <ac:chgData name="tien-i Kao" userId="a59c1bdb761853cd" providerId="LiveId" clId="{91FC7BCA-5780-4750-B8CE-D50B0B016C8A}" dt="2020-09-17T02:13:34.450" v="6138" actId="478"/>
          <ac:spMkLst>
            <pc:docMk/>
            <pc:sldMk cId="4255795704" sldId="262"/>
            <ac:spMk id="13" creationId="{E9E5B8A4-C6E7-45E3-8CC7-F00D40CF7684}"/>
          </ac:spMkLst>
        </pc:spChg>
        <pc:spChg chg="add mod">
          <ac:chgData name="tien-i Kao" userId="a59c1bdb761853cd" providerId="LiveId" clId="{91FC7BCA-5780-4750-B8CE-D50B0B016C8A}" dt="2020-09-17T02:14:29.264" v="6147"/>
          <ac:spMkLst>
            <pc:docMk/>
            <pc:sldMk cId="4255795704" sldId="262"/>
            <ac:spMk id="14" creationId="{85393E60-1D61-4B56-B719-F2C900E4ADED}"/>
          </ac:spMkLst>
        </pc:spChg>
        <pc:spChg chg="add del">
          <ac:chgData name="tien-i Kao" userId="a59c1bdb761853cd" providerId="LiveId" clId="{91FC7BCA-5780-4750-B8CE-D50B0B016C8A}" dt="2020-09-17T02:15:13.815" v="6150" actId="22"/>
          <ac:spMkLst>
            <pc:docMk/>
            <pc:sldMk cId="4255795704" sldId="262"/>
            <ac:spMk id="16" creationId="{357574ED-B2C8-4ABF-BBAD-2E475772FBDF}"/>
          </ac:spMkLst>
        </pc:spChg>
        <pc:spChg chg="add mod">
          <ac:chgData name="tien-i Kao" userId="a59c1bdb761853cd" providerId="LiveId" clId="{91FC7BCA-5780-4750-B8CE-D50B0B016C8A}" dt="2020-09-17T02:17:14.502" v="6239"/>
          <ac:spMkLst>
            <pc:docMk/>
            <pc:sldMk cId="4255795704" sldId="262"/>
            <ac:spMk id="18" creationId="{D2001A16-8276-4D28-A83E-D559CB63D960}"/>
          </ac:spMkLst>
        </pc:spChg>
        <pc:spChg chg="add mod">
          <ac:chgData name="tien-i Kao" userId="a59c1bdb761853cd" providerId="LiveId" clId="{91FC7BCA-5780-4750-B8CE-D50B0B016C8A}" dt="2020-09-17T02:18:16.982" v="6338"/>
          <ac:spMkLst>
            <pc:docMk/>
            <pc:sldMk cId="4255795704" sldId="262"/>
            <ac:spMk id="20" creationId="{6A3D8663-F5CD-4C2C-BB1D-1AF4A6B1549A}"/>
          </ac:spMkLst>
        </pc:spChg>
        <pc:picChg chg="add mod">
          <ac:chgData name="tien-i Kao" userId="a59c1bdb761853cd" providerId="LiveId" clId="{91FC7BCA-5780-4750-B8CE-D50B0B016C8A}" dt="2020-09-17T02:16:22.632" v="6153" actId="1076"/>
          <ac:picMkLst>
            <pc:docMk/>
            <pc:sldMk cId="4255795704" sldId="262"/>
            <ac:picMk id="8" creationId="{9CD0B444-F9D7-4775-BE25-902BCE54BA58}"/>
          </ac:picMkLst>
        </pc:picChg>
      </pc:sldChg>
      <pc:sldChg chg="addSp delSp modSp new mod">
        <pc:chgData name="tien-i Kao" userId="a59c1bdb761853cd" providerId="LiveId" clId="{91FC7BCA-5780-4750-B8CE-D50B0B016C8A}" dt="2020-09-16T12:03:00.934" v="2913" actId="1076"/>
        <pc:sldMkLst>
          <pc:docMk/>
          <pc:sldMk cId="3624159826" sldId="263"/>
        </pc:sldMkLst>
        <pc:spChg chg="mod">
          <ac:chgData name="tien-i Kao" userId="a59c1bdb761853cd" providerId="LiveId" clId="{91FC7BCA-5780-4750-B8CE-D50B0B016C8A}" dt="2020-09-16T10:46:15.018" v="1318" actId="20577"/>
          <ac:spMkLst>
            <pc:docMk/>
            <pc:sldMk cId="3624159826" sldId="263"/>
            <ac:spMk id="2" creationId="{C0E409FD-4E24-4050-9A72-99C0123C293A}"/>
          </ac:spMkLst>
        </pc:spChg>
        <pc:spChg chg="add del mod">
          <ac:chgData name="tien-i Kao" userId="a59c1bdb761853cd" providerId="LiveId" clId="{91FC7BCA-5780-4750-B8CE-D50B0B016C8A}" dt="2020-09-16T10:42:54.003" v="1234" actId="478"/>
          <ac:spMkLst>
            <pc:docMk/>
            <pc:sldMk cId="3624159826" sldId="263"/>
            <ac:spMk id="3" creationId="{0D3A4513-C87C-447A-8C00-09F4AA693064}"/>
          </ac:spMkLst>
        </pc:spChg>
        <pc:spChg chg="del">
          <ac:chgData name="tien-i Kao" userId="a59c1bdb761853cd" providerId="LiveId" clId="{91FC7BCA-5780-4750-B8CE-D50B0B016C8A}" dt="2020-09-15T09:44:21.926" v="500" actId="478"/>
          <ac:spMkLst>
            <pc:docMk/>
            <pc:sldMk cId="3624159826" sldId="263"/>
            <ac:spMk id="3" creationId="{DC1B6ACF-E842-4F45-A19A-50FEBB15820F}"/>
          </ac:spMkLst>
        </pc:spChg>
        <pc:spChg chg="add mod">
          <ac:chgData name="tien-i Kao" userId="a59c1bdb761853cd" providerId="LiveId" clId="{91FC7BCA-5780-4750-B8CE-D50B0B016C8A}" dt="2020-09-16T11:49:49.246" v="2280"/>
          <ac:spMkLst>
            <pc:docMk/>
            <pc:sldMk cId="3624159826" sldId="263"/>
            <ac:spMk id="4" creationId="{59C1F64F-D6D4-4058-8A31-CD6E992C73E3}"/>
          </ac:spMkLst>
        </pc:spChg>
        <pc:spChg chg="add mod">
          <ac:chgData name="tien-i Kao" userId="a59c1bdb761853cd" providerId="LiveId" clId="{91FC7BCA-5780-4750-B8CE-D50B0B016C8A}" dt="2020-09-16T12:03:00.934" v="2913" actId="1076"/>
          <ac:spMkLst>
            <pc:docMk/>
            <pc:sldMk cId="3624159826" sldId="263"/>
            <ac:spMk id="6" creationId="{5FB7B739-5E5B-450C-9D2F-F45718B75D8E}"/>
          </ac:spMkLst>
        </pc:spChg>
        <pc:spChg chg="add mod">
          <ac:chgData name="tien-i Kao" userId="a59c1bdb761853cd" providerId="LiveId" clId="{91FC7BCA-5780-4750-B8CE-D50B0B016C8A}" dt="2020-09-16T11:50:27.534" v="2306" actId="1076"/>
          <ac:spMkLst>
            <pc:docMk/>
            <pc:sldMk cId="3624159826" sldId="263"/>
            <ac:spMk id="8" creationId="{DAF6C2CC-4976-4B25-B645-CC9CA2B8075A}"/>
          </ac:spMkLst>
        </pc:spChg>
        <pc:spChg chg="add del mod">
          <ac:chgData name="tien-i Kao" userId="a59c1bdb761853cd" providerId="LiveId" clId="{91FC7BCA-5780-4750-B8CE-D50B0B016C8A}" dt="2020-09-16T11:29:24.133" v="2113" actId="478"/>
          <ac:spMkLst>
            <pc:docMk/>
            <pc:sldMk cId="3624159826" sldId="263"/>
            <ac:spMk id="10" creationId="{C30E9D03-ACD8-46B7-BB98-4CC65D5400A0}"/>
          </ac:spMkLst>
        </pc:spChg>
        <pc:spChg chg="add mod ord">
          <ac:chgData name="tien-i Kao" userId="a59c1bdb761853cd" providerId="LiveId" clId="{91FC7BCA-5780-4750-B8CE-D50B0B016C8A}" dt="2020-09-16T11:50:24.950" v="2305" actId="1076"/>
          <ac:spMkLst>
            <pc:docMk/>
            <pc:sldMk cId="3624159826" sldId="263"/>
            <ac:spMk id="11" creationId="{6497B960-4305-42A4-863F-6A991725CAD4}"/>
          </ac:spMkLst>
        </pc:spChg>
        <pc:spChg chg="add mod ord">
          <ac:chgData name="tien-i Kao" userId="a59c1bdb761853cd" providerId="LiveId" clId="{91FC7BCA-5780-4750-B8CE-D50B0B016C8A}" dt="2020-09-16T11:29:10.126" v="2109" actId="14100"/>
          <ac:spMkLst>
            <pc:docMk/>
            <pc:sldMk cId="3624159826" sldId="263"/>
            <ac:spMk id="13" creationId="{4C7B552E-133B-4419-BF02-18097866B517}"/>
          </ac:spMkLst>
        </pc:spChg>
        <pc:spChg chg="add del mod">
          <ac:chgData name="tien-i Kao" userId="a59c1bdb761853cd" providerId="LiveId" clId="{91FC7BCA-5780-4750-B8CE-D50B0B016C8A}" dt="2020-09-16T11:33:20.053" v="2169" actId="21"/>
          <ac:spMkLst>
            <pc:docMk/>
            <pc:sldMk cId="3624159826" sldId="263"/>
            <ac:spMk id="15" creationId="{0ED130C1-0634-4B45-8D2E-58CA1224DE83}"/>
          </ac:spMkLst>
        </pc:spChg>
        <pc:spChg chg="add del mod">
          <ac:chgData name="tien-i Kao" userId="a59c1bdb761853cd" providerId="LiveId" clId="{91FC7BCA-5780-4750-B8CE-D50B0B016C8A}" dt="2020-09-16T11:50:42.521" v="2317" actId="478"/>
          <ac:spMkLst>
            <pc:docMk/>
            <pc:sldMk cId="3624159826" sldId="263"/>
            <ac:spMk id="17" creationId="{E18CCBBF-2F8F-4C93-99BA-AC9F0170C0D3}"/>
          </ac:spMkLst>
        </pc:spChg>
        <pc:spChg chg="add mod">
          <ac:chgData name="tien-i Kao" userId="a59c1bdb761853cd" providerId="LiveId" clId="{91FC7BCA-5780-4750-B8CE-D50B0B016C8A}" dt="2020-09-16T11:58:01.477" v="2602" actId="1076"/>
          <ac:spMkLst>
            <pc:docMk/>
            <pc:sldMk cId="3624159826" sldId="263"/>
            <ac:spMk id="19" creationId="{E686E63B-B7CD-4BF4-9260-CE43A281221B}"/>
          </ac:spMkLst>
        </pc:spChg>
        <pc:spChg chg="add mod">
          <ac:chgData name="tien-i Kao" userId="a59c1bdb761853cd" providerId="LiveId" clId="{91FC7BCA-5780-4750-B8CE-D50B0B016C8A}" dt="2020-09-16T12:02:51.901" v="2910"/>
          <ac:spMkLst>
            <pc:docMk/>
            <pc:sldMk cId="3624159826" sldId="263"/>
            <ac:spMk id="21" creationId="{40BA003E-EDA3-4D12-94C3-910C20F48B0C}"/>
          </ac:spMkLst>
        </pc:spChg>
      </pc:sldChg>
      <pc:sldChg chg="addSp delSp modSp new mod">
        <pc:chgData name="tien-i Kao" userId="a59c1bdb761853cd" providerId="LiveId" clId="{91FC7BCA-5780-4750-B8CE-D50B0B016C8A}" dt="2020-09-16T08:28:07.017" v="876" actId="14100"/>
        <pc:sldMkLst>
          <pc:docMk/>
          <pc:sldMk cId="3014774043" sldId="264"/>
        </pc:sldMkLst>
        <pc:spChg chg="mod">
          <ac:chgData name="tien-i Kao" userId="a59c1bdb761853cd" providerId="LiveId" clId="{91FC7BCA-5780-4750-B8CE-D50B0B016C8A}" dt="2020-09-16T08:14:51.525" v="562" actId="20577"/>
          <ac:spMkLst>
            <pc:docMk/>
            <pc:sldMk cId="3014774043" sldId="264"/>
            <ac:spMk id="2" creationId="{C6F41C57-12AF-47C2-9584-6FAC3F4CF19A}"/>
          </ac:spMkLst>
        </pc:spChg>
        <pc:spChg chg="del mod">
          <ac:chgData name="tien-i Kao" userId="a59c1bdb761853cd" providerId="LiveId" clId="{91FC7BCA-5780-4750-B8CE-D50B0B016C8A}" dt="2020-09-16T08:21:07.081" v="744" actId="478"/>
          <ac:spMkLst>
            <pc:docMk/>
            <pc:sldMk cId="3014774043" sldId="264"/>
            <ac:spMk id="3" creationId="{5E7B64E8-5621-49C5-AC9A-4BE5B39EF83C}"/>
          </ac:spMkLst>
        </pc:spChg>
        <pc:spChg chg="add">
          <ac:chgData name="tien-i Kao" userId="a59c1bdb761853cd" providerId="LiveId" clId="{91FC7BCA-5780-4750-B8CE-D50B0B016C8A}" dt="2020-09-16T08:20:08.703" v="725" actId="11529"/>
          <ac:spMkLst>
            <pc:docMk/>
            <pc:sldMk cId="3014774043" sldId="264"/>
            <ac:spMk id="4" creationId="{0B54CCF6-D305-4A76-9985-2658030D5397}"/>
          </ac:spMkLst>
        </pc:spChg>
        <pc:spChg chg="add mod">
          <ac:chgData name="tien-i Kao" userId="a59c1bdb761853cd" providerId="LiveId" clId="{91FC7BCA-5780-4750-B8CE-D50B0B016C8A}" dt="2020-09-16T08:26:36.695" v="854" actId="1076"/>
          <ac:spMkLst>
            <pc:docMk/>
            <pc:sldMk cId="3014774043" sldId="264"/>
            <ac:spMk id="5" creationId="{F57C2D09-2B58-4CB3-9E8E-9A65DA145248}"/>
          </ac:spMkLst>
        </pc:spChg>
        <pc:spChg chg="add mod">
          <ac:chgData name="tien-i Kao" userId="a59c1bdb761853cd" providerId="LiveId" clId="{91FC7BCA-5780-4750-B8CE-D50B0B016C8A}" dt="2020-09-16T08:26:33.926" v="853" actId="1076"/>
          <ac:spMkLst>
            <pc:docMk/>
            <pc:sldMk cId="3014774043" sldId="264"/>
            <ac:spMk id="6" creationId="{38C33092-6D5D-4697-9111-411EB87DC599}"/>
          </ac:spMkLst>
        </pc:spChg>
        <pc:spChg chg="add mod">
          <ac:chgData name="tien-i Kao" userId="a59c1bdb761853cd" providerId="LiveId" clId="{91FC7BCA-5780-4750-B8CE-D50B0B016C8A}" dt="2020-09-16T08:27:58.231" v="873" actId="1076"/>
          <ac:spMkLst>
            <pc:docMk/>
            <pc:sldMk cId="3014774043" sldId="264"/>
            <ac:spMk id="7" creationId="{E2629BE8-3B31-4466-9B00-BF38C8E0D33D}"/>
          </ac:spMkLst>
        </pc:spChg>
        <pc:spChg chg="add mod">
          <ac:chgData name="tien-i Kao" userId="a59c1bdb761853cd" providerId="LiveId" clId="{91FC7BCA-5780-4750-B8CE-D50B0B016C8A}" dt="2020-09-16T08:27:43.232" v="866" actId="1076"/>
          <ac:spMkLst>
            <pc:docMk/>
            <pc:sldMk cId="3014774043" sldId="264"/>
            <ac:spMk id="8" creationId="{F517FB50-BE49-481D-8EE8-75025737F8B7}"/>
          </ac:spMkLst>
        </pc:spChg>
        <pc:spChg chg="add del mod">
          <ac:chgData name="tien-i Kao" userId="a59c1bdb761853cd" providerId="LiveId" clId="{91FC7BCA-5780-4750-B8CE-D50B0B016C8A}" dt="2020-09-16T08:21:08.913" v="745" actId="478"/>
          <ac:spMkLst>
            <pc:docMk/>
            <pc:sldMk cId="3014774043" sldId="264"/>
            <ac:spMk id="10" creationId="{5AC1EA74-7BE9-4633-B344-F530A229E8DB}"/>
          </ac:spMkLst>
        </pc:spChg>
        <pc:spChg chg="add mod">
          <ac:chgData name="tien-i Kao" userId="a59c1bdb761853cd" providerId="LiveId" clId="{91FC7BCA-5780-4750-B8CE-D50B0B016C8A}" dt="2020-09-16T08:27:52.087" v="870" actId="1076"/>
          <ac:spMkLst>
            <pc:docMk/>
            <pc:sldMk cId="3014774043" sldId="264"/>
            <ac:spMk id="12" creationId="{3A559E4B-6C8C-4508-B83C-DC510DD4478B}"/>
          </ac:spMkLst>
        </pc:spChg>
        <pc:spChg chg="add mod">
          <ac:chgData name="tien-i Kao" userId="a59c1bdb761853cd" providerId="LiveId" clId="{91FC7BCA-5780-4750-B8CE-D50B0B016C8A}" dt="2020-09-16T08:26:13.583" v="849"/>
          <ac:spMkLst>
            <pc:docMk/>
            <pc:sldMk cId="3014774043" sldId="264"/>
            <ac:spMk id="14" creationId="{EBF48155-0E61-4DE3-9564-4C242036AC4E}"/>
          </ac:spMkLst>
        </pc:spChg>
        <pc:spChg chg="add mod">
          <ac:chgData name="tien-i Kao" userId="a59c1bdb761853cd" providerId="LiveId" clId="{91FC7BCA-5780-4750-B8CE-D50B0B016C8A}" dt="2020-09-16T08:26:47.794" v="856" actId="13822"/>
          <ac:spMkLst>
            <pc:docMk/>
            <pc:sldMk cId="3014774043" sldId="264"/>
            <ac:spMk id="15" creationId="{FE338063-0C48-462F-B372-B65BE0A49587}"/>
          </ac:spMkLst>
        </pc:spChg>
        <pc:spChg chg="add del">
          <ac:chgData name="tien-i Kao" userId="a59c1bdb761853cd" providerId="LiveId" clId="{91FC7BCA-5780-4750-B8CE-D50B0B016C8A}" dt="2020-09-16T08:26:51.695" v="858" actId="22"/>
          <ac:spMkLst>
            <pc:docMk/>
            <pc:sldMk cId="3014774043" sldId="264"/>
            <ac:spMk id="17" creationId="{110951C1-E640-4F1B-83C4-DEAB8D138B7A}"/>
          </ac:spMkLst>
        </pc:spChg>
        <pc:cxnChg chg="add mod">
          <ac:chgData name="tien-i Kao" userId="a59c1bdb761853cd" providerId="LiveId" clId="{91FC7BCA-5780-4750-B8CE-D50B0B016C8A}" dt="2020-09-16T08:27:09.433" v="860" actId="13822"/>
          <ac:cxnSpMkLst>
            <pc:docMk/>
            <pc:sldMk cId="3014774043" sldId="264"/>
            <ac:cxnSpMk id="19" creationId="{0A377CB1-9907-4E4D-83DD-37A55209D993}"/>
          </ac:cxnSpMkLst>
        </pc:cxnChg>
        <pc:cxnChg chg="add mod">
          <ac:chgData name="tien-i Kao" userId="a59c1bdb761853cd" providerId="LiveId" clId="{91FC7BCA-5780-4750-B8CE-D50B0B016C8A}" dt="2020-09-16T08:27:21.836" v="862" actId="13822"/>
          <ac:cxnSpMkLst>
            <pc:docMk/>
            <pc:sldMk cId="3014774043" sldId="264"/>
            <ac:cxnSpMk id="21" creationId="{F43CF398-6F08-4DFC-B34D-734BE0749746}"/>
          </ac:cxnSpMkLst>
        </pc:cxnChg>
        <pc:cxnChg chg="add mod">
          <ac:chgData name="tien-i Kao" userId="a59c1bdb761853cd" providerId="LiveId" clId="{91FC7BCA-5780-4750-B8CE-D50B0B016C8A}" dt="2020-09-16T08:27:43.232" v="866" actId="1076"/>
          <ac:cxnSpMkLst>
            <pc:docMk/>
            <pc:sldMk cId="3014774043" sldId="264"/>
            <ac:cxnSpMk id="22" creationId="{783CE36F-78F1-422A-839D-8880FA69FB48}"/>
          </ac:cxnSpMkLst>
        </pc:cxnChg>
        <pc:cxnChg chg="add mod">
          <ac:chgData name="tien-i Kao" userId="a59c1bdb761853cd" providerId="LiveId" clId="{91FC7BCA-5780-4750-B8CE-D50B0B016C8A}" dt="2020-09-16T08:27:55.879" v="872" actId="1076"/>
          <ac:cxnSpMkLst>
            <pc:docMk/>
            <pc:sldMk cId="3014774043" sldId="264"/>
            <ac:cxnSpMk id="24" creationId="{C22FBCB8-F2FB-467E-8C8A-7C9FCAE85536}"/>
          </ac:cxnSpMkLst>
        </pc:cxnChg>
        <pc:cxnChg chg="add mod">
          <ac:chgData name="tien-i Kao" userId="a59c1bdb761853cd" providerId="LiveId" clId="{91FC7BCA-5780-4750-B8CE-D50B0B016C8A}" dt="2020-09-16T08:28:07.017" v="876" actId="14100"/>
          <ac:cxnSpMkLst>
            <pc:docMk/>
            <pc:sldMk cId="3014774043" sldId="264"/>
            <ac:cxnSpMk id="28" creationId="{E3975154-BCC4-406F-AD93-561ABFD06B0E}"/>
          </ac:cxnSpMkLst>
        </pc:cxnChg>
      </pc:sldChg>
      <pc:sldChg chg="addSp delSp modSp new mod">
        <pc:chgData name="tien-i Kao" userId="a59c1bdb761853cd" providerId="LiveId" clId="{91FC7BCA-5780-4750-B8CE-D50B0B016C8A}" dt="2020-09-16T12:26:03.273" v="3644" actId="14100"/>
        <pc:sldMkLst>
          <pc:docMk/>
          <pc:sldMk cId="3156944474" sldId="265"/>
        </pc:sldMkLst>
        <pc:spChg chg="del">
          <ac:chgData name="tien-i Kao" userId="a59c1bdb761853cd" providerId="LiveId" clId="{91FC7BCA-5780-4750-B8CE-D50B0B016C8A}" dt="2020-09-16T08:34:12.108" v="878" actId="478"/>
          <ac:spMkLst>
            <pc:docMk/>
            <pc:sldMk cId="3156944474" sldId="265"/>
            <ac:spMk id="3" creationId="{BDA2B13F-9483-4FF7-8D61-9507FFE44EAF}"/>
          </ac:spMkLst>
        </pc:spChg>
        <pc:spChg chg="add mod">
          <ac:chgData name="tien-i Kao" userId="a59c1bdb761853cd" providerId="LiveId" clId="{91FC7BCA-5780-4750-B8CE-D50B0B016C8A}" dt="2020-09-16T10:16:26.503" v="1137"/>
          <ac:spMkLst>
            <pc:docMk/>
            <pc:sldMk cId="3156944474" sldId="265"/>
            <ac:spMk id="7" creationId="{E1283414-C4C9-4532-8241-8FF1851EE43C}"/>
          </ac:spMkLst>
        </pc:spChg>
        <pc:picChg chg="add mod">
          <ac:chgData name="tien-i Kao" userId="a59c1bdb761853cd" providerId="LiveId" clId="{91FC7BCA-5780-4750-B8CE-D50B0B016C8A}" dt="2020-09-16T12:26:03.273" v="3644" actId="14100"/>
          <ac:picMkLst>
            <pc:docMk/>
            <pc:sldMk cId="3156944474" sldId="265"/>
            <ac:picMk id="5" creationId="{A6039222-298D-4912-A655-301F2107FAB0}"/>
          </ac:picMkLst>
        </pc:picChg>
      </pc:sldChg>
      <pc:sldChg chg="addSp delSp modSp new mod">
        <pc:chgData name="tien-i Kao" userId="a59c1bdb761853cd" providerId="LiveId" clId="{91FC7BCA-5780-4750-B8CE-D50B0B016C8A}" dt="2020-09-16T12:41:38.870" v="3780" actId="20577"/>
        <pc:sldMkLst>
          <pc:docMk/>
          <pc:sldMk cId="976843866" sldId="266"/>
        </pc:sldMkLst>
        <pc:spChg chg="mod">
          <ac:chgData name="tien-i Kao" userId="a59c1bdb761853cd" providerId="LiveId" clId="{91FC7BCA-5780-4750-B8CE-D50B0B016C8A}" dt="2020-09-16T12:41:38.870" v="3780" actId="20577"/>
          <ac:spMkLst>
            <pc:docMk/>
            <pc:sldMk cId="976843866" sldId="266"/>
            <ac:spMk id="2" creationId="{F13AF643-AD6C-4683-ACB5-5B91A75F1FFC}"/>
          </ac:spMkLst>
        </pc:spChg>
        <pc:spChg chg="del">
          <ac:chgData name="tien-i Kao" userId="a59c1bdb761853cd" providerId="LiveId" clId="{91FC7BCA-5780-4750-B8CE-D50B0B016C8A}" dt="2020-09-16T08:35:41.986" v="886" actId="478"/>
          <ac:spMkLst>
            <pc:docMk/>
            <pc:sldMk cId="976843866" sldId="266"/>
            <ac:spMk id="3" creationId="{5065AFB1-8E9B-4582-B279-421A04E218E4}"/>
          </ac:spMkLst>
        </pc:spChg>
        <pc:spChg chg="add del mod">
          <ac:chgData name="tien-i Kao" userId="a59c1bdb761853cd" providerId="LiveId" clId="{91FC7BCA-5780-4750-B8CE-D50B0B016C8A}" dt="2020-09-16T08:36:16.477" v="891"/>
          <ac:spMkLst>
            <pc:docMk/>
            <pc:sldMk cId="976843866" sldId="266"/>
            <ac:spMk id="7" creationId="{6651E1E8-69FA-44C1-B529-26B4EE97B535}"/>
          </ac:spMkLst>
        </pc:spChg>
        <pc:spChg chg="add del mod">
          <ac:chgData name="tien-i Kao" userId="a59c1bdb761853cd" providerId="LiveId" clId="{91FC7BCA-5780-4750-B8CE-D50B0B016C8A}" dt="2020-09-16T08:36:16.477" v="891"/>
          <ac:spMkLst>
            <pc:docMk/>
            <pc:sldMk cId="976843866" sldId="266"/>
            <ac:spMk id="8" creationId="{2C15950F-EF39-48C7-BB52-AFA076281A0B}"/>
          </ac:spMkLst>
        </pc:spChg>
        <pc:spChg chg="add del mod">
          <ac:chgData name="tien-i Kao" userId="a59c1bdb761853cd" providerId="LiveId" clId="{91FC7BCA-5780-4750-B8CE-D50B0B016C8A}" dt="2020-09-16T08:36:16.477" v="891"/>
          <ac:spMkLst>
            <pc:docMk/>
            <pc:sldMk cId="976843866" sldId="266"/>
            <ac:spMk id="11" creationId="{C0203CF4-A952-4A8A-86D4-12D055106984}"/>
          </ac:spMkLst>
        </pc:spChg>
        <pc:spChg chg="add del mod">
          <ac:chgData name="tien-i Kao" userId="a59c1bdb761853cd" providerId="LiveId" clId="{91FC7BCA-5780-4750-B8CE-D50B0B016C8A}" dt="2020-09-16T08:36:16.477" v="891"/>
          <ac:spMkLst>
            <pc:docMk/>
            <pc:sldMk cId="976843866" sldId="266"/>
            <ac:spMk id="12" creationId="{45AD1193-3D50-4591-B417-C1EFAE58A5AC}"/>
          </ac:spMkLst>
        </pc:spChg>
        <pc:spChg chg="add mod">
          <ac:chgData name="tien-i Kao" userId="a59c1bdb761853cd" providerId="LiveId" clId="{91FC7BCA-5780-4750-B8CE-D50B0B016C8A}" dt="2020-09-16T12:39:59.936" v="3658" actId="1076"/>
          <ac:spMkLst>
            <pc:docMk/>
            <pc:sldMk cId="976843866" sldId="266"/>
            <ac:spMk id="19" creationId="{944A5811-2946-472C-91CF-DAE0CA43C6AA}"/>
          </ac:spMkLst>
        </pc:spChg>
        <pc:spChg chg="add mod">
          <ac:chgData name="tien-i Kao" userId="a59c1bdb761853cd" providerId="LiveId" clId="{91FC7BCA-5780-4750-B8CE-D50B0B016C8A}" dt="2020-09-16T12:39:47.479" v="3653" actId="1076"/>
          <ac:spMkLst>
            <pc:docMk/>
            <pc:sldMk cId="976843866" sldId="266"/>
            <ac:spMk id="21" creationId="{4E5824C6-52F0-4CC1-B03A-DFB021A841A3}"/>
          </ac:spMkLst>
        </pc:spChg>
        <pc:spChg chg="add mod">
          <ac:chgData name="tien-i Kao" userId="a59c1bdb761853cd" providerId="LiveId" clId="{91FC7BCA-5780-4750-B8CE-D50B0B016C8A}" dt="2020-09-16T12:39:39.263" v="3649" actId="1076"/>
          <ac:spMkLst>
            <pc:docMk/>
            <pc:sldMk cId="976843866" sldId="266"/>
            <ac:spMk id="23" creationId="{2C03EBF1-AE0E-4319-8F20-11A9A2E23019}"/>
          </ac:spMkLst>
        </pc:spChg>
        <pc:spChg chg="add mod">
          <ac:chgData name="tien-i Kao" userId="a59c1bdb761853cd" providerId="LiveId" clId="{91FC7BCA-5780-4750-B8CE-D50B0B016C8A}" dt="2020-09-16T12:41:25.017" v="3779" actId="1076"/>
          <ac:spMkLst>
            <pc:docMk/>
            <pc:sldMk cId="976843866" sldId="266"/>
            <ac:spMk id="27" creationId="{2E547D37-E168-4515-933A-FF4232D3C426}"/>
          </ac:spMkLst>
        </pc:spChg>
        <pc:graphicFrameChg chg="add del mod">
          <ac:chgData name="tien-i Kao" userId="a59c1bdb761853cd" providerId="LiveId" clId="{91FC7BCA-5780-4750-B8CE-D50B0B016C8A}" dt="2020-09-16T08:36:16.477" v="891"/>
          <ac:graphicFrameMkLst>
            <pc:docMk/>
            <pc:sldMk cId="976843866" sldId="266"/>
            <ac:graphicFrameMk id="6" creationId="{2E0B70F9-A4F0-4974-B422-03C166381AC6}"/>
          </ac:graphicFrameMkLst>
        </pc:graphicFrameChg>
        <pc:picChg chg="add mod">
          <ac:chgData name="tien-i Kao" userId="a59c1bdb761853cd" providerId="LiveId" clId="{91FC7BCA-5780-4750-B8CE-D50B0B016C8A}" dt="2020-09-16T12:39:34.248" v="3648" actId="14100"/>
          <ac:picMkLst>
            <pc:docMk/>
            <pc:sldMk cId="976843866" sldId="266"/>
            <ac:picMk id="5" creationId="{908462CF-C3DB-4E44-9151-CE112BD9CCAE}"/>
          </ac:picMkLst>
        </pc:picChg>
        <pc:picChg chg="add mod">
          <ac:chgData name="tien-i Kao" userId="a59c1bdb761853cd" providerId="LiveId" clId="{91FC7BCA-5780-4750-B8CE-D50B0B016C8A}" dt="2020-09-16T12:39:44.920" v="3652" actId="1076"/>
          <ac:picMkLst>
            <pc:docMk/>
            <pc:sldMk cId="976843866" sldId="266"/>
            <ac:picMk id="14" creationId="{53E39787-CB14-4E47-BDDF-B805C6C1E547}"/>
          </ac:picMkLst>
        </pc:picChg>
        <pc:picChg chg="add del">
          <ac:chgData name="tien-i Kao" userId="a59c1bdb761853cd" providerId="LiveId" clId="{91FC7BCA-5780-4750-B8CE-D50B0B016C8A}" dt="2020-09-16T09:15:20.911" v="898" actId="21"/>
          <ac:picMkLst>
            <pc:docMk/>
            <pc:sldMk cId="976843866" sldId="266"/>
            <ac:picMk id="16" creationId="{E1EA3529-1C3D-4106-AC3F-09C620D2039C}"/>
          </ac:picMkLst>
        </pc:picChg>
        <pc:picChg chg="add mod">
          <ac:chgData name="tien-i Kao" userId="a59c1bdb761853cd" providerId="LiveId" clId="{91FC7BCA-5780-4750-B8CE-D50B0B016C8A}" dt="2020-09-16T12:39:56.676" v="3657" actId="14100"/>
          <ac:picMkLst>
            <pc:docMk/>
            <pc:sldMk cId="976843866" sldId="266"/>
            <ac:picMk id="18" creationId="{04DC7451-692D-42E9-AA98-EE9065A5002B}"/>
          </ac:picMkLst>
        </pc:picChg>
        <pc:picChg chg="add mod">
          <ac:chgData name="tien-i Kao" userId="a59c1bdb761853cd" providerId="LiveId" clId="{91FC7BCA-5780-4750-B8CE-D50B0B016C8A}" dt="2020-09-16T12:40:04.633" v="3660" actId="1076"/>
          <ac:picMkLst>
            <pc:docMk/>
            <pc:sldMk cId="976843866" sldId="266"/>
            <ac:picMk id="25" creationId="{AF5EADD6-61DB-4DDE-8AE5-BA27E9AD3FA6}"/>
          </ac:picMkLst>
        </pc:picChg>
        <pc:cxnChg chg="add del mod">
          <ac:chgData name="tien-i Kao" userId="a59c1bdb761853cd" providerId="LiveId" clId="{91FC7BCA-5780-4750-B8CE-D50B0B016C8A}" dt="2020-09-16T08:36:16.477" v="891"/>
          <ac:cxnSpMkLst>
            <pc:docMk/>
            <pc:sldMk cId="976843866" sldId="266"/>
            <ac:cxnSpMk id="9" creationId="{8EC2424D-E68B-4252-BF93-532A8E2DAADD}"/>
          </ac:cxnSpMkLst>
        </pc:cxnChg>
        <pc:cxnChg chg="add del mod">
          <ac:chgData name="tien-i Kao" userId="a59c1bdb761853cd" providerId="LiveId" clId="{91FC7BCA-5780-4750-B8CE-D50B0B016C8A}" dt="2020-09-16T08:36:16.477" v="891"/>
          <ac:cxnSpMkLst>
            <pc:docMk/>
            <pc:sldMk cId="976843866" sldId="266"/>
            <ac:cxnSpMk id="10" creationId="{62184FFA-4CD7-47D3-8F57-63B9F95EB868}"/>
          </ac:cxnSpMkLst>
        </pc:cxnChg>
      </pc:sldChg>
      <pc:sldChg chg="addSp modSp new mod">
        <pc:chgData name="tien-i Kao" userId="a59c1bdb761853cd" providerId="LiveId" clId="{91FC7BCA-5780-4750-B8CE-D50B0B016C8A}" dt="2020-09-16T09:15:30.439" v="901" actId="1076"/>
        <pc:sldMkLst>
          <pc:docMk/>
          <pc:sldMk cId="3091130281" sldId="267"/>
        </pc:sldMkLst>
        <pc:picChg chg="add mod">
          <ac:chgData name="tien-i Kao" userId="a59c1bdb761853cd" providerId="LiveId" clId="{91FC7BCA-5780-4750-B8CE-D50B0B016C8A}" dt="2020-09-16T09:15:30.439" v="901" actId="1076"/>
          <ac:picMkLst>
            <pc:docMk/>
            <pc:sldMk cId="3091130281" sldId="267"/>
            <ac:picMk id="5" creationId="{9D0C674B-3C0C-46D0-BC6A-A867B15A46B9}"/>
          </ac:picMkLst>
        </pc:picChg>
      </pc:sldChg>
      <pc:sldChg chg="addSp delSp modSp new mod">
        <pc:chgData name="tien-i Kao" userId="a59c1bdb761853cd" providerId="LiveId" clId="{91FC7BCA-5780-4750-B8CE-D50B0B016C8A}" dt="2020-09-16T12:23:32.424" v="3641" actId="1076"/>
        <pc:sldMkLst>
          <pc:docMk/>
          <pc:sldMk cId="1213798547" sldId="268"/>
        </pc:sldMkLst>
        <pc:spChg chg="del">
          <ac:chgData name="tien-i Kao" userId="a59c1bdb761853cd" providerId="LiveId" clId="{91FC7BCA-5780-4750-B8CE-D50B0B016C8A}" dt="2020-09-16T11:07:48.542" v="1401" actId="478"/>
          <ac:spMkLst>
            <pc:docMk/>
            <pc:sldMk cId="1213798547" sldId="268"/>
            <ac:spMk id="3" creationId="{D8FCAAE1-5FF6-4A49-9C0B-11A9160A9D41}"/>
          </ac:spMkLst>
        </pc:spChg>
        <pc:spChg chg="add mod">
          <ac:chgData name="tien-i Kao" userId="a59c1bdb761853cd" providerId="LiveId" clId="{91FC7BCA-5780-4750-B8CE-D50B0B016C8A}" dt="2020-09-16T12:15:23.112" v="3531" actId="20577"/>
          <ac:spMkLst>
            <pc:docMk/>
            <pc:sldMk cId="1213798547" sldId="268"/>
            <ac:spMk id="5" creationId="{B327B364-DD87-4ADF-B5E6-81196EFFC1D2}"/>
          </ac:spMkLst>
        </pc:spChg>
        <pc:spChg chg="add mod">
          <ac:chgData name="tien-i Kao" userId="a59c1bdb761853cd" providerId="LiveId" clId="{91FC7BCA-5780-4750-B8CE-D50B0B016C8A}" dt="2020-09-16T12:23:32.424" v="3641" actId="1076"/>
          <ac:spMkLst>
            <pc:docMk/>
            <pc:sldMk cId="1213798547" sldId="268"/>
            <ac:spMk id="7" creationId="{5B92DDBD-635E-4BEE-8E9E-0089B4507497}"/>
          </ac:spMkLst>
        </pc:spChg>
        <pc:picChg chg="add mod">
          <ac:chgData name="tien-i Kao" userId="a59c1bdb761853cd" providerId="LiveId" clId="{91FC7BCA-5780-4750-B8CE-D50B0B016C8A}" dt="2020-09-16T12:23:14.704" v="3613" actId="1076"/>
          <ac:picMkLst>
            <pc:docMk/>
            <pc:sldMk cId="1213798547" sldId="268"/>
            <ac:picMk id="9" creationId="{BA42A655-47E1-473C-A033-7983E32C38B0}"/>
          </ac:picMkLst>
        </pc:picChg>
      </pc:sldChg>
      <pc:sldChg chg="addSp delSp modSp mod">
        <pc:chgData name="tien-i Kao" userId="a59c1bdb761853cd" providerId="LiveId" clId="{91FC7BCA-5780-4750-B8CE-D50B0B016C8A}" dt="2020-09-17T01:35:24.214" v="4069" actId="20577"/>
        <pc:sldMkLst>
          <pc:docMk/>
          <pc:sldMk cId="787980875" sldId="269"/>
        </pc:sldMkLst>
        <pc:spChg chg="del">
          <ac:chgData name="tien-i Kao" userId="a59c1bdb761853cd" providerId="LiveId" clId="{91FC7BCA-5780-4750-B8CE-D50B0B016C8A}" dt="2020-09-17T01:25:54.741" v="3781" actId="478"/>
          <ac:spMkLst>
            <pc:docMk/>
            <pc:sldMk cId="787980875" sldId="269"/>
            <ac:spMk id="3" creationId="{00000000-0000-0000-0000-000000000000}"/>
          </ac:spMkLst>
        </pc:spChg>
        <pc:spChg chg="add mod">
          <ac:chgData name="tien-i Kao" userId="a59c1bdb761853cd" providerId="LiveId" clId="{91FC7BCA-5780-4750-B8CE-D50B0B016C8A}" dt="2020-09-17T01:27:34.350" v="3793" actId="692"/>
          <ac:spMkLst>
            <pc:docMk/>
            <pc:sldMk cId="787980875" sldId="269"/>
            <ac:spMk id="8" creationId="{AAC28FCE-7DA0-4965-A33E-20C0602533BE}"/>
          </ac:spMkLst>
        </pc:spChg>
        <pc:spChg chg="add mod">
          <ac:chgData name="tien-i Kao" userId="a59c1bdb761853cd" providerId="LiveId" clId="{91FC7BCA-5780-4750-B8CE-D50B0B016C8A}" dt="2020-09-17T01:35:24.214" v="4069" actId="20577"/>
          <ac:spMkLst>
            <pc:docMk/>
            <pc:sldMk cId="787980875" sldId="269"/>
            <ac:spMk id="11" creationId="{FC665DBF-28D0-4C08-8559-4B62D4E6E345}"/>
          </ac:spMkLst>
        </pc:spChg>
        <pc:picChg chg="add mod">
          <ac:chgData name="tien-i Kao" userId="a59c1bdb761853cd" providerId="LiveId" clId="{91FC7BCA-5780-4750-B8CE-D50B0B016C8A}" dt="2020-09-17T01:26:11.327" v="3786" actId="1076"/>
          <ac:picMkLst>
            <pc:docMk/>
            <pc:sldMk cId="787980875" sldId="269"/>
            <ac:picMk id="5" creationId="{7E71F71C-736D-4DEF-8596-9DF9944AF5B0}"/>
          </ac:picMkLst>
        </pc:picChg>
        <pc:picChg chg="add mod">
          <ac:chgData name="tien-i Kao" userId="a59c1bdb761853cd" providerId="LiveId" clId="{91FC7BCA-5780-4750-B8CE-D50B0B016C8A}" dt="2020-09-17T01:26:12.756" v="3787" actId="1076"/>
          <ac:picMkLst>
            <pc:docMk/>
            <pc:sldMk cId="787980875" sldId="269"/>
            <ac:picMk id="7" creationId="{263D1809-F5F3-4E47-80B5-62C0708C6596}"/>
          </ac:picMkLst>
        </pc:picChg>
        <pc:picChg chg="add mod">
          <ac:chgData name="tien-i Kao" userId="a59c1bdb761853cd" providerId="LiveId" clId="{91FC7BCA-5780-4750-B8CE-D50B0B016C8A}" dt="2020-09-17T01:35:11.904" v="4067" actId="1076"/>
          <ac:picMkLst>
            <pc:docMk/>
            <pc:sldMk cId="787980875" sldId="269"/>
            <ac:picMk id="13" creationId="{BC769867-C44F-4241-97A4-1FDE0DC84F13}"/>
          </ac:picMkLst>
        </pc:picChg>
        <pc:cxnChg chg="add mod">
          <ac:chgData name="tien-i Kao" userId="a59c1bdb761853cd" providerId="LiveId" clId="{91FC7BCA-5780-4750-B8CE-D50B0B016C8A}" dt="2020-09-17T01:28:20.013" v="3795" actId="692"/>
          <ac:cxnSpMkLst>
            <pc:docMk/>
            <pc:sldMk cId="787980875" sldId="269"/>
            <ac:cxnSpMk id="10" creationId="{96746E30-2AC1-435A-8EA5-41E12876CF3E}"/>
          </ac:cxnSpMkLst>
        </pc:cxnChg>
      </pc:sldChg>
      <pc:sldChg chg="addSp delSp modSp new mod">
        <pc:chgData name="tien-i Kao" userId="a59c1bdb761853cd" providerId="LiveId" clId="{91FC7BCA-5780-4750-B8CE-D50B0B016C8A}" dt="2020-09-17T02:12:40.896" v="6133" actId="20577"/>
        <pc:sldMkLst>
          <pc:docMk/>
          <pc:sldMk cId="571305879" sldId="270"/>
        </pc:sldMkLst>
        <pc:spChg chg="del">
          <ac:chgData name="tien-i Kao" userId="a59c1bdb761853cd" providerId="LiveId" clId="{91FC7BCA-5780-4750-B8CE-D50B0B016C8A}" dt="2020-09-17T02:03:23.017" v="5555" actId="478"/>
          <ac:spMkLst>
            <pc:docMk/>
            <pc:sldMk cId="571305879" sldId="270"/>
            <ac:spMk id="3" creationId="{1349DF23-97D8-4CB3-9D34-855D6AC81A00}"/>
          </ac:spMkLst>
        </pc:spChg>
        <pc:spChg chg="add mod">
          <ac:chgData name="tien-i Kao" userId="a59c1bdb761853cd" providerId="LiveId" clId="{91FC7BCA-5780-4750-B8CE-D50B0B016C8A}" dt="2020-09-17T02:12:40.896" v="6133" actId="20577"/>
          <ac:spMkLst>
            <pc:docMk/>
            <pc:sldMk cId="571305879" sldId="270"/>
            <ac:spMk id="5" creationId="{FD139FF3-FEBA-4E63-9873-B33805238D83}"/>
          </ac:spMkLst>
        </pc:spChg>
      </pc:sldChg>
      <pc:sldChg chg="addSp delSp modSp new mod">
        <pc:chgData name="tien-i Kao" userId="a59c1bdb761853cd" providerId="LiveId" clId="{91FC7BCA-5780-4750-B8CE-D50B0B016C8A}" dt="2020-09-17T02:44:47.677" v="6486" actId="1076"/>
        <pc:sldMkLst>
          <pc:docMk/>
          <pc:sldMk cId="3295289060" sldId="271"/>
        </pc:sldMkLst>
        <pc:spChg chg="del mod">
          <ac:chgData name="tien-i Kao" userId="a59c1bdb761853cd" providerId="LiveId" clId="{91FC7BCA-5780-4750-B8CE-D50B0B016C8A}" dt="2020-09-17T02:21:22.883" v="6369" actId="478"/>
          <ac:spMkLst>
            <pc:docMk/>
            <pc:sldMk cId="3295289060" sldId="271"/>
            <ac:spMk id="3" creationId="{37665DF1-00B9-42A7-9549-15C6381504B0}"/>
          </ac:spMkLst>
        </pc:spChg>
        <pc:spChg chg="add mod">
          <ac:chgData name="tien-i Kao" userId="a59c1bdb761853cd" providerId="LiveId" clId="{91FC7BCA-5780-4750-B8CE-D50B0B016C8A}" dt="2020-09-17T02:35:44.876" v="6427" actId="14100"/>
          <ac:spMkLst>
            <pc:docMk/>
            <pc:sldMk cId="3295289060" sldId="271"/>
            <ac:spMk id="10" creationId="{406F9169-F51F-41E1-84EF-5B47D4D89053}"/>
          </ac:spMkLst>
        </pc:spChg>
        <pc:spChg chg="add mod">
          <ac:chgData name="tien-i Kao" userId="a59c1bdb761853cd" providerId="LiveId" clId="{91FC7BCA-5780-4750-B8CE-D50B0B016C8A}" dt="2020-09-17T02:29:42.580" v="6409" actId="692"/>
          <ac:spMkLst>
            <pc:docMk/>
            <pc:sldMk cId="3295289060" sldId="271"/>
            <ac:spMk id="12" creationId="{C9BC5411-CBDB-4538-A7CC-A33964CABE58}"/>
          </ac:spMkLst>
        </pc:spChg>
        <pc:spChg chg="add del mod">
          <ac:chgData name="tien-i Kao" userId="a59c1bdb761853cd" providerId="LiveId" clId="{91FC7BCA-5780-4750-B8CE-D50B0B016C8A}" dt="2020-09-17T02:29:18.967" v="6408" actId="22"/>
          <ac:spMkLst>
            <pc:docMk/>
            <pc:sldMk cId="3295289060" sldId="271"/>
            <ac:spMk id="14" creationId="{3858EC33-D35D-4E68-8355-A557793F5C59}"/>
          </ac:spMkLst>
        </pc:spChg>
        <pc:spChg chg="add del mod">
          <ac:chgData name="tien-i Kao" userId="a59c1bdb761853cd" providerId="LiveId" clId="{91FC7BCA-5780-4750-B8CE-D50B0B016C8A}" dt="2020-09-17T02:35:32.328" v="6426" actId="478"/>
          <ac:spMkLst>
            <pc:docMk/>
            <pc:sldMk cId="3295289060" sldId="271"/>
            <ac:spMk id="16" creationId="{6F4A1D0C-7EBD-43D9-A693-1B5FFD6385F3}"/>
          </ac:spMkLst>
        </pc:spChg>
        <pc:spChg chg="add mod">
          <ac:chgData name="tien-i Kao" userId="a59c1bdb761853cd" providerId="LiveId" clId="{91FC7BCA-5780-4750-B8CE-D50B0B016C8A}" dt="2020-09-17T02:30:50.310" v="6417" actId="14100"/>
          <ac:spMkLst>
            <pc:docMk/>
            <pc:sldMk cId="3295289060" sldId="271"/>
            <ac:spMk id="18" creationId="{47E40541-8514-46EE-B261-0A13280DD295}"/>
          </ac:spMkLst>
        </pc:spChg>
        <pc:spChg chg="add mod">
          <ac:chgData name="tien-i Kao" userId="a59c1bdb761853cd" providerId="LiveId" clId="{91FC7BCA-5780-4750-B8CE-D50B0B016C8A}" dt="2020-09-17T02:31:07.102" v="6420" actId="1076"/>
          <ac:spMkLst>
            <pc:docMk/>
            <pc:sldMk cId="3295289060" sldId="271"/>
            <ac:spMk id="20" creationId="{FD818FF4-A69F-4515-9E06-789BD3498E78}"/>
          </ac:spMkLst>
        </pc:spChg>
        <pc:spChg chg="add mod">
          <ac:chgData name="tien-i Kao" userId="a59c1bdb761853cd" providerId="LiveId" clId="{91FC7BCA-5780-4750-B8CE-D50B0B016C8A}" dt="2020-09-17T02:31:16.536" v="6422" actId="1076"/>
          <ac:spMkLst>
            <pc:docMk/>
            <pc:sldMk cId="3295289060" sldId="271"/>
            <ac:spMk id="22" creationId="{B43425A4-4C5E-4FAA-8CD1-3493E9600535}"/>
          </ac:spMkLst>
        </pc:spChg>
        <pc:spChg chg="add mod">
          <ac:chgData name="tien-i Kao" userId="a59c1bdb761853cd" providerId="LiveId" clId="{91FC7BCA-5780-4750-B8CE-D50B0B016C8A}" dt="2020-09-17T02:31:31.608" v="6425" actId="14100"/>
          <ac:spMkLst>
            <pc:docMk/>
            <pc:sldMk cId="3295289060" sldId="271"/>
            <ac:spMk id="24" creationId="{CC2B8FB4-C3FF-40F5-93C7-AFA989899AE7}"/>
          </ac:spMkLst>
        </pc:spChg>
        <pc:spChg chg="add mod">
          <ac:chgData name="tien-i Kao" userId="a59c1bdb761853cd" providerId="LiveId" clId="{91FC7BCA-5780-4750-B8CE-D50B0B016C8A}" dt="2020-09-17T02:44:47.677" v="6486" actId="1076"/>
          <ac:spMkLst>
            <pc:docMk/>
            <pc:sldMk cId="3295289060" sldId="271"/>
            <ac:spMk id="27" creationId="{E4CEBFBB-DABE-4154-A689-80D3B68184A3}"/>
          </ac:spMkLst>
        </pc:spChg>
        <pc:spChg chg="add mod">
          <ac:chgData name="tien-i Kao" userId="a59c1bdb761853cd" providerId="LiveId" clId="{91FC7BCA-5780-4750-B8CE-D50B0B016C8A}" dt="2020-09-17T02:44:35.830" v="6483" actId="1076"/>
          <ac:spMkLst>
            <pc:docMk/>
            <pc:sldMk cId="3295289060" sldId="271"/>
            <ac:spMk id="29" creationId="{61698893-5F78-41D0-B4BE-BA971A60884D}"/>
          </ac:spMkLst>
        </pc:spChg>
        <pc:spChg chg="add del">
          <ac:chgData name="tien-i Kao" userId="a59c1bdb761853cd" providerId="LiveId" clId="{91FC7BCA-5780-4750-B8CE-D50B0B016C8A}" dt="2020-09-17T02:41:56.430" v="6457" actId="478"/>
          <ac:spMkLst>
            <pc:docMk/>
            <pc:sldMk cId="3295289060" sldId="271"/>
            <ac:spMk id="31" creationId="{567B180D-A78A-491F-A872-3280DAF6E709}"/>
          </ac:spMkLst>
        </pc:spChg>
        <pc:spChg chg="add del">
          <ac:chgData name="tien-i Kao" userId="a59c1bdb761853cd" providerId="LiveId" clId="{91FC7BCA-5780-4750-B8CE-D50B0B016C8A}" dt="2020-09-17T02:41:53.713" v="6456" actId="478"/>
          <ac:spMkLst>
            <pc:docMk/>
            <pc:sldMk cId="3295289060" sldId="271"/>
            <ac:spMk id="33" creationId="{3DFB8720-CB8B-497B-B4E1-5CAF49D2B0AD}"/>
          </ac:spMkLst>
        </pc:spChg>
        <pc:spChg chg="add del">
          <ac:chgData name="tien-i Kao" userId="a59c1bdb761853cd" providerId="LiveId" clId="{91FC7BCA-5780-4750-B8CE-D50B0B016C8A}" dt="2020-09-17T02:41:58.305" v="6458" actId="478"/>
          <ac:spMkLst>
            <pc:docMk/>
            <pc:sldMk cId="3295289060" sldId="271"/>
            <ac:spMk id="35" creationId="{E349E91C-6C17-4921-AB62-16DF70FB2FF7}"/>
          </ac:spMkLst>
        </pc:spChg>
        <pc:spChg chg="add mod">
          <ac:chgData name="tien-i Kao" userId="a59c1bdb761853cd" providerId="LiveId" clId="{91FC7BCA-5780-4750-B8CE-D50B0B016C8A}" dt="2020-09-17T02:44:38.559" v="6484" actId="1076"/>
          <ac:spMkLst>
            <pc:docMk/>
            <pc:sldMk cId="3295289060" sldId="271"/>
            <ac:spMk id="37" creationId="{FBF1E22D-22A3-4C92-8950-A191AFAC5AAF}"/>
          </ac:spMkLst>
        </pc:spChg>
        <pc:spChg chg="add mod">
          <ac:chgData name="tien-i Kao" userId="a59c1bdb761853cd" providerId="LiveId" clId="{91FC7BCA-5780-4750-B8CE-D50B0B016C8A}" dt="2020-09-17T02:44:43.126" v="6485" actId="1076"/>
          <ac:spMkLst>
            <pc:docMk/>
            <pc:sldMk cId="3295289060" sldId="271"/>
            <ac:spMk id="39" creationId="{00A1991D-100D-4E24-9ADB-FD1C2D0ED1F2}"/>
          </ac:spMkLst>
        </pc:spChg>
        <pc:spChg chg="add mod">
          <ac:chgData name="tien-i Kao" userId="a59c1bdb761853cd" providerId="LiveId" clId="{91FC7BCA-5780-4750-B8CE-D50B0B016C8A}" dt="2020-09-17T02:41:41.950" v="6452" actId="20577"/>
          <ac:spMkLst>
            <pc:docMk/>
            <pc:sldMk cId="3295289060" sldId="271"/>
            <ac:spMk id="41" creationId="{20B4A86F-EF8E-41B0-9793-1387A1F3456F}"/>
          </ac:spMkLst>
        </pc:spChg>
        <pc:spChg chg="add mod">
          <ac:chgData name="tien-i Kao" userId="a59c1bdb761853cd" providerId="LiveId" clId="{91FC7BCA-5780-4750-B8CE-D50B0B016C8A}" dt="2020-09-17T02:41:50.173" v="6455" actId="20577"/>
          <ac:spMkLst>
            <pc:docMk/>
            <pc:sldMk cId="3295289060" sldId="271"/>
            <ac:spMk id="43" creationId="{1C959F67-E6F4-450B-9742-EDA19F03AF03}"/>
          </ac:spMkLst>
        </pc:spChg>
        <pc:spChg chg="add mod">
          <ac:chgData name="tien-i Kao" userId="a59c1bdb761853cd" providerId="LiveId" clId="{91FC7BCA-5780-4750-B8CE-D50B0B016C8A}" dt="2020-09-17T02:42:08.613" v="6460" actId="1076"/>
          <ac:spMkLst>
            <pc:docMk/>
            <pc:sldMk cId="3295289060" sldId="271"/>
            <ac:spMk id="45" creationId="{B7DBDF52-C356-4E60-B958-31BC4EA89C76}"/>
          </ac:spMkLst>
        </pc:spChg>
        <pc:spChg chg="add mod">
          <ac:chgData name="tien-i Kao" userId="a59c1bdb761853cd" providerId="LiveId" clId="{91FC7BCA-5780-4750-B8CE-D50B0B016C8A}" dt="2020-09-17T02:42:16.004" v="6463" actId="20577"/>
          <ac:spMkLst>
            <pc:docMk/>
            <pc:sldMk cId="3295289060" sldId="271"/>
            <ac:spMk id="47" creationId="{2E912CDD-26AB-4989-BBD8-DD178EC1B5DE}"/>
          </ac:spMkLst>
        </pc:spChg>
        <pc:spChg chg="add mod">
          <ac:chgData name="tien-i Kao" userId="a59c1bdb761853cd" providerId="LiveId" clId="{91FC7BCA-5780-4750-B8CE-D50B0B016C8A}" dt="2020-09-17T02:42:22.286" v="6466" actId="20577"/>
          <ac:spMkLst>
            <pc:docMk/>
            <pc:sldMk cId="3295289060" sldId="271"/>
            <ac:spMk id="49" creationId="{87CF55CF-0EDF-49AB-B938-3A55ACFE340F}"/>
          </ac:spMkLst>
        </pc:spChg>
        <pc:spChg chg="add mod">
          <ac:chgData name="tien-i Kao" userId="a59c1bdb761853cd" providerId="LiveId" clId="{91FC7BCA-5780-4750-B8CE-D50B0B016C8A}" dt="2020-09-17T02:42:29.249" v="6469" actId="20577"/>
          <ac:spMkLst>
            <pc:docMk/>
            <pc:sldMk cId="3295289060" sldId="271"/>
            <ac:spMk id="51" creationId="{06AF7F39-1B34-4040-B83A-C4D3083DB2B4}"/>
          </ac:spMkLst>
        </pc:spChg>
        <pc:spChg chg="add mod">
          <ac:chgData name="tien-i Kao" userId="a59c1bdb761853cd" providerId="LiveId" clId="{91FC7BCA-5780-4750-B8CE-D50B0B016C8A}" dt="2020-09-17T02:42:39.647" v="6473" actId="1076"/>
          <ac:spMkLst>
            <pc:docMk/>
            <pc:sldMk cId="3295289060" sldId="271"/>
            <ac:spMk id="53" creationId="{410DC8B4-9545-40CB-873D-D00A1D6AB858}"/>
          </ac:spMkLst>
        </pc:spChg>
        <pc:spChg chg="add mod">
          <ac:chgData name="tien-i Kao" userId="a59c1bdb761853cd" providerId="LiveId" clId="{91FC7BCA-5780-4750-B8CE-D50B0B016C8A}" dt="2020-09-17T02:42:47.394" v="6476" actId="20577"/>
          <ac:spMkLst>
            <pc:docMk/>
            <pc:sldMk cId="3295289060" sldId="271"/>
            <ac:spMk id="55" creationId="{52CF4826-7111-416E-8B88-CB07E85E2F52}"/>
          </ac:spMkLst>
        </pc:spChg>
        <pc:picChg chg="add del mod">
          <ac:chgData name="tien-i Kao" userId="a59c1bdb761853cd" providerId="LiveId" clId="{91FC7BCA-5780-4750-B8CE-D50B0B016C8A}" dt="2020-09-17T02:23:21.173" v="6374" actId="478"/>
          <ac:picMkLst>
            <pc:docMk/>
            <pc:sldMk cId="3295289060" sldId="271"/>
            <ac:picMk id="5" creationId="{1570DEC5-663D-45E7-A761-4FFDE6A51EA9}"/>
          </ac:picMkLst>
        </pc:picChg>
        <pc:picChg chg="add del mod">
          <ac:chgData name="tien-i Kao" userId="a59c1bdb761853cd" providerId="LiveId" clId="{91FC7BCA-5780-4750-B8CE-D50B0B016C8A}" dt="2020-09-17T02:40:41.723" v="6428" actId="478"/>
          <ac:picMkLst>
            <pc:docMk/>
            <pc:sldMk cId="3295289060" sldId="271"/>
            <ac:picMk id="7" creationId="{502B01E1-F354-4723-8DFA-95D265BFAA13}"/>
          </ac:picMkLst>
        </pc:picChg>
        <pc:picChg chg="add mod">
          <ac:chgData name="tien-i Kao" userId="a59c1bdb761853cd" providerId="LiveId" clId="{91FC7BCA-5780-4750-B8CE-D50B0B016C8A}" dt="2020-09-17T02:28:00.581" v="6388" actId="1076"/>
          <ac:picMkLst>
            <pc:docMk/>
            <pc:sldMk cId="3295289060" sldId="271"/>
            <ac:picMk id="9" creationId="{9A7CE796-F78D-4D1D-8268-EB216D77804F}"/>
          </ac:picMkLst>
        </pc:picChg>
        <pc:picChg chg="add del mod">
          <ac:chgData name="tien-i Kao" userId="a59c1bdb761853cd" providerId="LiveId" clId="{91FC7BCA-5780-4750-B8CE-D50B0B016C8A}" dt="2020-09-17T02:44:13.994" v="6477" actId="478"/>
          <ac:picMkLst>
            <pc:docMk/>
            <pc:sldMk cId="3295289060" sldId="271"/>
            <ac:picMk id="26" creationId="{844AD3D0-B6B9-4E4F-81FB-BCF97A5A803A}"/>
          </ac:picMkLst>
        </pc:picChg>
        <pc:picChg chg="add mod ord">
          <ac:chgData name="tien-i Kao" userId="a59c1bdb761853cd" providerId="LiveId" clId="{91FC7BCA-5780-4750-B8CE-D50B0B016C8A}" dt="2020-09-17T02:44:32.885" v="6482" actId="1076"/>
          <ac:picMkLst>
            <pc:docMk/>
            <pc:sldMk cId="3295289060" sldId="271"/>
            <ac:picMk id="57" creationId="{AFB98ABC-B7D5-435B-91C4-86CD91C1720E}"/>
          </ac:picMkLst>
        </pc:picChg>
      </pc:sldChg>
      <pc:sldChg chg="addSp delSp modSp new mod">
        <pc:chgData name="tien-i Kao" userId="a59c1bdb761853cd" providerId="LiveId" clId="{91FC7BCA-5780-4750-B8CE-D50B0B016C8A}" dt="2020-09-17T03:06:30.038" v="6803" actId="20577"/>
        <pc:sldMkLst>
          <pc:docMk/>
          <pc:sldMk cId="447865468" sldId="272"/>
        </pc:sldMkLst>
        <pc:spChg chg="mod">
          <ac:chgData name="tien-i Kao" userId="a59c1bdb761853cd" providerId="LiveId" clId="{91FC7BCA-5780-4750-B8CE-D50B0B016C8A}" dt="2020-09-17T03:06:30.038" v="6803" actId="20577"/>
          <ac:spMkLst>
            <pc:docMk/>
            <pc:sldMk cId="447865468" sldId="272"/>
            <ac:spMk id="2" creationId="{C0CF553C-E177-424C-AC12-76E860760090}"/>
          </ac:spMkLst>
        </pc:spChg>
        <pc:spChg chg="del">
          <ac:chgData name="tien-i Kao" userId="a59c1bdb761853cd" providerId="LiveId" clId="{91FC7BCA-5780-4750-B8CE-D50B0B016C8A}" dt="2020-09-17T02:50:14.408" v="6508" actId="478"/>
          <ac:spMkLst>
            <pc:docMk/>
            <pc:sldMk cId="447865468" sldId="272"/>
            <ac:spMk id="3" creationId="{B992E551-E58A-4228-8F41-BE445FDB5232}"/>
          </ac:spMkLst>
        </pc:spChg>
        <pc:spChg chg="add mod">
          <ac:chgData name="tien-i Kao" userId="a59c1bdb761853cd" providerId="LiveId" clId="{91FC7BCA-5780-4750-B8CE-D50B0B016C8A}" dt="2020-09-17T03:00:52.448" v="6663" actId="1076"/>
          <ac:spMkLst>
            <pc:docMk/>
            <pc:sldMk cId="447865468" sldId="272"/>
            <ac:spMk id="10" creationId="{B753022B-9780-447F-9128-63663286D2B8}"/>
          </ac:spMkLst>
        </pc:spChg>
        <pc:spChg chg="add mod">
          <ac:chgData name="tien-i Kao" userId="a59c1bdb761853cd" providerId="LiveId" clId="{91FC7BCA-5780-4750-B8CE-D50B0B016C8A}" dt="2020-09-17T03:00:52.448" v="6663" actId="1076"/>
          <ac:spMkLst>
            <pc:docMk/>
            <pc:sldMk cId="447865468" sldId="272"/>
            <ac:spMk id="12" creationId="{39999E23-76E8-453B-AE15-7EB30D0EC228}"/>
          </ac:spMkLst>
        </pc:spChg>
        <pc:spChg chg="add mod">
          <ac:chgData name="tien-i Kao" userId="a59c1bdb761853cd" providerId="LiveId" clId="{91FC7BCA-5780-4750-B8CE-D50B0B016C8A}" dt="2020-09-17T03:00:52.448" v="6663" actId="1076"/>
          <ac:spMkLst>
            <pc:docMk/>
            <pc:sldMk cId="447865468" sldId="272"/>
            <ac:spMk id="15" creationId="{12130984-6B7F-4210-AF5C-94E0E88F558D}"/>
          </ac:spMkLst>
        </pc:spChg>
        <pc:spChg chg="add del">
          <ac:chgData name="tien-i Kao" userId="a59c1bdb761853cd" providerId="LiveId" clId="{91FC7BCA-5780-4750-B8CE-D50B0B016C8A}" dt="2020-09-17T02:56:30.784" v="6648" actId="478"/>
          <ac:spMkLst>
            <pc:docMk/>
            <pc:sldMk cId="447865468" sldId="272"/>
            <ac:spMk id="17" creationId="{05A7DC67-9597-4535-A54E-7B98F6DD7B56}"/>
          </ac:spMkLst>
        </pc:spChg>
        <pc:spChg chg="add mod">
          <ac:chgData name="tien-i Kao" userId="a59c1bdb761853cd" providerId="LiveId" clId="{91FC7BCA-5780-4750-B8CE-D50B0B016C8A}" dt="2020-09-17T03:02:26.284" v="6667" actId="14100"/>
          <ac:spMkLst>
            <pc:docMk/>
            <pc:sldMk cId="447865468" sldId="272"/>
            <ac:spMk id="21" creationId="{E8542C83-4E38-4EDB-9052-A4EE32015444}"/>
          </ac:spMkLst>
        </pc:spChg>
        <pc:spChg chg="add del mod">
          <ac:chgData name="tien-i Kao" userId="a59c1bdb761853cd" providerId="LiveId" clId="{91FC7BCA-5780-4750-B8CE-D50B0B016C8A}" dt="2020-09-17T03:03:39.455" v="6693" actId="478"/>
          <ac:spMkLst>
            <pc:docMk/>
            <pc:sldMk cId="447865468" sldId="272"/>
            <ac:spMk id="25" creationId="{3D911CF6-565C-4858-A863-6D28D53BFD7F}"/>
          </ac:spMkLst>
        </pc:spChg>
        <pc:spChg chg="add mod">
          <ac:chgData name="tien-i Kao" userId="a59c1bdb761853cd" providerId="LiveId" clId="{91FC7BCA-5780-4750-B8CE-D50B0B016C8A}" dt="2020-09-17T03:04:06.490" v="6714"/>
          <ac:spMkLst>
            <pc:docMk/>
            <pc:sldMk cId="447865468" sldId="272"/>
            <ac:spMk id="26" creationId="{FB04ED4A-324D-4FD7-8BF5-19FFFA5DA7C6}"/>
          </ac:spMkLst>
        </pc:spChg>
        <pc:spChg chg="add mod">
          <ac:chgData name="tien-i Kao" userId="a59c1bdb761853cd" providerId="LiveId" clId="{91FC7BCA-5780-4750-B8CE-D50B0B016C8A}" dt="2020-09-17T03:04:43.805" v="6748" actId="14100"/>
          <ac:spMkLst>
            <pc:docMk/>
            <pc:sldMk cId="447865468" sldId="272"/>
            <ac:spMk id="28" creationId="{80BD5180-7890-4497-84E5-5761B1DCBDAD}"/>
          </ac:spMkLst>
        </pc:spChg>
        <pc:picChg chg="add del">
          <ac:chgData name="tien-i Kao" userId="a59c1bdb761853cd" providerId="LiveId" clId="{91FC7BCA-5780-4750-B8CE-D50B0B016C8A}" dt="2020-09-17T02:50:15.813" v="6510" actId="22"/>
          <ac:picMkLst>
            <pc:docMk/>
            <pc:sldMk cId="447865468" sldId="272"/>
            <ac:picMk id="5" creationId="{FDDB2A4E-0A37-4922-8A1F-70552AF30DAF}"/>
          </ac:picMkLst>
        </pc:picChg>
        <pc:picChg chg="add mod">
          <ac:chgData name="tien-i Kao" userId="a59c1bdb761853cd" providerId="LiveId" clId="{91FC7BCA-5780-4750-B8CE-D50B0B016C8A}" dt="2020-09-17T03:00:29.660" v="6657" actId="1076"/>
          <ac:picMkLst>
            <pc:docMk/>
            <pc:sldMk cId="447865468" sldId="272"/>
            <ac:picMk id="7" creationId="{C68DFDE4-0E1E-4B36-80F5-D1BB3A5670C2}"/>
          </ac:picMkLst>
        </pc:picChg>
        <pc:picChg chg="add del mod">
          <ac:chgData name="tien-i Kao" userId="a59c1bdb761853cd" providerId="LiveId" clId="{91FC7BCA-5780-4750-B8CE-D50B0B016C8A}" dt="2020-09-17T02:54:17.968" v="6631" actId="478"/>
          <ac:picMkLst>
            <pc:docMk/>
            <pc:sldMk cId="447865468" sldId="272"/>
            <ac:picMk id="9" creationId="{29A99B8B-39CC-4461-BF2D-47509D52A364}"/>
          </ac:picMkLst>
        </pc:picChg>
        <pc:picChg chg="add mod">
          <ac:chgData name="tien-i Kao" userId="a59c1bdb761853cd" providerId="LiveId" clId="{91FC7BCA-5780-4750-B8CE-D50B0B016C8A}" dt="2020-09-17T03:00:52.448" v="6663" actId="1076"/>
          <ac:picMkLst>
            <pc:docMk/>
            <pc:sldMk cId="447865468" sldId="272"/>
            <ac:picMk id="14" creationId="{EEA78284-4107-437E-BA1A-8484590D148D}"/>
          </ac:picMkLst>
        </pc:picChg>
        <pc:picChg chg="add mod">
          <ac:chgData name="tien-i Kao" userId="a59c1bdb761853cd" providerId="LiveId" clId="{91FC7BCA-5780-4750-B8CE-D50B0B016C8A}" dt="2020-09-17T03:00:45.764" v="6662" actId="1076"/>
          <ac:picMkLst>
            <pc:docMk/>
            <pc:sldMk cId="447865468" sldId="272"/>
            <ac:picMk id="19" creationId="{170617AA-6500-4503-8067-B8D8A60EB706}"/>
          </ac:picMkLst>
        </pc:picChg>
        <pc:cxnChg chg="add mod">
          <ac:chgData name="tien-i Kao" userId="a59c1bdb761853cd" providerId="LiveId" clId="{91FC7BCA-5780-4750-B8CE-D50B0B016C8A}" dt="2020-09-17T03:02:37.924" v="6670" actId="692"/>
          <ac:cxnSpMkLst>
            <pc:docMk/>
            <pc:sldMk cId="447865468" sldId="272"/>
            <ac:cxnSpMk id="23" creationId="{8EE13C93-D76C-47CB-90FD-244AA7AEE881}"/>
          </ac:cxnSpMkLst>
        </pc:cxnChg>
      </pc:sldChg>
      <pc:sldChg chg="addSp delSp modSp new mod">
        <pc:chgData name="tien-i Kao" userId="a59c1bdb761853cd" providerId="LiveId" clId="{91FC7BCA-5780-4750-B8CE-D50B0B016C8A}" dt="2020-09-17T03:07:37.572" v="6819" actId="14100"/>
        <pc:sldMkLst>
          <pc:docMk/>
          <pc:sldMk cId="4216199930" sldId="273"/>
        </pc:sldMkLst>
        <pc:spChg chg="mod">
          <ac:chgData name="tien-i Kao" userId="a59c1bdb761853cd" providerId="LiveId" clId="{91FC7BCA-5780-4750-B8CE-D50B0B016C8A}" dt="2020-09-17T03:06:21.229" v="6783"/>
          <ac:spMkLst>
            <pc:docMk/>
            <pc:sldMk cId="4216199930" sldId="273"/>
            <ac:spMk id="2" creationId="{F911F84E-7124-416A-BCB6-EF7DC4ACEA97}"/>
          </ac:spMkLst>
        </pc:spChg>
        <pc:spChg chg="del">
          <ac:chgData name="tien-i Kao" userId="a59c1bdb761853cd" providerId="LiveId" clId="{91FC7BCA-5780-4750-B8CE-D50B0B016C8A}" dt="2020-09-17T03:05:20.673" v="6750" actId="478"/>
          <ac:spMkLst>
            <pc:docMk/>
            <pc:sldMk cId="4216199930" sldId="273"/>
            <ac:spMk id="3" creationId="{AC0043C1-B816-48C5-B458-7799067E328D}"/>
          </ac:spMkLst>
        </pc:spChg>
        <pc:spChg chg="add mod">
          <ac:chgData name="tien-i Kao" userId="a59c1bdb761853cd" providerId="LiveId" clId="{91FC7BCA-5780-4750-B8CE-D50B0B016C8A}" dt="2020-09-17T03:06:59.772" v="6810" actId="14100"/>
          <ac:spMkLst>
            <pc:docMk/>
            <pc:sldMk cId="4216199930" sldId="273"/>
            <ac:spMk id="9" creationId="{0EA9716C-12D0-4C7B-8EE1-1DB3CC85F36C}"/>
          </ac:spMkLst>
        </pc:spChg>
        <pc:spChg chg="add mod">
          <ac:chgData name="tien-i Kao" userId="a59c1bdb761853cd" providerId="LiveId" clId="{91FC7BCA-5780-4750-B8CE-D50B0B016C8A}" dt="2020-09-17T03:07:33.694" v="6818" actId="14100"/>
          <ac:spMkLst>
            <pc:docMk/>
            <pc:sldMk cId="4216199930" sldId="273"/>
            <ac:spMk id="12" creationId="{13DA4007-B8D9-4331-899B-575C3D9C9AB4}"/>
          </ac:spMkLst>
        </pc:spChg>
        <pc:picChg chg="add mod">
          <ac:chgData name="tien-i Kao" userId="a59c1bdb761853cd" providerId="LiveId" clId="{91FC7BCA-5780-4750-B8CE-D50B0B016C8A}" dt="2020-09-17T03:06:40.695" v="6805" actId="1076"/>
          <ac:picMkLst>
            <pc:docMk/>
            <pc:sldMk cId="4216199930" sldId="273"/>
            <ac:picMk id="5" creationId="{A8479D6C-CA6A-4AA8-A83A-9F1842529FEB}"/>
          </ac:picMkLst>
        </pc:picChg>
        <pc:picChg chg="add mod">
          <ac:chgData name="tien-i Kao" userId="a59c1bdb761853cd" providerId="LiveId" clId="{91FC7BCA-5780-4750-B8CE-D50B0B016C8A}" dt="2020-09-17T03:07:26.456" v="6816" actId="1076"/>
          <ac:picMkLst>
            <pc:docMk/>
            <pc:sldMk cId="4216199930" sldId="273"/>
            <ac:picMk id="7" creationId="{C79A71B8-4793-4853-BC35-32B5117B9D57}"/>
          </ac:picMkLst>
        </pc:picChg>
        <pc:cxnChg chg="add mod">
          <ac:chgData name="tien-i Kao" userId="a59c1bdb761853cd" providerId="LiveId" clId="{91FC7BCA-5780-4750-B8CE-D50B0B016C8A}" dt="2020-09-17T03:07:37.572" v="6819" actId="14100"/>
          <ac:cxnSpMkLst>
            <pc:docMk/>
            <pc:sldMk cId="4216199930" sldId="273"/>
            <ac:cxnSpMk id="10" creationId="{341AC335-35C4-4EBD-826B-24AFCC8B8790}"/>
          </ac:cxnSpMkLst>
        </pc:cxnChg>
      </pc:sldChg>
      <pc:sldChg chg="addSp delSp modSp new mod">
        <pc:chgData name="tien-i Kao" userId="a59c1bdb761853cd" providerId="LiveId" clId="{91FC7BCA-5780-4750-B8CE-D50B0B016C8A}" dt="2020-09-17T03:11:06.252" v="6937" actId="14100"/>
        <pc:sldMkLst>
          <pc:docMk/>
          <pc:sldMk cId="305833508" sldId="274"/>
        </pc:sldMkLst>
        <pc:spChg chg="mod">
          <ac:chgData name="tien-i Kao" userId="a59c1bdb761853cd" providerId="LiveId" clId="{91FC7BCA-5780-4750-B8CE-D50B0B016C8A}" dt="2020-09-17T03:08:11.198" v="6841"/>
          <ac:spMkLst>
            <pc:docMk/>
            <pc:sldMk cId="305833508" sldId="274"/>
            <ac:spMk id="2" creationId="{827BC95F-DBDE-4FB6-98D5-A1BE72A0E5BE}"/>
          </ac:spMkLst>
        </pc:spChg>
        <pc:spChg chg="del">
          <ac:chgData name="tien-i Kao" userId="a59c1bdb761853cd" providerId="LiveId" clId="{91FC7BCA-5780-4750-B8CE-D50B0B016C8A}" dt="2020-09-17T03:08:15.308" v="6842" actId="478"/>
          <ac:spMkLst>
            <pc:docMk/>
            <pc:sldMk cId="305833508" sldId="274"/>
            <ac:spMk id="3" creationId="{8A63FA70-F767-4C9F-80FC-BDB4CCD9FD8B}"/>
          </ac:spMkLst>
        </pc:spChg>
        <pc:spChg chg="add del">
          <ac:chgData name="tien-i Kao" userId="a59c1bdb761853cd" providerId="LiveId" clId="{91FC7BCA-5780-4750-B8CE-D50B0B016C8A}" dt="2020-09-17T03:08:16.764" v="6844" actId="22"/>
          <ac:spMkLst>
            <pc:docMk/>
            <pc:sldMk cId="305833508" sldId="274"/>
            <ac:spMk id="5" creationId="{39A8599E-7A5A-4D59-9D32-9FB864ED597A}"/>
          </ac:spMkLst>
        </pc:spChg>
        <pc:spChg chg="add mod">
          <ac:chgData name="tien-i Kao" userId="a59c1bdb761853cd" providerId="LiveId" clId="{91FC7BCA-5780-4750-B8CE-D50B0B016C8A}" dt="2020-09-17T03:08:48.809" v="6850"/>
          <ac:spMkLst>
            <pc:docMk/>
            <pc:sldMk cId="305833508" sldId="274"/>
            <ac:spMk id="6" creationId="{6ECD6FC4-82C5-4DD6-80AE-FF291342F00F}"/>
          </ac:spMkLst>
        </pc:spChg>
        <pc:spChg chg="add del mod">
          <ac:chgData name="tien-i Kao" userId="a59c1bdb761853cd" providerId="LiveId" clId="{91FC7BCA-5780-4750-B8CE-D50B0B016C8A}" dt="2020-09-17T03:09:39.418" v="6854" actId="22"/>
          <ac:spMkLst>
            <pc:docMk/>
            <pc:sldMk cId="305833508" sldId="274"/>
            <ac:spMk id="8" creationId="{3DFA045E-5C7F-4A74-B16D-45240DDDB81E}"/>
          </ac:spMkLst>
        </pc:spChg>
        <pc:spChg chg="add del mod">
          <ac:chgData name="tien-i Kao" userId="a59c1bdb761853cd" providerId="LiveId" clId="{91FC7BCA-5780-4750-B8CE-D50B0B016C8A}" dt="2020-09-17T03:10:27.326" v="6899" actId="478"/>
          <ac:spMkLst>
            <pc:docMk/>
            <pc:sldMk cId="305833508" sldId="274"/>
            <ac:spMk id="9" creationId="{34AA6559-3DC2-4DF0-AF9C-C7CB902D1F40}"/>
          </ac:spMkLst>
        </pc:spChg>
        <pc:spChg chg="add mod">
          <ac:chgData name="tien-i Kao" userId="a59c1bdb761853cd" providerId="LiveId" clId="{91FC7BCA-5780-4750-B8CE-D50B0B016C8A}" dt="2020-09-17T03:11:06.252" v="6937" actId="14100"/>
          <ac:spMkLst>
            <pc:docMk/>
            <pc:sldMk cId="305833508" sldId="274"/>
            <ac:spMk id="11" creationId="{D989CB27-42FD-4EFE-87BB-FFBAD9B3014F}"/>
          </ac:spMkLst>
        </pc:spChg>
      </pc:sldChg>
      <pc:sldChg chg="addSp delSp modSp new mod">
        <pc:chgData name="tien-i Kao" userId="a59c1bdb761853cd" providerId="LiveId" clId="{91FC7BCA-5780-4750-B8CE-D50B0B016C8A}" dt="2020-09-17T03:26:16.537" v="7246"/>
        <pc:sldMkLst>
          <pc:docMk/>
          <pc:sldMk cId="4085499099" sldId="275"/>
        </pc:sldMkLst>
        <pc:spChg chg="mod">
          <ac:chgData name="tien-i Kao" userId="a59c1bdb761853cd" providerId="LiveId" clId="{91FC7BCA-5780-4750-B8CE-D50B0B016C8A}" dt="2020-09-17T03:12:34.152" v="6953"/>
          <ac:spMkLst>
            <pc:docMk/>
            <pc:sldMk cId="4085499099" sldId="275"/>
            <ac:spMk id="2" creationId="{52F3BAF4-8E0A-406A-89D2-A029DF4DAD08}"/>
          </ac:spMkLst>
        </pc:spChg>
        <pc:spChg chg="del">
          <ac:chgData name="tien-i Kao" userId="a59c1bdb761853cd" providerId="LiveId" clId="{91FC7BCA-5780-4750-B8CE-D50B0B016C8A}" dt="2020-09-17T03:13:23.391" v="6954" actId="478"/>
          <ac:spMkLst>
            <pc:docMk/>
            <pc:sldMk cId="4085499099" sldId="275"/>
            <ac:spMk id="3" creationId="{0B713F95-ABD2-4CCF-BDA6-6FE31D8DFDD4}"/>
          </ac:spMkLst>
        </pc:spChg>
        <pc:spChg chg="add mod">
          <ac:chgData name="tien-i Kao" userId="a59c1bdb761853cd" providerId="LiveId" clId="{91FC7BCA-5780-4750-B8CE-D50B0B016C8A}" dt="2020-09-17T03:25:02.174" v="7175" actId="1076"/>
          <ac:spMkLst>
            <pc:docMk/>
            <pc:sldMk cId="4085499099" sldId="275"/>
            <ac:spMk id="9" creationId="{42A5D30E-D726-4EA1-8E4D-B7B464087FC4}"/>
          </ac:spMkLst>
        </pc:spChg>
        <pc:spChg chg="add mod">
          <ac:chgData name="tien-i Kao" userId="a59c1bdb761853cd" providerId="LiveId" clId="{91FC7BCA-5780-4750-B8CE-D50B0B016C8A}" dt="2020-09-17T03:25:02.174" v="7175" actId="1076"/>
          <ac:spMkLst>
            <pc:docMk/>
            <pc:sldMk cId="4085499099" sldId="275"/>
            <ac:spMk id="11" creationId="{B89C95FE-16A7-43D1-BC09-7B10E9109A28}"/>
          </ac:spMkLst>
        </pc:spChg>
        <pc:spChg chg="add mod">
          <ac:chgData name="tien-i Kao" userId="a59c1bdb761853cd" providerId="LiveId" clId="{91FC7BCA-5780-4750-B8CE-D50B0B016C8A}" dt="2020-09-17T03:25:02.174" v="7175" actId="1076"/>
          <ac:spMkLst>
            <pc:docMk/>
            <pc:sldMk cId="4085499099" sldId="275"/>
            <ac:spMk id="13" creationId="{8D93251B-C316-460B-ADB8-DEFAB49C8390}"/>
          </ac:spMkLst>
        </pc:spChg>
        <pc:spChg chg="add mod">
          <ac:chgData name="tien-i Kao" userId="a59c1bdb761853cd" providerId="LiveId" clId="{91FC7BCA-5780-4750-B8CE-D50B0B016C8A}" dt="2020-09-17T03:25:02.174" v="7175" actId="1076"/>
          <ac:spMkLst>
            <pc:docMk/>
            <pc:sldMk cId="4085499099" sldId="275"/>
            <ac:spMk id="15" creationId="{E8C464BE-1284-4C13-AA40-AA94E7DB0DAC}"/>
          </ac:spMkLst>
        </pc:spChg>
        <pc:spChg chg="add mod">
          <ac:chgData name="tien-i Kao" userId="a59c1bdb761853cd" providerId="LiveId" clId="{91FC7BCA-5780-4750-B8CE-D50B0B016C8A}" dt="2020-09-17T03:25:02.174" v="7175" actId="1076"/>
          <ac:spMkLst>
            <pc:docMk/>
            <pc:sldMk cId="4085499099" sldId="275"/>
            <ac:spMk id="22" creationId="{562AE53B-DF95-407D-BA7E-76CE80FA8972}"/>
          </ac:spMkLst>
        </pc:spChg>
        <pc:spChg chg="add mod">
          <ac:chgData name="tien-i Kao" userId="a59c1bdb761853cd" providerId="LiveId" clId="{91FC7BCA-5780-4750-B8CE-D50B0B016C8A}" dt="2020-09-17T03:25:02.174" v="7175" actId="1076"/>
          <ac:spMkLst>
            <pc:docMk/>
            <pc:sldMk cId="4085499099" sldId="275"/>
            <ac:spMk id="24" creationId="{239E7017-B193-4508-8394-5CA4B14CF592}"/>
          </ac:spMkLst>
        </pc:spChg>
        <pc:spChg chg="add mod">
          <ac:chgData name="tien-i Kao" userId="a59c1bdb761853cd" providerId="LiveId" clId="{91FC7BCA-5780-4750-B8CE-D50B0B016C8A}" dt="2020-09-17T03:25:48.435" v="7205"/>
          <ac:spMkLst>
            <pc:docMk/>
            <pc:sldMk cId="4085499099" sldId="275"/>
            <ac:spMk id="28" creationId="{8745E93E-A479-4817-9D75-547A1ADEBE3E}"/>
          </ac:spMkLst>
        </pc:spChg>
        <pc:spChg chg="add mod">
          <ac:chgData name="tien-i Kao" userId="a59c1bdb761853cd" providerId="LiveId" clId="{91FC7BCA-5780-4750-B8CE-D50B0B016C8A}" dt="2020-09-17T03:26:16.537" v="7246"/>
          <ac:spMkLst>
            <pc:docMk/>
            <pc:sldMk cId="4085499099" sldId="275"/>
            <ac:spMk id="30" creationId="{816E4FBD-684F-439C-9862-5B9018BD032F}"/>
          </ac:spMkLst>
        </pc:spChg>
        <pc:graphicFrameChg chg="add mod modGraphic">
          <ac:chgData name="tien-i Kao" userId="a59c1bdb761853cd" providerId="LiveId" clId="{91FC7BCA-5780-4750-B8CE-D50B0B016C8A}" dt="2020-09-17T03:25:02.174" v="7175" actId="1076"/>
          <ac:graphicFrameMkLst>
            <pc:docMk/>
            <pc:sldMk cId="4085499099" sldId="275"/>
            <ac:graphicFrameMk id="8" creationId="{EB917110-6357-4CF2-8FD1-B51003B5A567}"/>
          </ac:graphicFrameMkLst>
        </pc:graphicFrameChg>
        <pc:picChg chg="add mod">
          <ac:chgData name="tien-i Kao" userId="a59c1bdb761853cd" providerId="LiveId" clId="{91FC7BCA-5780-4750-B8CE-D50B0B016C8A}" dt="2020-09-17T03:25:02.174" v="7175" actId="1076"/>
          <ac:picMkLst>
            <pc:docMk/>
            <pc:sldMk cId="4085499099" sldId="275"/>
            <ac:picMk id="5" creationId="{16E0AD1D-C09F-4150-93F8-56C6C00A65CE}"/>
          </ac:picMkLst>
        </pc:picChg>
        <pc:picChg chg="add mod">
          <ac:chgData name="tien-i Kao" userId="a59c1bdb761853cd" providerId="LiveId" clId="{91FC7BCA-5780-4750-B8CE-D50B0B016C8A}" dt="2020-09-17T03:25:02.174" v="7175" actId="1076"/>
          <ac:picMkLst>
            <pc:docMk/>
            <pc:sldMk cId="4085499099" sldId="275"/>
            <ac:picMk id="7" creationId="{4E7EA85D-39F3-439A-8873-A23F77E397DE}"/>
          </ac:picMkLst>
        </pc:picChg>
        <pc:cxnChg chg="add mod">
          <ac:chgData name="tien-i Kao" userId="a59c1bdb761853cd" providerId="LiveId" clId="{91FC7BCA-5780-4750-B8CE-D50B0B016C8A}" dt="2020-09-17T03:25:02.174" v="7175" actId="1076"/>
          <ac:cxnSpMkLst>
            <pc:docMk/>
            <pc:sldMk cId="4085499099" sldId="275"/>
            <ac:cxnSpMk id="17" creationId="{1436EAE2-FEF0-4BE7-A395-43FDB00AD2C5}"/>
          </ac:cxnSpMkLst>
        </pc:cxnChg>
        <pc:cxnChg chg="add mod">
          <ac:chgData name="tien-i Kao" userId="a59c1bdb761853cd" providerId="LiveId" clId="{91FC7BCA-5780-4750-B8CE-D50B0B016C8A}" dt="2020-09-17T03:25:02.174" v="7175" actId="1076"/>
          <ac:cxnSpMkLst>
            <pc:docMk/>
            <pc:sldMk cId="4085499099" sldId="275"/>
            <ac:cxnSpMk id="18" creationId="{3BEC8B15-C02B-4BA3-B35C-7047314F3AE7}"/>
          </ac:cxnSpMkLst>
        </pc:cxnChg>
        <pc:cxnChg chg="add mod">
          <ac:chgData name="tien-i Kao" userId="a59c1bdb761853cd" providerId="LiveId" clId="{91FC7BCA-5780-4750-B8CE-D50B0B016C8A}" dt="2020-09-17T03:25:02.174" v="7175" actId="1076"/>
          <ac:cxnSpMkLst>
            <pc:docMk/>
            <pc:sldMk cId="4085499099" sldId="275"/>
            <ac:cxnSpMk id="25" creationId="{57F9E82C-9930-4F07-B894-31552E365587}"/>
          </ac:cxnSpMkLst>
        </pc:cxnChg>
      </pc:sldChg>
      <pc:sldChg chg="addSp delSp modSp new mod">
        <pc:chgData name="tien-i Kao" userId="a59c1bdb761853cd" providerId="LiveId" clId="{91FC7BCA-5780-4750-B8CE-D50B0B016C8A}" dt="2020-09-17T04:00:28.606" v="7672" actId="1076"/>
        <pc:sldMkLst>
          <pc:docMk/>
          <pc:sldMk cId="2426128256" sldId="276"/>
        </pc:sldMkLst>
        <pc:spChg chg="del mod">
          <ac:chgData name="tien-i Kao" userId="a59c1bdb761853cd" providerId="LiveId" clId="{91FC7BCA-5780-4750-B8CE-D50B0B016C8A}" dt="2020-09-17T04:00:21.241" v="7671" actId="478"/>
          <ac:spMkLst>
            <pc:docMk/>
            <pc:sldMk cId="2426128256" sldId="276"/>
            <ac:spMk id="2" creationId="{1233FA68-B3E2-4CDC-88DE-A50814F7178E}"/>
          </ac:spMkLst>
        </pc:spChg>
        <pc:spChg chg="del">
          <ac:chgData name="tien-i Kao" userId="a59c1bdb761853cd" providerId="LiveId" clId="{91FC7BCA-5780-4750-B8CE-D50B0B016C8A}" dt="2020-09-17T03:27:58.328" v="7268" actId="478"/>
          <ac:spMkLst>
            <pc:docMk/>
            <pc:sldMk cId="2426128256" sldId="276"/>
            <ac:spMk id="3" creationId="{32918465-4E0E-45F7-8AED-2F0A09D85022}"/>
          </ac:spMkLst>
        </pc:spChg>
        <pc:spChg chg="add mod">
          <ac:chgData name="tien-i Kao" userId="a59c1bdb761853cd" providerId="LiveId" clId="{91FC7BCA-5780-4750-B8CE-D50B0B016C8A}" dt="2020-09-17T03:56:35.969" v="7594" actId="1076"/>
          <ac:spMkLst>
            <pc:docMk/>
            <pc:sldMk cId="2426128256" sldId="276"/>
            <ac:spMk id="9" creationId="{77FA8C93-BB57-4DA5-A40B-FC5C6033C33F}"/>
          </ac:spMkLst>
        </pc:spChg>
        <pc:spChg chg="add mod">
          <ac:chgData name="tien-i Kao" userId="a59c1bdb761853cd" providerId="LiveId" clId="{91FC7BCA-5780-4750-B8CE-D50B0B016C8A}" dt="2020-09-17T03:56:35.969" v="7594" actId="1076"/>
          <ac:spMkLst>
            <pc:docMk/>
            <pc:sldMk cId="2426128256" sldId="276"/>
            <ac:spMk id="10" creationId="{A243A407-15E5-40F4-9329-B5808FF9F880}"/>
          </ac:spMkLst>
        </pc:spChg>
        <pc:spChg chg="add mod">
          <ac:chgData name="tien-i Kao" userId="a59c1bdb761853cd" providerId="LiveId" clId="{91FC7BCA-5780-4750-B8CE-D50B0B016C8A}" dt="2020-09-17T04:00:28.606" v="7672" actId="1076"/>
          <ac:spMkLst>
            <pc:docMk/>
            <pc:sldMk cId="2426128256" sldId="276"/>
            <ac:spMk id="12" creationId="{D79A2AD3-3F1E-410E-97BC-1CBDE245F50F}"/>
          </ac:spMkLst>
        </pc:spChg>
        <pc:spChg chg="add mod">
          <ac:chgData name="tien-i Kao" userId="a59c1bdb761853cd" providerId="LiveId" clId="{91FC7BCA-5780-4750-B8CE-D50B0B016C8A}" dt="2020-09-17T04:00:28.606" v="7672" actId="1076"/>
          <ac:spMkLst>
            <pc:docMk/>
            <pc:sldMk cId="2426128256" sldId="276"/>
            <ac:spMk id="14" creationId="{6F08B6FB-1E4C-429A-8CF7-F8B301915DF6}"/>
          </ac:spMkLst>
        </pc:spChg>
        <pc:spChg chg="add mod">
          <ac:chgData name="tien-i Kao" userId="a59c1bdb761853cd" providerId="LiveId" clId="{91FC7BCA-5780-4750-B8CE-D50B0B016C8A}" dt="2020-09-17T03:56:42.954" v="7595" actId="1076"/>
          <ac:spMkLst>
            <pc:docMk/>
            <pc:sldMk cId="2426128256" sldId="276"/>
            <ac:spMk id="16" creationId="{747458AA-3CDA-4C97-89B1-E77E80B3877C}"/>
          </ac:spMkLst>
        </pc:spChg>
        <pc:spChg chg="add del mod">
          <ac:chgData name="tien-i Kao" userId="a59c1bdb761853cd" providerId="LiveId" clId="{91FC7BCA-5780-4750-B8CE-D50B0B016C8A}" dt="2020-09-17T03:46:40.470" v="7535" actId="478"/>
          <ac:spMkLst>
            <pc:docMk/>
            <pc:sldMk cId="2426128256" sldId="276"/>
            <ac:spMk id="17" creationId="{B29D9370-F16C-432E-A7E6-C1BBCF78C74F}"/>
          </ac:spMkLst>
        </pc:spChg>
        <pc:spChg chg="add mod">
          <ac:chgData name="tien-i Kao" userId="a59c1bdb761853cd" providerId="LiveId" clId="{91FC7BCA-5780-4750-B8CE-D50B0B016C8A}" dt="2020-09-17T04:00:18.358" v="7670" actId="1076"/>
          <ac:spMkLst>
            <pc:docMk/>
            <pc:sldMk cId="2426128256" sldId="276"/>
            <ac:spMk id="24" creationId="{69CAB8EC-56FB-4C5E-8A12-FB2819A2238D}"/>
          </ac:spMkLst>
        </pc:spChg>
        <pc:spChg chg="add mod">
          <ac:chgData name="tien-i Kao" userId="a59c1bdb761853cd" providerId="LiveId" clId="{91FC7BCA-5780-4750-B8CE-D50B0B016C8A}" dt="2020-09-17T04:00:21.241" v="7671" actId="478"/>
          <ac:spMkLst>
            <pc:docMk/>
            <pc:sldMk cId="2426128256" sldId="276"/>
            <ac:spMk id="26" creationId="{8E99F4F3-90D3-4378-BB8B-85BA6C59D3BD}"/>
          </ac:spMkLst>
        </pc:spChg>
        <pc:graphicFrameChg chg="add mod modGraphic">
          <ac:chgData name="tien-i Kao" userId="a59c1bdb761853cd" providerId="LiveId" clId="{91FC7BCA-5780-4750-B8CE-D50B0B016C8A}" dt="2020-09-17T03:35:33.134" v="7483" actId="1076"/>
          <ac:graphicFrameMkLst>
            <pc:docMk/>
            <pc:sldMk cId="2426128256" sldId="276"/>
            <ac:graphicFrameMk id="15" creationId="{DE28EDFB-E11A-4E91-8030-8BF8416128FD}"/>
          </ac:graphicFrameMkLst>
        </pc:graphicFrameChg>
        <pc:picChg chg="add mod">
          <ac:chgData name="tien-i Kao" userId="a59c1bdb761853cd" providerId="LiveId" clId="{91FC7BCA-5780-4750-B8CE-D50B0B016C8A}" dt="2020-09-17T04:00:28.606" v="7672" actId="1076"/>
          <ac:picMkLst>
            <pc:docMk/>
            <pc:sldMk cId="2426128256" sldId="276"/>
            <ac:picMk id="5" creationId="{9E2626BB-AF4F-443C-863B-99C2B8720AD5}"/>
          </ac:picMkLst>
        </pc:picChg>
        <pc:picChg chg="add mod">
          <ac:chgData name="tien-i Kao" userId="a59c1bdb761853cd" providerId="LiveId" clId="{91FC7BCA-5780-4750-B8CE-D50B0B016C8A}" dt="2020-09-17T03:56:35.969" v="7594" actId="1076"/>
          <ac:picMkLst>
            <pc:docMk/>
            <pc:sldMk cId="2426128256" sldId="276"/>
            <ac:picMk id="7" creationId="{001DFD9A-046A-4165-8F6A-7FAC93D7C2AE}"/>
          </ac:picMkLst>
        </pc:picChg>
        <pc:picChg chg="add mod">
          <ac:chgData name="tien-i Kao" userId="a59c1bdb761853cd" providerId="LiveId" clId="{91FC7BCA-5780-4750-B8CE-D50B0B016C8A}" dt="2020-09-17T04:00:18.358" v="7670" actId="1076"/>
          <ac:picMkLst>
            <pc:docMk/>
            <pc:sldMk cId="2426128256" sldId="276"/>
            <ac:picMk id="19" creationId="{9CBE635F-6F83-4277-ABC4-4FF2E9963981}"/>
          </ac:picMkLst>
        </pc:picChg>
        <pc:picChg chg="add mod">
          <ac:chgData name="tien-i Kao" userId="a59c1bdb761853cd" providerId="LiveId" clId="{91FC7BCA-5780-4750-B8CE-D50B0B016C8A}" dt="2020-09-17T04:00:18.358" v="7670" actId="1076"/>
          <ac:picMkLst>
            <pc:docMk/>
            <pc:sldMk cId="2426128256" sldId="276"/>
            <ac:picMk id="21" creationId="{C5EC130B-7A74-42F0-BB0D-5BA80A814F18}"/>
          </ac:picMkLst>
        </pc:picChg>
        <pc:picChg chg="add del mod">
          <ac:chgData name="tien-i Kao" userId="a59c1bdb761853cd" providerId="LiveId" clId="{91FC7BCA-5780-4750-B8CE-D50B0B016C8A}" dt="2020-09-17T03:48:59.053" v="7547" actId="478"/>
          <ac:picMkLst>
            <pc:docMk/>
            <pc:sldMk cId="2426128256" sldId="276"/>
            <ac:picMk id="1026" creationId="{F60B8A47-A374-4880-BA67-BF1F811B0DA1}"/>
          </ac:picMkLst>
        </pc:picChg>
        <pc:picChg chg="add mod">
          <ac:chgData name="tien-i Kao" userId="a59c1bdb761853cd" providerId="LiveId" clId="{91FC7BCA-5780-4750-B8CE-D50B0B016C8A}" dt="2020-09-17T04:00:18.358" v="7670" actId="1076"/>
          <ac:picMkLst>
            <pc:docMk/>
            <pc:sldMk cId="2426128256" sldId="276"/>
            <ac:picMk id="1028" creationId="{9B2B3F43-ACDF-4A36-A0FB-355ABED7C95D}"/>
          </ac:picMkLst>
        </pc:picChg>
        <pc:cxnChg chg="add mod">
          <ac:chgData name="tien-i Kao" userId="a59c1bdb761853cd" providerId="LiveId" clId="{91FC7BCA-5780-4750-B8CE-D50B0B016C8A}" dt="2020-09-17T04:00:18.358" v="7670" actId="1076"/>
          <ac:cxnSpMkLst>
            <pc:docMk/>
            <pc:sldMk cId="2426128256" sldId="276"/>
            <ac:cxnSpMk id="23" creationId="{D53F96EC-479A-4BBA-9D1B-DBFB32DF5CF7}"/>
          </ac:cxnSpMkLst>
        </pc:cxnChg>
      </pc:sldChg>
      <pc:sldChg chg="addSp delSp modSp new mod">
        <pc:chgData name="tien-i Kao" userId="a59c1bdb761853cd" providerId="LiveId" clId="{91FC7BCA-5780-4750-B8CE-D50B0B016C8A}" dt="2020-09-17T05:48:08.305" v="7922" actId="1076"/>
        <pc:sldMkLst>
          <pc:docMk/>
          <pc:sldMk cId="3295377899" sldId="277"/>
        </pc:sldMkLst>
        <pc:spChg chg="mod">
          <ac:chgData name="tien-i Kao" userId="a59c1bdb761853cd" providerId="LiveId" clId="{91FC7BCA-5780-4750-B8CE-D50B0B016C8A}" dt="2020-09-17T03:57:49.578" v="7624"/>
          <ac:spMkLst>
            <pc:docMk/>
            <pc:sldMk cId="3295377899" sldId="277"/>
            <ac:spMk id="2" creationId="{D54885D7-F773-4DB9-8F89-C77E4F5119E2}"/>
          </ac:spMkLst>
        </pc:spChg>
        <pc:spChg chg="del">
          <ac:chgData name="tien-i Kao" userId="a59c1bdb761853cd" providerId="LiveId" clId="{91FC7BCA-5780-4750-B8CE-D50B0B016C8A}" dt="2020-09-17T03:57:31.409" v="7597" actId="478"/>
          <ac:spMkLst>
            <pc:docMk/>
            <pc:sldMk cId="3295377899" sldId="277"/>
            <ac:spMk id="3" creationId="{40C2A584-D9AA-4CF1-B030-A7B4F60FA142}"/>
          </ac:spMkLst>
        </pc:spChg>
        <pc:spChg chg="add mod">
          <ac:chgData name="tien-i Kao" userId="a59c1bdb761853cd" providerId="LiveId" clId="{91FC7BCA-5780-4750-B8CE-D50B0B016C8A}" dt="2020-09-17T03:59:25.258" v="7664" actId="1076"/>
          <ac:spMkLst>
            <pc:docMk/>
            <pc:sldMk cId="3295377899" sldId="277"/>
            <ac:spMk id="6" creationId="{3300ECD1-BA89-4818-A757-942919241DD9}"/>
          </ac:spMkLst>
        </pc:spChg>
        <pc:spChg chg="add mod">
          <ac:chgData name="tien-i Kao" userId="a59c1bdb761853cd" providerId="LiveId" clId="{91FC7BCA-5780-4750-B8CE-D50B0B016C8A}" dt="2020-09-17T03:59:43.386" v="7669" actId="207"/>
          <ac:spMkLst>
            <pc:docMk/>
            <pc:sldMk cId="3295377899" sldId="277"/>
            <ac:spMk id="8" creationId="{6A231651-DE3B-4DC1-938E-F322380ED62E}"/>
          </ac:spMkLst>
        </pc:spChg>
        <pc:spChg chg="add mod">
          <ac:chgData name="tien-i Kao" userId="a59c1bdb761853cd" providerId="LiveId" clId="{91FC7BCA-5780-4750-B8CE-D50B0B016C8A}" dt="2020-09-17T03:59:23.369" v="7663" actId="1076"/>
          <ac:spMkLst>
            <pc:docMk/>
            <pc:sldMk cId="3295377899" sldId="277"/>
            <ac:spMk id="9" creationId="{51299F12-17E6-4792-8C4D-560CF027DFE0}"/>
          </ac:spMkLst>
        </pc:spChg>
        <pc:spChg chg="add mod">
          <ac:chgData name="tien-i Kao" userId="a59c1bdb761853cd" providerId="LiveId" clId="{91FC7BCA-5780-4750-B8CE-D50B0B016C8A}" dt="2020-09-17T03:59:31.070" v="7666" actId="1076"/>
          <ac:spMkLst>
            <pc:docMk/>
            <pc:sldMk cId="3295377899" sldId="277"/>
            <ac:spMk id="11" creationId="{F5AD2135-591A-4468-85DC-2EC68AE4B306}"/>
          </ac:spMkLst>
        </pc:spChg>
        <pc:picChg chg="add mod">
          <ac:chgData name="tien-i Kao" userId="a59c1bdb761853cd" providerId="LiveId" clId="{91FC7BCA-5780-4750-B8CE-D50B0B016C8A}" dt="2020-09-17T03:57:36.618" v="7600" actId="14100"/>
          <ac:picMkLst>
            <pc:docMk/>
            <pc:sldMk cId="3295377899" sldId="277"/>
            <ac:picMk id="5" creationId="{A9F5DF93-DC6F-4EE0-AFAC-ED638AB3481E}"/>
          </ac:picMkLst>
        </pc:picChg>
        <pc:picChg chg="add mod">
          <ac:chgData name="tien-i Kao" userId="a59c1bdb761853cd" providerId="LiveId" clId="{91FC7BCA-5780-4750-B8CE-D50B0B016C8A}" dt="2020-09-17T05:48:08.305" v="7922" actId="1076"/>
          <ac:picMkLst>
            <pc:docMk/>
            <pc:sldMk cId="3295377899" sldId="277"/>
            <ac:picMk id="13" creationId="{18FDA558-A450-438B-8F84-F1102A984A55}"/>
          </ac:picMkLst>
        </pc:picChg>
        <pc:picChg chg="add mod">
          <ac:chgData name="tien-i Kao" userId="a59c1bdb761853cd" providerId="LiveId" clId="{91FC7BCA-5780-4750-B8CE-D50B0B016C8A}" dt="2020-09-17T05:48:06.665" v="7921" actId="1076"/>
          <ac:picMkLst>
            <pc:docMk/>
            <pc:sldMk cId="3295377899" sldId="277"/>
            <ac:picMk id="15" creationId="{53301DB9-4159-4755-BA64-2CA2594A4A5A}"/>
          </ac:picMkLst>
        </pc:picChg>
      </pc:sldChg>
      <pc:sldChg chg="addSp delSp modSp new mod">
        <pc:chgData name="tien-i Kao" userId="a59c1bdb761853cd" providerId="LiveId" clId="{91FC7BCA-5780-4750-B8CE-D50B0B016C8A}" dt="2020-09-17T05:46:54.625" v="7910" actId="1076"/>
        <pc:sldMkLst>
          <pc:docMk/>
          <pc:sldMk cId="1007277838" sldId="278"/>
        </pc:sldMkLst>
        <pc:spChg chg="mod">
          <ac:chgData name="tien-i Kao" userId="a59c1bdb761853cd" providerId="LiveId" clId="{91FC7BCA-5780-4750-B8CE-D50B0B016C8A}" dt="2020-09-17T05:43:37.465" v="7867"/>
          <ac:spMkLst>
            <pc:docMk/>
            <pc:sldMk cId="1007277838" sldId="278"/>
            <ac:spMk id="2" creationId="{791C20D2-6432-4B26-ABA4-88F81BE65A91}"/>
          </ac:spMkLst>
        </pc:spChg>
        <pc:spChg chg="del">
          <ac:chgData name="tien-i Kao" userId="a59c1bdb761853cd" providerId="LiveId" clId="{91FC7BCA-5780-4750-B8CE-D50B0B016C8A}" dt="2020-09-17T05:35:51.098" v="7674" actId="478"/>
          <ac:spMkLst>
            <pc:docMk/>
            <pc:sldMk cId="1007277838" sldId="278"/>
            <ac:spMk id="3" creationId="{73882F09-5731-407C-A771-8246D90235BC}"/>
          </ac:spMkLst>
        </pc:spChg>
        <pc:spChg chg="add mod">
          <ac:chgData name="tien-i Kao" userId="a59c1bdb761853cd" providerId="LiveId" clId="{91FC7BCA-5780-4750-B8CE-D50B0B016C8A}" dt="2020-09-17T05:43:54.962" v="7870" actId="14100"/>
          <ac:spMkLst>
            <pc:docMk/>
            <pc:sldMk cId="1007277838" sldId="278"/>
            <ac:spMk id="12" creationId="{381833D6-3F16-454E-A725-061A57D6D36E}"/>
          </ac:spMkLst>
        </pc:spChg>
        <pc:spChg chg="add mod">
          <ac:chgData name="tien-i Kao" userId="a59c1bdb761853cd" providerId="LiveId" clId="{91FC7BCA-5780-4750-B8CE-D50B0B016C8A}" dt="2020-09-17T05:45:02.032" v="7875" actId="14100"/>
          <ac:spMkLst>
            <pc:docMk/>
            <pc:sldMk cId="1007277838" sldId="278"/>
            <ac:spMk id="14" creationId="{2EFBCC68-2CA8-4D38-B05E-46E3F9257676}"/>
          </ac:spMkLst>
        </pc:spChg>
        <pc:spChg chg="add del mod">
          <ac:chgData name="tien-i Kao" userId="a59c1bdb761853cd" providerId="LiveId" clId="{91FC7BCA-5780-4750-B8CE-D50B0B016C8A}" dt="2020-09-17T05:45:16.750" v="7879" actId="478"/>
          <ac:spMkLst>
            <pc:docMk/>
            <pc:sldMk cId="1007277838" sldId="278"/>
            <ac:spMk id="16" creationId="{43F006A0-826B-43B7-8C3E-C493517A5E82}"/>
          </ac:spMkLst>
        </pc:spChg>
        <pc:spChg chg="add mod">
          <ac:chgData name="tien-i Kao" userId="a59c1bdb761853cd" providerId="LiveId" clId="{91FC7BCA-5780-4750-B8CE-D50B0B016C8A}" dt="2020-09-17T05:45:35.746" v="7883" actId="14100"/>
          <ac:spMkLst>
            <pc:docMk/>
            <pc:sldMk cId="1007277838" sldId="278"/>
            <ac:spMk id="17" creationId="{886D3E60-83A2-47D4-B14C-30CD40F451D3}"/>
          </ac:spMkLst>
        </pc:spChg>
        <pc:spChg chg="add mod ord">
          <ac:chgData name="tien-i Kao" userId="a59c1bdb761853cd" providerId="LiveId" clId="{91FC7BCA-5780-4750-B8CE-D50B0B016C8A}" dt="2020-09-17T05:46:50.956" v="7909" actId="1076"/>
          <ac:spMkLst>
            <pc:docMk/>
            <pc:sldMk cId="1007277838" sldId="278"/>
            <ac:spMk id="18" creationId="{DF9415F6-848C-4E8D-82CC-B5FAE5F1F76E}"/>
          </ac:spMkLst>
        </pc:spChg>
        <pc:spChg chg="add mod">
          <ac:chgData name="tien-i Kao" userId="a59c1bdb761853cd" providerId="LiveId" clId="{91FC7BCA-5780-4750-B8CE-D50B0B016C8A}" dt="2020-09-17T05:46:54.625" v="7910" actId="1076"/>
          <ac:spMkLst>
            <pc:docMk/>
            <pc:sldMk cId="1007277838" sldId="278"/>
            <ac:spMk id="21" creationId="{926D5B40-8256-4013-9C2E-668D02A71722}"/>
          </ac:spMkLst>
        </pc:spChg>
        <pc:graphicFrameChg chg="add mod modGraphic">
          <ac:chgData name="tien-i Kao" userId="a59c1bdb761853cd" providerId="LiveId" clId="{91FC7BCA-5780-4750-B8CE-D50B0B016C8A}" dt="2020-09-17T05:41:31.369" v="7801" actId="1076"/>
          <ac:graphicFrameMkLst>
            <pc:docMk/>
            <pc:sldMk cId="1007277838" sldId="278"/>
            <ac:graphicFrameMk id="10" creationId="{858739A9-7A1C-4414-B26C-81CE6B22CB20}"/>
          </ac:graphicFrameMkLst>
        </pc:graphicFrameChg>
        <pc:picChg chg="add mod">
          <ac:chgData name="tien-i Kao" userId="a59c1bdb761853cd" providerId="LiveId" clId="{91FC7BCA-5780-4750-B8CE-D50B0B016C8A}" dt="2020-09-17T05:36:07.623" v="7677" actId="14100"/>
          <ac:picMkLst>
            <pc:docMk/>
            <pc:sldMk cId="1007277838" sldId="278"/>
            <ac:picMk id="5" creationId="{D7AC6B2B-9CBF-4B9E-BA4F-B623E24C8E9A}"/>
          </ac:picMkLst>
        </pc:picChg>
        <pc:picChg chg="add mod">
          <ac:chgData name="tien-i Kao" userId="a59c1bdb761853cd" providerId="LiveId" clId="{91FC7BCA-5780-4750-B8CE-D50B0B016C8A}" dt="2020-09-17T05:46:50.956" v="7909" actId="1076"/>
          <ac:picMkLst>
            <pc:docMk/>
            <pc:sldMk cId="1007277838" sldId="278"/>
            <ac:picMk id="7" creationId="{B9876336-60BA-4999-BF0F-B98E59F44774}"/>
          </ac:picMkLst>
        </pc:picChg>
        <pc:picChg chg="add mod">
          <ac:chgData name="tien-i Kao" userId="a59c1bdb761853cd" providerId="LiveId" clId="{91FC7BCA-5780-4750-B8CE-D50B0B016C8A}" dt="2020-09-17T05:37:46.232" v="7684" actId="1076"/>
          <ac:picMkLst>
            <pc:docMk/>
            <pc:sldMk cId="1007277838" sldId="278"/>
            <ac:picMk id="9" creationId="{E242AF2C-50FC-4B0B-B496-6C727A6644E3}"/>
          </ac:picMkLst>
        </pc:picChg>
        <pc:cxnChg chg="add del mod">
          <ac:chgData name="tien-i Kao" userId="a59c1bdb761853cd" providerId="LiveId" clId="{91FC7BCA-5780-4750-B8CE-D50B0B016C8A}" dt="2020-09-17T05:46:28.712" v="7892" actId="478"/>
          <ac:cxnSpMkLst>
            <pc:docMk/>
            <pc:sldMk cId="1007277838" sldId="278"/>
            <ac:cxnSpMk id="20" creationId="{637903FE-67BD-438B-BA1A-F88964B45218}"/>
          </ac:cxnSpMkLst>
        </pc:cxnChg>
      </pc:sldChg>
      <pc:sldChg chg="new">
        <pc:chgData name="tien-i Kao" userId="a59c1bdb761853cd" providerId="LiveId" clId="{91FC7BCA-5780-4750-B8CE-D50B0B016C8A}" dt="2020-09-17T08:55:20.022" v="7995" actId="680"/>
        <pc:sldMkLst>
          <pc:docMk/>
          <pc:sldMk cId="378950951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03F8A-36E0-45E9-A726-AD2DC1220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BC4185-40E3-4E75-A3E0-2F7E634B5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D5DB1-E694-40A3-B9A0-7B98E581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55F8-4923-4F4F-837C-3D42B6245BE5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D6233B-C8BA-41F0-8E92-B4724946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AEE11-6030-4217-A8C2-A1AD4952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D53-E9A9-41B9-AAE4-630851C42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10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DEDFF-44A7-4CEE-9975-E8B5697E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4B19EF-4577-4618-B647-EA112F343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5E03B5-3ADB-48D9-A8C6-848EECCA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55F8-4923-4F4F-837C-3D42B6245BE5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E85A5A-B394-4A67-AC2E-737EEE81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83A006-2FBA-47C9-950F-E1567863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D53-E9A9-41B9-AAE4-630851C42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251258-7250-40E1-98ED-2C9A1BA55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FC2C59-A61A-40C6-8717-CE982A97F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9DB988-06BD-4014-857A-685CB610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55F8-4923-4F4F-837C-3D42B6245BE5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714046-A4E3-4E3B-B26F-7D8741A6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11C58-99F4-46B7-96C4-55A6503D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D53-E9A9-41B9-AAE4-630851C42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37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53764-F1FA-492A-A8DB-C2F04944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6B46B-38CA-4D49-9321-11B0C03C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F8C078-D6E2-4C0C-B828-438EC0FB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55F8-4923-4F4F-837C-3D42B6245BE5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C02DB-764B-4741-8E84-50E836E9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A68B86-C389-469B-8D6E-E6C4D65C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D53-E9A9-41B9-AAE4-630851C42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93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39F5EE-C2B9-4117-964D-55D7E536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BDBF17-BD4F-4819-9586-0A1D44FA5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67CC5D-EB40-401B-BC8F-5451C03C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55F8-4923-4F4F-837C-3D42B6245BE5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2C7D6B-C243-4E12-9919-AE362584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0CCD6-D0B2-4420-BCE5-AD8961DE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D53-E9A9-41B9-AAE4-630851C42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96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64262-E557-40E3-8C57-456D5AB7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FDCEC-2E6B-407A-B3D4-F1441D953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568393-5FC4-4BDD-8848-8BE52005E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426072-9952-475D-A702-52749FA8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55F8-4923-4F4F-837C-3D42B6245BE5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25FDE6-5AFB-4090-8BF2-9FC61F1C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65B789-3CB3-4E35-8378-10AF84D3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D53-E9A9-41B9-AAE4-630851C42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85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F7D10-9E7A-4B31-B122-3F3D2311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EBA9D2-013A-4922-B00B-47F1BEA49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300632-765D-401C-9C0F-B6FA07BD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70CC948-817C-4DC2-8AFF-01294B488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C1C2B4-388C-4974-A2FD-CC779F4C9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35B8FE-8583-4CAC-9FFE-C42BF3B6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55F8-4923-4F4F-837C-3D42B6245BE5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B5D1DC-F677-4D4A-8D5D-DA3BDDD8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9686EF-4EEB-4F72-807A-A4155877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D53-E9A9-41B9-AAE4-630851C42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29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6A887-C9A1-4167-AAD6-B60099A7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74B5C2-BA86-4746-9103-17E2645E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55F8-4923-4F4F-837C-3D42B6245BE5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C8B393-3459-4DD5-9D4E-86F0FCFD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897A03-78FF-4287-8A37-BEE6B091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D53-E9A9-41B9-AAE4-630851C42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05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7C1350-D2D0-402F-8F0C-A2A5DB1F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55F8-4923-4F4F-837C-3D42B6245BE5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4C3E34-1A12-4C6F-A1AC-9E8F1416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BBBD2A-24E5-4086-A388-160ADB2B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D53-E9A9-41B9-AAE4-630851C42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5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12C0F-211B-4C58-8616-17382338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50684A-38CD-4B37-87F4-32765C18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3468D1-0BE5-4397-919D-298F61652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D1F09D-5580-40B5-97A2-5822B42C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55F8-4923-4F4F-837C-3D42B6245BE5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BBBE5B-75AF-4308-825E-C8EC9AFB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40CF40-AE32-4131-A991-29586284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D53-E9A9-41B9-AAE4-630851C42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46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82043-FFF2-49E9-8DA6-683F0746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746FE43-BD2F-4753-B2F2-C074264AF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1EACCF-D9CF-4C24-A8A4-8ACE3367B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0F47AA-AB6C-4004-BBCB-8103AACF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55F8-4923-4F4F-837C-3D42B6245BE5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61C4CD-3A06-42C9-8FB9-D438B40D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7F4707-D6AB-4AD3-9E23-C3946ABB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D53-E9A9-41B9-AAE4-630851C42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4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8DFB15-0146-4B73-B8F6-B4EE15E5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EE81AF-8CB3-4439-A41C-8CE08429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8BD913-C329-4599-83F1-0CCE1C04C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555F8-4923-4F4F-837C-3D42B6245BE5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B7EABC-E2F4-4072-884C-D5C7899D5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E1D17-C716-4684-9E4A-9C84446E7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BD53-E9A9-41B9-AAE4-630851C42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63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A72D6-4AC2-46E4-BF7F-BE16BEC47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64A217-A9BB-4D2A-BD91-AFB82E9BA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71F71C-736D-4DEF-8596-9DF9944A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27" y="2660936"/>
            <a:ext cx="5886450" cy="4000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63D1809-F5F3-4E47-80B5-62C0708C6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27" y="3683892"/>
            <a:ext cx="5886450" cy="246170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AC28FCE-7DA0-4965-A33E-20C0602533BE}"/>
              </a:ext>
            </a:extLst>
          </p:cNvPr>
          <p:cNvSpPr/>
          <p:nvPr/>
        </p:nvSpPr>
        <p:spPr>
          <a:xfrm>
            <a:off x="838200" y="4128940"/>
            <a:ext cx="877478" cy="108408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6746E30-2AC1-435A-8EA5-41E12876CF3E}"/>
              </a:ext>
            </a:extLst>
          </p:cNvPr>
          <p:cNvCxnSpPr/>
          <p:nvPr/>
        </p:nvCxnSpPr>
        <p:spPr>
          <a:xfrm flipV="1">
            <a:off x="2587557" y="2928026"/>
            <a:ext cx="1926077" cy="136187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665DBF-28D0-4C08-8559-4B62D4E6E345}"/>
              </a:ext>
            </a:extLst>
          </p:cNvPr>
          <p:cNvSpPr txBox="1"/>
          <p:nvPr/>
        </p:nvSpPr>
        <p:spPr>
          <a:xfrm>
            <a:off x="7263320" y="1854636"/>
            <a:ext cx="39912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來自</a:t>
            </a:r>
            <a:r>
              <a:rPr lang="en-US" altLang="zh-TW" dirty="0"/>
              <a:t>”</a:t>
            </a:r>
            <a:r>
              <a:rPr lang="en-US" altLang="zh-TW" dirty="0" err="1"/>
              <a:t>imageai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我是一個</a:t>
            </a:r>
            <a:r>
              <a:rPr lang="en-US" altLang="zh-TW" dirty="0" err="1"/>
              <a:t>customVideoObejectDetection</a:t>
            </a:r>
            <a:endParaRPr lang="en-US" altLang="zh-TW" dirty="0"/>
          </a:p>
          <a:p>
            <a:r>
              <a:rPr lang="zh-TW" altLang="en-US" dirty="0"/>
              <a:t>叫做</a:t>
            </a:r>
            <a:r>
              <a:rPr lang="en-US" altLang="zh-TW" dirty="0"/>
              <a:t>”</a:t>
            </a:r>
            <a:r>
              <a:rPr lang="en-US" altLang="zh-TW" dirty="0" err="1"/>
              <a:t>video_detection</a:t>
            </a:r>
            <a:r>
              <a:rPr lang="en-US" altLang="zh-TW" dirty="0"/>
              <a:t>”</a:t>
            </a:r>
          </a:p>
          <a:p>
            <a:endParaRPr lang="en-US" altLang="zh-TW" dirty="0"/>
          </a:p>
          <a:p>
            <a:r>
              <a:rPr lang="zh-TW" altLang="en-US" dirty="0"/>
              <a:t>我在</a:t>
            </a:r>
            <a:r>
              <a:rPr lang="en-US" altLang="zh-TW" dirty="0"/>
              <a:t>”</a:t>
            </a:r>
            <a:r>
              <a:rPr lang="en-US" altLang="zh-TW" dirty="0" err="1"/>
              <a:t>videoLoop</a:t>
            </a:r>
            <a:r>
              <a:rPr lang="en-US" altLang="zh-TW" dirty="0"/>
              <a:t>()”</a:t>
            </a:r>
            <a:r>
              <a:rPr lang="zh-TW" altLang="en-US" dirty="0"/>
              <a:t>裡負責物件辨識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C769867-C44F-4241-97A4-1FDE0DC84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320" y="3683892"/>
            <a:ext cx="3281016" cy="25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8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B2EBE-6256-40B4-BBFE-314FC57B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videoLoop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36732F3-ED1A-4F46-A59F-8524160F4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27" y="1924844"/>
            <a:ext cx="10363200" cy="43338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C12F244-6509-4D53-87E2-8EF491CA8B74}"/>
              </a:ext>
            </a:extLst>
          </p:cNvPr>
          <p:cNvSpPr/>
          <p:nvPr/>
        </p:nvSpPr>
        <p:spPr>
          <a:xfrm>
            <a:off x="3659405" y="3307403"/>
            <a:ext cx="3937897" cy="56420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8DB77-87BE-47DA-B08B-7F62B04838E2}"/>
              </a:ext>
            </a:extLst>
          </p:cNvPr>
          <p:cNvSpPr/>
          <p:nvPr/>
        </p:nvSpPr>
        <p:spPr>
          <a:xfrm>
            <a:off x="4521924" y="5583677"/>
            <a:ext cx="4544255" cy="30804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7D03C282-A3B9-460F-927E-5F99C026BDD6}"/>
              </a:ext>
            </a:extLst>
          </p:cNvPr>
          <p:cNvSpPr/>
          <p:nvPr/>
        </p:nvSpPr>
        <p:spPr>
          <a:xfrm>
            <a:off x="7402749" y="1595334"/>
            <a:ext cx="2227634" cy="1040862"/>
          </a:xfrm>
          <a:prstGeom prst="wedgeRoundRectCallout">
            <a:avLst>
              <a:gd name="adj1" fmla="val -67905"/>
              <a:gd name="adj2" fmla="val 1186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載入網路模型檔案</a:t>
            </a:r>
            <a:endParaRPr lang="en-US" altLang="zh-TW" dirty="0"/>
          </a:p>
          <a:p>
            <a:pPr algn="ctr"/>
            <a:r>
              <a:rPr lang="en-US" altLang="zh-TW" dirty="0"/>
              <a:t>.h5, .json</a:t>
            </a:r>
          </a:p>
          <a:p>
            <a:pPr algn="ctr"/>
            <a:r>
              <a:rPr lang="zh-TW" altLang="en-US" dirty="0"/>
              <a:t>注意</a:t>
            </a:r>
            <a:r>
              <a:rPr lang="en-US" altLang="zh-TW" dirty="0"/>
              <a:t>,</a:t>
            </a:r>
            <a:r>
              <a:rPr lang="zh-TW" altLang="en-US" dirty="0">
                <a:solidFill>
                  <a:srgbClr val="FF0000"/>
                </a:solidFill>
              </a:rPr>
              <a:t>每個班級的檔案因該都不同</a:t>
            </a: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AB42293A-8920-4CD7-9B9A-2FE8F6B0A461}"/>
              </a:ext>
            </a:extLst>
          </p:cNvPr>
          <p:cNvSpPr/>
          <p:nvPr/>
        </p:nvSpPr>
        <p:spPr>
          <a:xfrm>
            <a:off x="8741924" y="3701374"/>
            <a:ext cx="2227634" cy="1040862"/>
          </a:xfrm>
          <a:prstGeom prst="wedgeRoundRectCallout">
            <a:avLst>
              <a:gd name="adj1" fmla="val -71835"/>
              <a:gd name="adj2" fmla="val 1345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i="1" dirty="0"/>
              <a:t>callback</a:t>
            </a:r>
          </a:p>
          <a:p>
            <a:r>
              <a:rPr lang="en-US" altLang="zh-TW" dirty="0" err="1"/>
              <a:t>imageAI</a:t>
            </a:r>
            <a:r>
              <a:rPr lang="zh-TW" altLang="en-US" dirty="0"/>
              <a:t>辨識後要做的工作</a:t>
            </a:r>
          </a:p>
        </p:txBody>
      </p:sp>
      <p:sp>
        <p:nvSpPr>
          <p:cNvPr id="15" name="語音泡泡: 圓角矩形 14">
            <a:extLst>
              <a:ext uri="{FF2B5EF4-FFF2-40B4-BE49-F238E27FC236}">
                <a16:creationId xmlns:a16="http://schemas.microsoft.com/office/drawing/2014/main" id="{8EBEE8DF-7041-4F15-A31D-AAEF78EB9E6D}"/>
              </a:ext>
            </a:extLst>
          </p:cNvPr>
          <p:cNvSpPr/>
          <p:nvPr/>
        </p:nvSpPr>
        <p:spPr>
          <a:xfrm>
            <a:off x="1103673" y="4996771"/>
            <a:ext cx="2933306" cy="924129"/>
          </a:xfrm>
          <a:prstGeom prst="wedgeRoundRectCallout">
            <a:avLst>
              <a:gd name="adj1" fmla="val 43197"/>
              <a:gd name="adj2" fmla="val -11579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detectObjectionsFormVideo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會</a:t>
            </a:r>
            <a:r>
              <a:rPr lang="zh-TW" alt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不斷循環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辨識物件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22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4E11B-638D-4A82-BBD6-D516E91B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08" y="365125"/>
            <a:ext cx="10515600" cy="1325563"/>
          </a:xfrm>
        </p:spPr>
        <p:txBody>
          <a:bodyPr/>
          <a:lstStyle/>
          <a:p>
            <a:r>
              <a:rPr lang="en-US" altLang="zh-TW" dirty="0" err="1"/>
              <a:t>per_frame_function_DataGet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CD0B444-F9D7-4775-BE25-902BCE54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08" y="1812687"/>
            <a:ext cx="9515475" cy="280987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37B980B-6BBB-4491-8B14-3DC1AD610CCB}"/>
              </a:ext>
            </a:extLst>
          </p:cNvPr>
          <p:cNvSpPr txBox="1"/>
          <p:nvPr/>
        </p:nvSpPr>
        <p:spPr>
          <a:xfrm>
            <a:off x="595008" y="1443355"/>
            <a:ext cx="494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video_detection</a:t>
            </a:r>
            <a:r>
              <a:rPr lang="zh-TW" altLang="en-US" dirty="0"/>
              <a:t>在每次辨識完影像後所做的動作</a:t>
            </a:r>
            <a:endParaRPr lang="en-US" altLang="zh-TW" dirty="0"/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85393E60-1D61-4B56-B719-F2C900E4ADED}"/>
              </a:ext>
            </a:extLst>
          </p:cNvPr>
          <p:cNvSpPr/>
          <p:nvPr/>
        </p:nvSpPr>
        <p:spPr>
          <a:xfrm>
            <a:off x="8454720" y="2351862"/>
            <a:ext cx="2982845" cy="865762"/>
          </a:xfrm>
          <a:prstGeom prst="wedgeRoundRectCallout">
            <a:avLst>
              <a:gd name="adj1" fmla="val -215414"/>
              <a:gd name="adj2" fmla="val -546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函式名稱可以自訂</a:t>
            </a:r>
            <a:r>
              <a:rPr lang="en-US" altLang="zh-TW" dirty="0"/>
              <a:t>,</a:t>
            </a:r>
            <a:r>
              <a:rPr lang="zh-TW" altLang="en-US" dirty="0"/>
              <a:t>但參數需符合</a:t>
            </a:r>
            <a:r>
              <a:rPr lang="en-US" altLang="zh-TW" dirty="0" err="1"/>
              <a:t>imageAI</a:t>
            </a:r>
            <a:r>
              <a:rPr lang="zh-TW" altLang="en-US" dirty="0"/>
              <a:t>所規定的格式</a:t>
            </a:r>
            <a:endParaRPr lang="en-US" altLang="zh-TW" dirty="0"/>
          </a:p>
        </p:txBody>
      </p:sp>
      <p:sp>
        <p:nvSpPr>
          <p:cNvPr id="18" name="語音泡泡: 圓角矩形 17">
            <a:extLst>
              <a:ext uri="{FF2B5EF4-FFF2-40B4-BE49-F238E27FC236}">
                <a16:creationId xmlns:a16="http://schemas.microsoft.com/office/drawing/2014/main" id="{D2001A16-8276-4D28-A83E-D559CB63D960}"/>
              </a:ext>
            </a:extLst>
          </p:cNvPr>
          <p:cNvSpPr/>
          <p:nvPr/>
        </p:nvSpPr>
        <p:spPr>
          <a:xfrm>
            <a:off x="8133491" y="4459269"/>
            <a:ext cx="2982845" cy="865762"/>
          </a:xfrm>
          <a:prstGeom prst="wedgeRoundRectCallout">
            <a:avLst>
              <a:gd name="adj1" fmla="val -192959"/>
              <a:gd name="adj2" fmla="val -2003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如果有偵測到物件</a:t>
            </a:r>
            <a:r>
              <a:rPr lang="en-US" altLang="zh-TW" dirty="0"/>
              <a:t>,</a:t>
            </a:r>
            <a:r>
              <a:rPr lang="zh-TW" altLang="en-US" dirty="0"/>
              <a:t>將結果儲存到</a:t>
            </a:r>
            <a:r>
              <a:rPr lang="en-US" altLang="zh-TW" dirty="0"/>
              <a:t>”</a:t>
            </a:r>
            <a:r>
              <a:rPr lang="en-US" altLang="zh-TW" dirty="0" err="1"/>
              <a:t>UserSign</a:t>
            </a:r>
            <a:r>
              <a:rPr lang="en-US" altLang="zh-TW" dirty="0"/>
              <a:t>”</a:t>
            </a:r>
            <a:r>
              <a:rPr lang="zh-TW" altLang="en-US" dirty="0"/>
              <a:t>串列</a:t>
            </a:r>
            <a:endParaRPr lang="en-US" altLang="zh-TW" dirty="0"/>
          </a:p>
        </p:txBody>
      </p:sp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6A3D8663-F5CD-4C2C-BB1D-1AF4A6B1549A}"/>
              </a:ext>
            </a:extLst>
          </p:cNvPr>
          <p:cNvSpPr/>
          <p:nvPr/>
        </p:nvSpPr>
        <p:spPr>
          <a:xfrm>
            <a:off x="3500531" y="5335032"/>
            <a:ext cx="2982845" cy="865762"/>
          </a:xfrm>
          <a:prstGeom prst="wedgeRoundRectCallout">
            <a:avLst>
              <a:gd name="adj1" fmla="val -83936"/>
              <a:gd name="adj2" fmla="val -1778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將辨識完含辨識框的畫面</a:t>
            </a:r>
            <a:endParaRPr lang="en-US" altLang="zh-TW" dirty="0"/>
          </a:p>
          <a:p>
            <a:r>
              <a:rPr lang="zh-TW" altLang="en-US" dirty="0"/>
              <a:t>透過</a:t>
            </a:r>
            <a:r>
              <a:rPr lang="en-US" altLang="zh-TW" dirty="0"/>
              <a:t>cv</a:t>
            </a:r>
            <a:r>
              <a:rPr lang="zh-TW" altLang="en-US" dirty="0"/>
              <a:t>畫在畫面上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579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ABD72-8578-4925-BB9C-EE4F8E33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per_frame_function_DataGet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139FF3-FEBA-4E63-9873-B33805238D83}"/>
              </a:ext>
            </a:extLst>
          </p:cNvPr>
          <p:cNvSpPr txBox="1"/>
          <p:nvPr/>
        </p:nvSpPr>
        <p:spPr>
          <a:xfrm>
            <a:off x="595008" y="1963063"/>
            <a:ext cx="96704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imageAI</a:t>
            </a:r>
            <a:r>
              <a:rPr lang="zh-TW" altLang="en-US" dirty="0"/>
              <a:t>有預想到程式開發人員會需要在每張圖辨識完成時加些功能的需求</a:t>
            </a:r>
            <a:r>
              <a:rPr lang="en-US" altLang="zh-TW" dirty="0"/>
              <a:t>,</a:t>
            </a:r>
            <a:r>
              <a:rPr lang="zh-TW" altLang="en-US" dirty="0"/>
              <a:t>所以提供了</a:t>
            </a:r>
            <a:endParaRPr lang="en-US" altLang="zh-TW" dirty="0"/>
          </a:p>
          <a:p>
            <a:r>
              <a:rPr lang="en-US" altLang="zh-TW" dirty="0"/>
              <a:t>” </a:t>
            </a:r>
            <a:r>
              <a:rPr lang="en-US" altLang="zh-TW" dirty="0" err="1"/>
              <a:t>per_frame_function</a:t>
            </a:r>
            <a:r>
              <a:rPr lang="en-US" altLang="zh-TW" dirty="0"/>
              <a:t>”</a:t>
            </a:r>
            <a:r>
              <a:rPr lang="zh-TW" altLang="en-US" dirty="0"/>
              <a:t>參數做為接口</a:t>
            </a:r>
            <a:r>
              <a:rPr lang="en-US" altLang="zh-TW" dirty="0"/>
              <a:t>,</a:t>
            </a:r>
            <a:r>
              <a:rPr lang="zh-TW" altLang="en-US" dirty="0"/>
              <a:t>讓程式開發人員把實際需要的功能當作參數傳給</a:t>
            </a:r>
            <a:r>
              <a:rPr lang="en-US" altLang="zh-TW" dirty="0" err="1"/>
              <a:t>imageAI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而我們在此範例中傳遞給 </a:t>
            </a:r>
            <a:r>
              <a:rPr lang="en-US" altLang="zh-TW" dirty="0" err="1"/>
              <a:t>imageAI</a:t>
            </a:r>
            <a:r>
              <a:rPr lang="en-US" altLang="zh-TW" dirty="0"/>
              <a:t> </a:t>
            </a:r>
            <a:r>
              <a:rPr lang="zh-TW" altLang="en-US" dirty="0"/>
              <a:t>的功能就是</a:t>
            </a:r>
            <a:r>
              <a:rPr lang="en-US" altLang="zh-TW" dirty="0"/>
              <a:t>”</a:t>
            </a:r>
            <a:r>
              <a:rPr lang="en-US" altLang="zh-TW" dirty="0" err="1"/>
              <a:t>per_frame_function_DataGet</a:t>
            </a:r>
            <a:r>
              <a:rPr lang="en-US" altLang="zh-TW" dirty="0"/>
              <a:t>( )”.</a:t>
            </a:r>
          </a:p>
          <a:p>
            <a:endParaRPr lang="en-US" altLang="zh-TW" dirty="0"/>
          </a:p>
          <a:p>
            <a:r>
              <a:rPr lang="zh-TW" altLang="en-US" dirty="0" smtClean="0"/>
              <a:t>如果</a:t>
            </a:r>
            <a:r>
              <a:rPr lang="en-US" altLang="zh-TW" dirty="0" err="1" smtClean="0"/>
              <a:t>imageAI</a:t>
            </a:r>
            <a:r>
              <a:rPr lang="zh-TW" altLang="en-US" dirty="0"/>
              <a:t>沒有提供這個</a:t>
            </a:r>
            <a:r>
              <a:rPr lang="en-US" altLang="zh-TW" dirty="0"/>
              <a:t>”</a:t>
            </a:r>
            <a:r>
              <a:rPr lang="en-US" altLang="zh-TW" dirty="0" err="1"/>
              <a:t>per_frame_function</a:t>
            </a:r>
            <a:r>
              <a:rPr lang="en-US" altLang="zh-TW" dirty="0"/>
              <a:t>”</a:t>
            </a:r>
            <a:r>
              <a:rPr lang="zh-TW" altLang="en-US" dirty="0"/>
              <a:t>的接口</a:t>
            </a:r>
            <a:r>
              <a:rPr lang="en-US" altLang="zh-TW" dirty="0"/>
              <a:t>,</a:t>
            </a:r>
            <a:r>
              <a:rPr lang="zh-TW" altLang="en-US" dirty="0"/>
              <a:t>我們就必需修改</a:t>
            </a:r>
            <a:r>
              <a:rPr lang="en-US" altLang="zh-TW" dirty="0" err="1"/>
              <a:t>imageAI</a:t>
            </a:r>
            <a:r>
              <a:rPr lang="zh-TW" altLang="en-US" dirty="0"/>
              <a:t>內的程式碼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這樣會破壞到本來</a:t>
            </a:r>
            <a:r>
              <a:rPr lang="en-US" altLang="zh-TW" dirty="0" err="1"/>
              <a:t>imageAI</a:t>
            </a:r>
            <a:r>
              <a:rPr lang="zh-TW" altLang="en-US" dirty="0"/>
              <a:t>的程式</a:t>
            </a:r>
            <a:r>
              <a:rPr lang="en-US" altLang="zh-TW" dirty="0"/>
              <a:t>,</a:t>
            </a:r>
            <a:r>
              <a:rPr lang="zh-TW" altLang="en-US" dirty="0"/>
              <a:t>造成未來模組化升級的困難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30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AFB98ABC-B7D5-435B-91C4-86CD91C1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50" y="1724004"/>
            <a:ext cx="1822253" cy="48593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1D62EDC-4FAF-4B2A-8E56-A8C4BDFF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A7CE796-F78D-4D1D-8268-EB216D77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229" y="1852685"/>
            <a:ext cx="3932813" cy="473900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06F9169-F51F-41E1-84EF-5B47D4D89053}"/>
              </a:ext>
            </a:extLst>
          </p:cNvPr>
          <p:cNvSpPr/>
          <p:nvPr/>
        </p:nvSpPr>
        <p:spPr>
          <a:xfrm>
            <a:off x="3640989" y="2346960"/>
            <a:ext cx="2875635" cy="1194816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BC5411-CBDB-4538-A7CC-A33964CABE58}"/>
              </a:ext>
            </a:extLst>
          </p:cNvPr>
          <p:cNvSpPr/>
          <p:nvPr/>
        </p:nvSpPr>
        <p:spPr>
          <a:xfrm>
            <a:off x="3640989" y="2151325"/>
            <a:ext cx="2875635" cy="195635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E40541-8514-46EE-B261-0A13280DD295}"/>
              </a:ext>
            </a:extLst>
          </p:cNvPr>
          <p:cNvSpPr/>
          <p:nvPr/>
        </p:nvSpPr>
        <p:spPr>
          <a:xfrm>
            <a:off x="3640989" y="3684973"/>
            <a:ext cx="2875635" cy="155507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818FF4-A69F-4515-9E06-789BD3498E78}"/>
              </a:ext>
            </a:extLst>
          </p:cNvPr>
          <p:cNvSpPr/>
          <p:nvPr/>
        </p:nvSpPr>
        <p:spPr>
          <a:xfrm>
            <a:off x="3640988" y="3848439"/>
            <a:ext cx="2875635" cy="155507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3425A4-4C5E-4FAA-8CD1-3493E9600535}"/>
              </a:ext>
            </a:extLst>
          </p:cNvPr>
          <p:cNvSpPr/>
          <p:nvPr/>
        </p:nvSpPr>
        <p:spPr>
          <a:xfrm>
            <a:off x="3640988" y="4002477"/>
            <a:ext cx="2875635" cy="155507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2B8FB4-C3FF-40F5-93C7-AFA989899AE7}"/>
              </a:ext>
            </a:extLst>
          </p:cNvPr>
          <p:cNvSpPr/>
          <p:nvPr/>
        </p:nvSpPr>
        <p:spPr>
          <a:xfrm>
            <a:off x="3640987" y="4187207"/>
            <a:ext cx="2875635" cy="2152633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4CEBFBB-DABE-4154-A689-80D3B68184A3}"/>
              </a:ext>
            </a:extLst>
          </p:cNvPr>
          <p:cNvSpPr txBox="1"/>
          <p:nvPr/>
        </p:nvSpPr>
        <p:spPr>
          <a:xfrm>
            <a:off x="2033554" y="2353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1698893-5F78-41D0-B4BE-BA971A60884D}"/>
              </a:ext>
            </a:extLst>
          </p:cNvPr>
          <p:cNvSpPr txBox="1"/>
          <p:nvPr/>
        </p:nvSpPr>
        <p:spPr>
          <a:xfrm>
            <a:off x="1906387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BF1E22D-22A3-4C92-8950-A191AFAC5AAF}"/>
              </a:ext>
            </a:extLst>
          </p:cNvPr>
          <p:cNvSpPr txBox="1"/>
          <p:nvPr/>
        </p:nvSpPr>
        <p:spPr>
          <a:xfrm>
            <a:off x="2191424" y="3741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0A1991D-100D-4E24-9ADB-FD1C2D0ED1F2}"/>
              </a:ext>
            </a:extLst>
          </p:cNvPr>
          <p:cNvSpPr txBox="1"/>
          <p:nvPr/>
        </p:nvSpPr>
        <p:spPr>
          <a:xfrm>
            <a:off x="2040581" y="4534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0B4A86F-EF8E-41B0-9793-1387A1F3456F}"/>
              </a:ext>
            </a:extLst>
          </p:cNvPr>
          <p:cNvSpPr txBox="1"/>
          <p:nvPr/>
        </p:nvSpPr>
        <p:spPr>
          <a:xfrm>
            <a:off x="2040581" y="5216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C959F67-E6F4-450B-9742-EDA19F03AF03}"/>
              </a:ext>
            </a:extLst>
          </p:cNvPr>
          <p:cNvSpPr txBox="1"/>
          <p:nvPr/>
        </p:nvSpPr>
        <p:spPr>
          <a:xfrm>
            <a:off x="2040581" y="5827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7DBDF52-C356-4E60-B958-31BC4EA89C76}"/>
              </a:ext>
            </a:extLst>
          </p:cNvPr>
          <p:cNvSpPr txBox="1"/>
          <p:nvPr/>
        </p:nvSpPr>
        <p:spPr>
          <a:xfrm>
            <a:off x="3392229" y="2064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E912CDD-26AB-4989-BBD8-DD178EC1B5DE}"/>
              </a:ext>
            </a:extLst>
          </p:cNvPr>
          <p:cNvSpPr txBox="1"/>
          <p:nvPr/>
        </p:nvSpPr>
        <p:spPr>
          <a:xfrm>
            <a:off x="3365766" y="2670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7CF55CF-0EDF-49AB-B938-3A55ACFE340F}"/>
              </a:ext>
            </a:extLst>
          </p:cNvPr>
          <p:cNvSpPr txBox="1"/>
          <p:nvPr/>
        </p:nvSpPr>
        <p:spPr>
          <a:xfrm>
            <a:off x="3365766" y="3625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6AF7F39-1B34-4040-B83A-C4D3083DB2B4}"/>
              </a:ext>
            </a:extLst>
          </p:cNvPr>
          <p:cNvSpPr txBox="1"/>
          <p:nvPr/>
        </p:nvSpPr>
        <p:spPr>
          <a:xfrm>
            <a:off x="3365766" y="3784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10DC8B4-9545-40CB-873D-D00A1D6AB858}"/>
              </a:ext>
            </a:extLst>
          </p:cNvPr>
          <p:cNvSpPr txBox="1"/>
          <p:nvPr/>
        </p:nvSpPr>
        <p:spPr>
          <a:xfrm>
            <a:off x="3357023" y="3956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2CF4826-7111-416E-8B88-CB07E85E2F52}"/>
              </a:ext>
            </a:extLst>
          </p:cNvPr>
          <p:cNvSpPr txBox="1"/>
          <p:nvPr/>
        </p:nvSpPr>
        <p:spPr>
          <a:xfrm>
            <a:off x="3374509" y="4128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8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F553C-E177-424C-AC12-76E86076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顯示圖片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8DFDE4-0E1E-4B36-80F5-D1BB3A56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41" y="1611009"/>
            <a:ext cx="4725812" cy="146756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753022B-9780-447F-9128-63663286D2B8}"/>
              </a:ext>
            </a:extLst>
          </p:cNvPr>
          <p:cNvSpPr txBox="1"/>
          <p:nvPr/>
        </p:nvSpPr>
        <p:spPr>
          <a:xfrm>
            <a:off x="3893227" y="3176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輸入圖檔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999E23-76E8-453B-AE15-7EB30D0EC228}"/>
              </a:ext>
            </a:extLst>
          </p:cNvPr>
          <p:cNvSpPr txBox="1"/>
          <p:nvPr/>
        </p:nvSpPr>
        <p:spPr>
          <a:xfrm>
            <a:off x="5923065" y="31763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畫面顯示時間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EA78284-4107-437E-BA1A-8484590D1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41" y="3594766"/>
            <a:ext cx="5997952" cy="36933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2130984-6B7F-4210-AF5C-94E0E88F558D}"/>
              </a:ext>
            </a:extLst>
          </p:cNvPr>
          <p:cNvSpPr/>
          <p:nvPr/>
        </p:nvSpPr>
        <p:spPr>
          <a:xfrm>
            <a:off x="3436502" y="3545648"/>
            <a:ext cx="2632953" cy="51604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70617AA-6500-4503-8067-B8D8A60EB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38" y="4321987"/>
            <a:ext cx="8739322" cy="2452957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8542C83-4E38-4EDB-9052-A4EE32015444}"/>
              </a:ext>
            </a:extLst>
          </p:cNvPr>
          <p:cNvSpPr/>
          <p:nvPr/>
        </p:nvSpPr>
        <p:spPr>
          <a:xfrm>
            <a:off x="8258180" y="4573537"/>
            <a:ext cx="749633" cy="97122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EE13C93-D76C-47CB-90FD-244AA7AEE881}"/>
              </a:ext>
            </a:extLst>
          </p:cNvPr>
          <p:cNvCxnSpPr/>
          <p:nvPr/>
        </p:nvCxnSpPr>
        <p:spPr>
          <a:xfrm>
            <a:off x="5476672" y="4061693"/>
            <a:ext cx="2782111" cy="6173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語音泡泡: 圓角矩形 25">
            <a:extLst>
              <a:ext uri="{FF2B5EF4-FFF2-40B4-BE49-F238E27FC236}">
                <a16:creationId xmlns:a16="http://schemas.microsoft.com/office/drawing/2014/main" id="{FB04ED4A-324D-4FD7-8BF5-19FFFA5DA7C6}"/>
              </a:ext>
            </a:extLst>
          </p:cNvPr>
          <p:cNvSpPr/>
          <p:nvPr/>
        </p:nvSpPr>
        <p:spPr>
          <a:xfrm>
            <a:off x="8462461" y="1246221"/>
            <a:ext cx="1444180" cy="729575"/>
          </a:xfrm>
          <a:prstGeom prst="wedgeRoundRectCallout">
            <a:avLst>
              <a:gd name="adj1" fmla="val -303735"/>
              <a:gd name="adj2" fmla="val 1158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顯示圖片</a:t>
            </a:r>
          </a:p>
        </p:txBody>
      </p:sp>
      <p:sp>
        <p:nvSpPr>
          <p:cNvPr id="28" name="語音泡泡: 圓角矩形 27">
            <a:extLst>
              <a:ext uri="{FF2B5EF4-FFF2-40B4-BE49-F238E27FC236}">
                <a16:creationId xmlns:a16="http://schemas.microsoft.com/office/drawing/2014/main" id="{80BD5180-7890-4497-84E5-5761B1DCBDAD}"/>
              </a:ext>
            </a:extLst>
          </p:cNvPr>
          <p:cNvSpPr/>
          <p:nvPr/>
        </p:nvSpPr>
        <p:spPr>
          <a:xfrm>
            <a:off x="9821091" y="2146615"/>
            <a:ext cx="1803462" cy="729575"/>
          </a:xfrm>
          <a:prstGeom prst="wedgeRoundRectCallout">
            <a:avLst>
              <a:gd name="adj1" fmla="val -378970"/>
              <a:gd name="adj2" fmla="val 438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圖片顯示時間</a:t>
            </a:r>
          </a:p>
        </p:txBody>
      </p:sp>
    </p:spTree>
    <p:extLst>
      <p:ext uri="{BB962C8B-B14F-4D97-AF65-F5344CB8AC3E}">
        <p14:creationId xmlns:p14="http://schemas.microsoft.com/office/powerpoint/2010/main" val="447865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1F84E-7124-416A-BCB6-EF7DC4AC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播放聲音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479D6C-CA6A-4AA8-A83A-9F184252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5" y="2040477"/>
            <a:ext cx="4143375" cy="6953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9A71B8-4793-4853-BC35-32B5117B9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1867"/>
            <a:ext cx="8739322" cy="245295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EA9716C-12D0-4C7B-8EE1-1DB3CC85F36C}"/>
              </a:ext>
            </a:extLst>
          </p:cNvPr>
          <p:cNvSpPr/>
          <p:nvPr/>
        </p:nvSpPr>
        <p:spPr>
          <a:xfrm>
            <a:off x="2574909" y="2219758"/>
            <a:ext cx="1506898" cy="34699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41AC335-35C4-4EBD-826B-24AFCC8B8790}"/>
              </a:ext>
            </a:extLst>
          </p:cNvPr>
          <p:cNvCxnSpPr>
            <a:cxnSpLocks/>
          </p:cNvCxnSpPr>
          <p:nvPr/>
        </p:nvCxnSpPr>
        <p:spPr>
          <a:xfrm>
            <a:off x="4081807" y="2566753"/>
            <a:ext cx="367645" cy="14773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3DA4007-B8D9-4331-899B-575C3D9C9AB4}"/>
              </a:ext>
            </a:extLst>
          </p:cNvPr>
          <p:cNvSpPr/>
          <p:nvPr/>
        </p:nvSpPr>
        <p:spPr>
          <a:xfrm>
            <a:off x="3813575" y="3903866"/>
            <a:ext cx="711292" cy="93208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19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BC95F-DBDE-4FB6-98D5-A1BE72A0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亂數生成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ECD6FC4-82C5-4DD6-80AE-FF291342F00F}"/>
              </a:ext>
            </a:extLst>
          </p:cNvPr>
          <p:cNvSpPr txBox="1"/>
          <p:nvPr/>
        </p:nvSpPr>
        <p:spPr>
          <a:xfrm>
            <a:off x="1376313" y="2243579"/>
            <a:ext cx="346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err="1"/>
              <a:t>MachineSign</a:t>
            </a:r>
            <a:r>
              <a:rPr lang="en-US" altLang="zh-TW" dirty="0"/>
              <a:t>=</a:t>
            </a:r>
            <a:r>
              <a:rPr lang="en-US" altLang="zh-TW" dirty="0" err="1"/>
              <a:t>random.randint</a:t>
            </a:r>
            <a:r>
              <a:rPr lang="en-US" altLang="zh-TW" dirty="0"/>
              <a:t>(0,2)</a:t>
            </a:r>
            <a:endParaRPr lang="zh-TW" altLang="en-US" dirty="0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D989CB27-42FD-4EFE-87BB-FFBAD9B3014F}"/>
              </a:ext>
            </a:extLst>
          </p:cNvPr>
          <p:cNvSpPr/>
          <p:nvPr/>
        </p:nvSpPr>
        <p:spPr>
          <a:xfrm>
            <a:off x="5992637" y="2801644"/>
            <a:ext cx="1944731" cy="729575"/>
          </a:xfrm>
          <a:prstGeom prst="wedgeRoundRectCallout">
            <a:avLst>
              <a:gd name="adj1" fmla="val -127874"/>
              <a:gd name="adj2" fmla="val -934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生成亂數範圍</a:t>
            </a:r>
          </a:p>
        </p:txBody>
      </p:sp>
    </p:spTree>
    <p:extLst>
      <p:ext uri="{BB962C8B-B14F-4D97-AF65-F5344CB8AC3E}">
        <p14:creationId xmlns:p14="http://schemas.microsoft.com/office/powerpoint/2010/main" val="30583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3BAF4-8E0A-406A-89D2-A029DF4D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判斷勝負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E0AD1D-C09F-4150-93F8-56C6C00A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581" y="1690688"/>
            <a:ext cx="6067425" cy="5524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7EA85D-39F3-439A-8873-A23F77E3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581" y="2821720"/>
            <a:ext cx="4758852" cy="570675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B917110-6357-4CF2-8FD1-B51003B5A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9996"/>
              </p:ext>
            </p:extLst>
          </p:nvPr>
        </p:nvGraphicFramePr>
        <p:xfrm>
          <a:off x="5967007" y="4347808"/>
          <a:ext cx="34575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386">
                  <a:extLst>
                    <a:ext uri="{9D8B030D-6E8A-4147-A177-3AD203B41FA5}">
                      <a16:colId xmlns:a16="http://schemas.microsoft.com/office/drawing/2014/main" val="3790102017"/>
                    </a:ext>
                  </a:extLst>
                </a:gridCol>
                <a:gridCol w="864386">
                  <a:extLst>
                    <a:ext uri="{9D8B030D-6E8A-4147-A177-3AD203B41FA5}">
                      <a16:colId xmlns:a16="http://schemas.microsoft.com/office/drawing/2014/main" val="1316147603"/>
                    </a:ext>
                  </a:extLst>
                </a:gridCol>
                <a:gridCol w="864386">
                  <a:extLst>
                    <a:ext uri="{9D8B030D-6E8A-4147-A177-3AD203B41FA5}">
                      <a16:colId xmlns:a16="http://schemas.microsoft.com/office/drawing/2014/main" val="4006170934"/>
                    </a:ext>
                  </a:extLst>
                </a:gridCol>
                <a:gridCol w="864386">
                  <a:extLst>
                    <a:ext uri="{9D8B030D-6E8A-4147-A177-3AD203B41FA5}">
                      <a16:colId xmlns:a16="http://schemas.microsoft.com/office/drawing/2014/main" val="4205954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機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機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機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30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人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47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人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25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人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2969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42A5D30E-D726-4EA1-8E4D-B7B464087FC4}"/>
              </a:ext>
            </a:extLst>
          </p:cNvPr>
          <p:cNvSpPr/>
          <p:nvPr/>
        </p:nvSpPr>
        <p:spPr>
          <a:xfrm>
            <a:off x="5811565" y="4617525"/>
            <a:ext cx="860060" cy="132556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9C95FE-16A7-43D1-BC09-7B10E9109A28}"/>
              </a:ext>
            </a:extLst>
          </p:cNvPr>
          <p:cNvSpPr/>
          <p:nvPr/>
        </p:nvSpPr>
        <p:spPr>
          <a:xfrm>
            <a:off x="6752200" y="4235888"/>
            <a:ext cx="2752926" cy="44169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93251B-C316-460B-ADB8-DEFAB49C8390}"/>
              </a:ext>
            </a:extLst>
          </p:cNvPr>
          <p:cNvSpPr/>
          <p:nvPr/>
        </p:nvSpPr>
        <p:spPr>
          <a:xfrm>
            <a:off x="6870142" y="3082307"/>
            <a:ext cx="1068832" cy="44169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C464BE-1284-4C13-AA40-AA94E7DB0DAC}"/>
              </a:ext>
            </a:extLst>
          </p:cNvPr>
          <p:cNvSpPr/>
          <p:nvPr/>
        </p:nvSpPr>
        <p:spPr>
          <a:xfrm>
            <a:off x="5928267" y="3050485"/>
            <a:ext cx="823933" cy="44169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36EAE2-FEF0-4BE7-A395-43FDB00AD2C5}"/>
              </a:ext>
            </a:extLst>
          </p:cNvPr>
          <p:cNvCxnSpPr>
            <a:stCxn id="13" idx="2"/>
          </p:cNvCxnSpPr>
          <p:nvPr/>
        </p:nvCxnSpPr>
        <p:spPr>
          <a:xfrm>
            <a:off x="7404558" y="3524006"/>
            <a:ext cx="291221" cy="7437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EC8B15-C02B-4BA3-B35C-7047314F3AE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241596" y="3492184"/>
            <a:ext cx="98638" cy="112534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62AE53B-DF95-407D-BA7E-76CE80FA8972}"/>
              </a:ext>
            </a:extLst>
          </p:cNvPr>
          <p:cNvSpPr/>
          <p:nvPr/>
        </p:nvSpPr>
        <p:spPr>
          <a:xfrm>
            <a:off x="3783237" y="3078963"/>
            <a:ext cx="1068832" cy="41322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39E7017-B193-4508-8394-5CA4B14CF592}"/>
              </a:ext>
            </a:extLst>
          </p:cNvPr>
          <p:cNvSpPr txBox="1"/>
          <p:nvPr/>
        </p:nvSpPr>
        <p:spPr>
          <a:xfrm>
            <a:off x="3742470" y="4456737"/>
            <a:ext cx="1109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0: </a:t>
            </a:r>
            <a:r>
              <a:rPr lang="zh-TW" altLang="en-US" dirty="0"/>
              <a:t>玩家負</a:t>
            </a:r>
            <a:endParaRPr lang="en-US" altLang="zh-TW" dirty="0"/>
          </a:p>
          <a:p>
            <a:r>
              <a:rPr lang="en-US" altLang="zh-TW" dirty="0"/>
              <a:t>1:</a:t>
            </a:r>
            <a:r>
              <a:rPr lang="zh-TW" altLang="en-US" dirty="0"/>
              <a:t> 平手</a:t>
            </a:r>
            <a:endParaRPr lang="en-US" altLang="zh-TW" dirty="0"/>
          </a:p>
          <a:p>
            <a:r>
              <a:rPr lang="en-US" altLang="zh-TW" dirty="0"/>
              <a:t>2: </a:t>
            </a:r>
            <a:r>
              <a:rPr lang="zh-TW" altLang="en-US" dirty="0"/>
              <a:t>玩家勝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7F9E82C-9930-4F07-B894-31552E365587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4297270" y="3492185"/>
            <a:ext cx="20383" cy="96455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語音泡泡: 圓角矩形 27">
            <a:extLst>
              <a:ext uri="{FF2B5EF4-FFF2-40B4-BE49-F238E27FC236}">
                <a16:creationId xmlns:a16="http://schemas.microsoft.com/office/drawing/2014/main" id="{8745E93E-A479-4817-9D75-547A1ADEBE3E}"/>
              </a:ext>
            </a:extLst>
          </p:cNvPr>
          <p:cNvSpPr/>
          <p:nvPr/>
        </p:nvSpPr>
        <p:spPr>
          <a:xfrm>
            <a:off x="9075907" y="2323236"/>
            <a:ext cx="2277894" cy="604790"/>
          </a:xfrm>
          <a:prstGeom prst="wedgeRoundRectCallout">
            <a:avLst>
              <a:gd name="adj1" fmla="val -100029"/>
              <a:gd name="adj2" fmla="val 575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亂數產生</a:t>
            </a:r>
          </a:p>
        </p:txBody>
      </p:sp>
      <p:sp>
        <p:nvSpPr>
          <p:cNvPr id="30" name="語音泡泡: 圓角矩形 29">
            <a:extLst>
              <a:ext uri="{FF2B5EF4-FFF2-40B4-BE49-F238E27FC236}">
                <a16:creationId xmlns:a16="http://schemas.microsoft.com/office/drawing/2014/main" id="{816E4FBD-684F-439C-9862-5B9018BD032F}"/>
              </a:ext>
            </a:extLst>
          </p:cNvPr>
          <p:cNvSpPr/>
          <p:nvPr/>
        </p:nvSpPr>
        <p:spPr>
          <a:xfrm>
            <a:off x="944950" y="1968908"/>
            <a:ext cx="2277894" cy="604790"/>
          </a:xfrm>
          <a:prstGeom prst="wedgeRoundRectCallout">
            <a:avLst>
              <a:gd name="adj1" fmla="val 165167"/>
              <a:gd name="adj2" fmla="val 1379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videoLoop</a:t>
            </a:r>
            <a:r>
              <a:rPr lang="en-US" altLang="zh-TW" dirty="0"/>
              <a:t>()</a:t>
            </a:r>
            <a:r>
              <a:rPr lang="zh-TW" altLang="en-US" dirty="0"/>
              <a:t>影像辨識結果</a:t>
            </a:r>
          </a:p>
        </p:txBody>
      </p:sp>
    </p:spTree>
    <p:extLst>
      <p:ext uri="{BB962C8B-B14F-4D97-AF65-F5344CB8AC3E}">
        <p14:creationId xmlns:p14="http://schemas.microsoft.com/office/powerpoint/2010/main" val="4085499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E2626BB-AF4F-443C-863B-99C2B872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1717"/>
            <a:ext cx="4288276" cy="11684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01DFD9A-046A-4165-8F6A-7FAC93D7C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9" y="3452331"/>
            <a:ext cx="8103868" cy="474630"/>
          </a:xfrm>
          <a:prstGeom prst="rect">
            <a:avLst/>
          </a:prstGeom>
        </p:spPr>
      </p:pic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77FA8C93-BB57-4DA5-A40B-FC5C6033C33F}"/>
              </a:ext>
            </a:extLst>
          </p:cNvPr>
          <p:cNvSpPr/>
          <p:nvPr/>
        </p:nvSpPr>
        <p:spPr>
          <a:xfrm>
            <a:off x="5772515" y="3959969"/>
            <a:ext cx="2277894" cy="604790"/>
          </a:xfrm>
          <a:prstGeom prst="wedgeRoundRectCallout">
            <a:avLst>
              <a:gd name="adj1" fmla="val -104726"/>
              <a:gd name="adj2" fmla="val -502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亂數產生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43A407-15E5-40F4-9329-B5808FF9F880}"/>
              </a:ext>
            </a:extLst>
          </p:cNvPr>
          <p:cNvSpPr/>
          <p:nvPr/>
        </p:nvSpPr>
        <p:spPr>
          <a:xfrm>
            <a:off x="2976663" y="3350190"/>
            <a:ext cx="1994172" cy="67891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D79A2AD3-3F1E-410E-97BC-1CBDE245F50F}"/>
              </a:ext>
            </a:extLst>
          </p:cNvPr>
          <p:cNvSpPr/>
          <p:nvPr/>
        </p:nvSpPr>
        <p:spPr>
          <a:xfrm>
            <a:off x="5993998" y="1579591"/>
            <a:ext cx="2277894" cy="604790"/>
          </a:xfrm>
          <a:prstGeom prst="wedgeRoundRectCallout">
            <a:avLst>
              <a:gd name="adj1" fmla="val -115402"/>
              <a:gd name="adj2" fmla="val 865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將輸入數值轉成文字型態</a:t>
            </a:r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6F08B6FB-1E4C-429A-8CF7-F8B301915DF6}"/>
              </a:ext>
            </a:extLst>
          </p:cNvPr>
          <p:cNvSpPr/>
          <p:nvPr/>
        </p:nvSpPr>
        <p:spPr>
          <a:xfrm>
            <a:off x="5385030" y="2462083"/>
            <a:ext cx="2574586" cy="604790"/>
          </a:xfrm>
          <a:prstGeom prst="wedgeRoundRectCallout">
            <a:avLst>
              <a:gd name="adj1" fmla="val -75265"/>
              <a:gd name="adj2" fmla="val -196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經由串列阜送出字串</a:t>
            </a: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DE28EDFB-E11A-4E91-8030-8BF841612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39303"/>
              </p:ext>
            </p:extLst>
          </p:nvPr>
        </p:nvGraphicFramePr>
        <p:xfrm>
          <a:off x="743985" y="4740583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45797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566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文字命令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3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保留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石頭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8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剪刀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34059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747458AA-3CDA-4C97-89B1-E77E80B3877C}"/>
              </a:ext>
            </a:extLst>
          </p:cNvPr>
          <p:cNvSpPr txBox="1"/>
          <p:nvPr/>
        </p:nvSpPr>
        <p:spPr>
          <a:xfrm>
            <a:off x="743985" y="4380093"/>
            <a:ext cx="278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Arduino</a:t>
            </a:r>
            <a:r>
              <a:rPr lang="zh-TW" altLang="en-US" dirty="0"/>
              <a:t>端定義的控制命令</a:t>
            </a:r>
          </a:p>
        </p:txBody>
      </p:sp>
      <p:pic>
        <p:nvPicPr>
          <p:cNvPr id="19" name="圖形 18" descr="電腦">
            <a:extLst>
              <a:ext uri="{FF2B5EF4-FFF2-40B4-BE49-F238E27FC236}">
                <a16:creationId xmlns:a16="http://schemas.microsoft.com/office/drawing/2014/main" id="{9CBE635F-6F83-4277-ABC4-4FF2E9963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45764" y="5036938"/>
            <a:ext cx="1356195" cy="135619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C5EC130B-7A74-42F0-BB0D-5BA80A814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697" y="3594305"/>
            <a:ext cx="1648664" cy="3000478"/>
          </a:xfrm>
          <a:prstGeom prst="rect">
            <a:avLst/>
          </a:prstGeom>
        </p:spPr>
      </p:pic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53F96EC-479A-4BBA-9D1B-DBFB32DF5CF7}"/>
              </a:ext>
            </a:extLst>
          </p:cNvPr>
          <p:cNvCxnSpPr/>
          <p:nvPr/>
        </p:nvCxnSpPr>
        <p:spPr>
          <a:xfrm>
            <a:off x="8700495" y="5866702"/>
            <a:ext cx="18288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9CAB8EC-56FB-4C5E-8A12-FB2819A2238D}"/>
              </a:ext>
            </a:extLst>
          </p:cNvPr>
          <p:cNvSpPr txBox="1"/>
          <p:nvPr/>
        </p:nvSpPr>
        <p:spPr>
          <a:xfrm>
            <a:off x="9002052" y="5487323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Virtiral</a:t>
            </a:r>
            <a:endParaRPr lang="en-US" altLang="zh-TW" dirty="0"/>
          </a:p>
          <a:p>
            <a:r>
              <a:rPr lang="en-US" altLang="zh-TW" dirty="0"/>
              <a:t>Comport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2B3F43-ACDF-4A36-A0FB-355ABED7C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073" y="5647985"/>
            <a:ext cx="699784" cy="6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標題 25">
            <a:extLst>
              <a:ext uri="{FF2B5EF4-FFF2-40B4-BE49-F238E27FC236}">
                <a16:creationId xmlns:a16="http://schemas.microsoft.com/office/drawing/2014/main" id="{8E99F4F3-90D3-4378-BB8B-85BA6C59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2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DD3F9-A392-477C-A1A0-98C1466F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F2A27E-064B-46F5-859B-DF611B6A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509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C20D2-6432-4B26-ABA4-88F81BE6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亂數產生的數字轉換成檔名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AC6B2B-9CBF-4B9E-BA4F-B623E24C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17" y="3429000"/>
            <a:ext cx="5330945" cy="2869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9876336-60BA-4999-BF0F-B98E59F44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17" y="1838397"/>
            <a:ext cx="5172075" cy="2952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242AF2C-50FC-4B0B-B496-6C727A664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517" y="4445793"/>
            <a:ext cx="4479875" cy="1745406"/>
          </a:xfrm>
          <a:prstGeom prst="rect">
            <a:avLst/>
          </a:prstGeom>
        </p:spPr>
      </p:pic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58739A9-7A1C-4414-B26C-81CE6B22C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52132"/>
              </p:ext>
            </p:extLst>
          </p:nvPr>
        </p:nvGraphicFramePr>
        <p:xfrm>
          <a:off x="7148217" y="2412206"/>
          <a:ext cx="42055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861">
                  <a:extLst>
                    <a:ext uri="{9D8B030D-6E8A-4147-A177-3AD203B41FA5}">
                      <a16:colId xmlns:a16="http://schemas.microsoft.com/office/drawing/2014/main" val="3961744137"/>
                    </a:ext>
                  </a:extLst>
                </a:gridCol>
                <a:gridCol w="1401861">
                  <a:extLst>
                    <a:ext uri="{9D8B030D-6E8A-4147-A177-3AD203B41FA5}">
                      <a16:colId xmlns:a16="http://schemas.microsoft.com/office/drawing/2014/main" val="4271703229"/>
                    </a:ext>
                  </a:extLst>
                </a:gridCol>
                <a:gridCol w="1401861">
                  <a:extLst>
                    <a:ext uri="{9D8B030D-6E8A-4147-A177-3AD203B41FA5}">
                      <a16:colId xmlns:a16="http://schemas.microsoft.com/office/drawing/2014/main" val="119831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檔名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3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石頭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fist.png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6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剪刀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v.png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4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five.png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95117"/>
                  </a:ext>
                </a:extLst>
              </a:tr>
            </a:tbl>
          </a:graphicData>
        </a:graphic>
      </p:graphicFrame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381833D6-3F16-454E-A725-061A57D6D36E}"/>
              </a:ext>
            </a:extLst>
          </p:cNvPr>
          <p:cNvSpPr/>
          <p:nvPr/>
        </p:nvSpPr>
        <p:spPr>
          <a:xfrm>
            <a:off x="6973114" y="4713706"/>
            <a:ext cx="2277894" cy="604790"/>
          </a:xfrm>
          <a:prstGeom prst="wedgeRoundRectCallout">
            <a:avLst>
              <a:gd name="adj1" fmla="val -139744"/>
              <a:gd name="adj2" fmla="val -2191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亂數產生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FBCC68-2CA8-4D38-B05E-46E3F9257676}"/>
              </a:ext>
            </a:extLst>
          </p:cNvPr>
          <p:cNvSpPr/>
          <p:nvPr/>
        </p:nvSpPr>
        <p:spPr>
          <a:xfrm>
            <a:off x="4367719" y="3351633"/>
            <a:ext cx="1186775" cy="44169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左大括弧 16">
            <a:extLst>
              <a:ext uri="{FF2B5EF4-FFF2-40B4-BE49-F238E27FC236}">
                <a16:creationId xmlns:a16="http://schemas.microsoft.com/office/drawing/2014/main" id="{886D3E60-83A2-47D4-B14C-30CD40F451D3}"/>
              </a:ext>
            </a:extLst>
          </p:cNvPr>
          <p:cNvSpPr/>
          <p:nvPr/>
        </p:nvSpPr>
        <p:spPr>
          <a:xfrm rot="5400000">
            <a:off x="4098909" y="1913594"/>
            <a:ext cx="438499" cy="26424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DF9415F6-848C-4E8D-82CC-B5FAE5F1F76E}"/>
              </a:ext>
            </a:extLst>
          </p:cNvPr>
          <p:cNvSpPr/>
          <p:nvPr/>
        </p:nvSpPr>
        <p:spPr>
          <a:xfrm rot="16200000">
            <a:off x="3294336" y="-30708"/>
            <a:ext cx="321013" cy="45906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6D5B40-8256-4013-9C2E-668D02A71722}"/>
              </a:ext>
            </a:extLst>
          </p:cNvPr>
          <p:cNvSpPr txBox="1"/>
          <p:nvPr/>
        </p:nvSpPr>
        <p:spPr>
          <a:xfrm>
            <a:off x="2845456" y="238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字典結構</a:t>
            </a:r>
          </a:p>
        </p:txBody>
      </p:sp>
    </p:spTree>
    <p:extLst>
      <p:ext uri="{BB962C8B-B14F-4D97-AF65-F5344CB8AC3E}">
        <p14:creationId xmlns:p14="http://schemas.microsoft.com/office/powerpoint/2010/main" val="100727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885D7-F773-4DB9-8F89-C77E4F51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顯示遊戲結果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F5DF93-DC6F-4EE0-AFAC-ED638AB3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2187"/>
            <a:ext cx="4877759" cy="301020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300ECD1-BA89-4818-A757-942919241DD9}"/>
              </a:ext>
            </a:extLst>
          </p:cNvPr>
          <p:cNvSpPr txBox="1"/>
          <p:nvPr/>
        </p:nvSpPr>
        <p:spPr>
          <a:xfrm>
            <a:off x="6096000" y="2828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玩家勝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231651-DE3B-4DC1-938E-F322380ED62E}"/>
              </a:ext>
            </a:extLst>
          </p:cNvPr>
          <p:cNvSpPr txBox="1"/>
          <p:nvPr/>
        </p:nvSpPr>
        <p:spPr>
          <a:xfrm>
            <a:off x="6102485" y="4223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玩家輸</a:t>
            </a:r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51299F12-17E6-4792-8C4D-560CF027DFE0}"/>
              </a:ext>
            </a:extLst>
          </p:cNvPr>
          <p:cNvSpPr/>
          <p:nvPr/>
        </p:nvSpPr>
        <p:spPr>
          <a:xfrm>
            <a:off x="5774656" y="2570787"/>
            <a:ext cx="655658" cy="1196502"/>
          </a:xfrm>
          <a:prstGeom prst="righ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F5AD2135-591A-4468-85DC-2EC68AE4B306}"/>
              </a:ext>
            </a:extLst>
          </p:cNvPr>
          <p:cNvSpPr/>
          <p:nvPr/>
        </p:nvSpPr>
        <p:spPr>
          <a:xfrm>
            <a:off x="5715959" y="3994346"/>
            <a:ext cx="655658" cy="1196502"/>
          </a:xfrm>
          <a:prstGeom prst="righ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8FDA558-A450-438B-8F84-F1102A984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866" y="1915258"/>
            <a:ext cx="1455696" cy="185451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3301DB9-4159-4755-BA64-2CA2594A4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941" y="4198204"/>
            <a:ext cx="1455696" cy="18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7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41C57-12AF-47C2-9584-6FAC3F4C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這個程式做了些什麼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雲朵形 3">
            <a:extLst>
              <a:ext uri="{FF2B5EF4-FFF2-40B4-BE49-F238E27FC236}">
                <a16:creationId xmlns:a16="http://schemas.microsoft.com/office/drawing/2014/main" id="{0B54CCF6-D305-4A76-9985-2658030D5397}"/>
              </a:ext>
            </a:extLst>
          </p:cNvPr>
          <p:cNvSpPr/>
          <p:nvPr/>
        </p:nvSpPr>
        <p:spPr>
          <a:xfrm>
            <a:off x="4864231" y="3063711"/>
            <a:ext cx="1621410" cy="14328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7C2D09-2B58-4CB3-9E8E-9A65DA145248}"/>
              </a:ext>
            </a:extLst>
          </p:cNvPr>
          <p:cNvSpPr txBox="1"/>
          <p:nvPr/>
        </p:nvSpPr>
        <p:spPr>
          <a:xfrm>
            <a:off x="2017337" y="24751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辨識手勢動作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8C33092-6D5D-4697-9111-411EB87DC599}"/>
              </a:ext>
            </a:extLst>
          </p:cNvPr>
          <p:cNvSpPr txBox="1"/>
          <p:nvPr/>
        </p:nvSpPr>
        <p:spPr>
          <a:xfrm>
            <a:off x="6287679" y="2129878"/>
            <a:ext cx="185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控制</a:t>
            </a:r>
            <a:r>
              <a:rPr lang="en-US" altLang="zh-TW" dirty="0"/>
              <a:t>Arduino</a:t>
            </a:r>
            <a:r>
              <a:rPr lang="zh-TW" altLang="en-US" dirty="0"/>
              <a:t>手掌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629BE8-3B31-4466-9B00-BF38C8E0D33D}"/>
              </a:ext>
            </a:extLst>
          </p:cNvPr>
          <p:cNvSpPr txBox="1"/>
          <p:nvPr/>
        </p:nvSpPr>
        <p:spPr>
          <a:xfrm>
            <a:off x="1654307" y="40014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決定出拳手勢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17FB50-BE49-481D-8EE8-75025737F8B7}"/>
              </a:ext>
            </a:extLst>
          </p:cNvPr>
          <p:cNvSpPr txBox="1"/>
          <p:nvPr/>
        </p:nvSpPr>
        <p:spPr>
          <a:xfrm>
            <a:off x="7031659" y="54081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判斷遊戲勝負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A559E4B-6C8C-4508-B83C-DC510DD4478B}"/>
              </a:ext>
            </a:extLst>
          </p:cNvPr>
          <p:cNvSpPr txBox="1"/>
          <p:nvPr/>
        </p:nvSpPr>
        <p:spPr>
          <a:xfrm>
            <a:off x="3294571" y="58683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顯示遊戲資訊</a:t>
            </a:r>
            <a:endParaRPr lang="en-US" altLang="zh-TW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F48155-0E61-4DE3-9564-4C242036AC4E}"/>
              </a:ext>
            </a:extLst>
          </p:cNvPr>
          <p:cNvSpPr txBox="1"/>
          <p:nvPr/>
        </p:nvSpPr>
        <p:spPr>
          <a:xfrm>
            <a:off x="9250837" y="41981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音效輸出</a:t>
            </a:r>
            <a:endParaRPr lang="en-US" altLang="zh-TW" dirty="0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FE338063-0C48-462F-B372-B65BE0A49587}"/>
              </a:ext>
            </a:extLst>
          </p:cNvPr>
          <p:cNvSpPr/>
          <p:nvPr/>
        </p:nvSpPr>
        <p:spPr>
          <a:xfrm>
            <a:off x="3223967" y="2733773"/>
            <a:ext cx="1696825" cy="593889"/>
          </a:xfrm>
          <a:custGeom>
            <a:avLst/>
            <a:gdLst>
              <a:gd name="connsiteX0" fmla="*/ 0 w 1696825"/>
              <a:gd name="connsiteY0" fmla="*/ 0 h 593889"/>
              <a:gd name="connsiteX1" fmla="*/ 1696825 w 1696825"/>
              <a:gd name="connsiteY1" fmla="*/ 593889 h 5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6825" h="593889">
                <a:moveTo>
                  <a:pt x="0" y="0"/>
                </a:moveTo>
                <a:lnTo>
                  <a:pt x="1696825" y="59388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A377CB1-9907-4E4D-83DD-37A55209D993}"/>
              </a:ext>
            </a:extLst>
          </p:cNvPr>
          <p:cNvCxnSpPr/>
          <p:nvPr/>
        </p:nvCxnSpPr>
        <p:spPr>
          <a:xfrm flipH="1">
            <a:off x="6485641" y="2499210"/>
            <a:ext cx="575035" cy="734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43CF398-6F08-4DFC-B34D-734BE0749746}"/>
              </a:ext>
            </a:extLst>
          </p:cNvPr>
          <p:cNvCxnSpPr/>
          <p:nvPr/>
        </p:nvCxnSpPr>
        <p:spPr>
          <a:xfrm>
            <a:off x="6608190" y="3780148"/>
            <a:ext cx="2488676" cy="509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83CE36F-78F1-422A-839D-8880FA69FB4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09491" y="4237581"/>
            <a:ext cx="1406998" cy="1170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22FBCB8-F2FB-467E-8C8A-7C9FCAE85536}"/>
              </a:ext>
            </a:extLst>
          </p:cNvPr>
          <p:cNvCxnSpPr>
            <a:cxnSpLocks/>
          </p:cNvCxnSpPr>
          <p:nvPr/>
        </p:nvCxnSpPr>
        <p:spPr>
          <a:xfrm flipH="1">
            <a:off x="4111963" y="4541624"/>
            <a:ext cx="1093830" cy="1210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3975154-BCC4-406F-AD93-561ABFD06B0E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223967" y="4034672"/>
            <a:ext cx="1725676" cy="151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77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62218-DC22-4D48-BF07-FAE586A1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29" y="2138008"/>
            <a:ext cx="2596882" cy="36022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022" y="2053098"/>
            <a:ext cx="8520726" cy="33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2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AF643-AD6C-4683-ACB5-5B91A75F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8462CF-C3DB-4E44-9151-CE112BD9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30" y="2073897"/>
            <a:ext cx="3933825" cy="336002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3E39787-CB14-4E47-BDDF-B805C6C1E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059" y="2422624"/>
            <a:ext cx="2588805" cy="85248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4DC7451-692D-42E9-AA98-EE9065A50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893" y="4411744"/>
            <a:ext cx="2550893" cy="205202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944A5811-2946-472C-91CF-DAE0CA43C6AA}"/>
              </a:ext>
            </a:extLst>
          </p:cNvPr>
          <p:cNvSpPr txBox="1"/>
          <p:nvPr/>
        </p:nvSpPr>
        <p:spPr>
          <a:xfrm>
            <a:off x="8727788" y="646377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整個程式為觀點的狀態描述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E5824C6-52F0-4CC1-B03A-DFB021A841A3}"/>
              </a:ext>
            </a:extLst>
          </p:cNvPr>
          <p:cNvSpPr txBox="1"/>
          <p:nvPr/>
        </p:nvSpPr>
        <p:spPr>
          <a:xfrm>
            <a:off x="8476480" y="327715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執行緒為觀點的資料共享</a:t>
            </a:r>
            <a:endParaRPr lang="en-US" altLang="zh-TW" sz="1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C03EBF1-AE0E-4319-8F20-11A9A2E23019}"/>
              </a:ext>
            </a:extLst>
          </p:cNvPr>
          <p:cNvSpPr txBox="1"/>
          <p:nvPr/>
        </p:nvSpPr>
        <p:spPr>
          <a:xfrm>
            <a:off x="1331059" y="550935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各執行緒內的流程</a:t>
            </a:r>
            <a:endParaRPr lang="en-US" altLang="zh-TW" sz="1400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F5EADD6-61DB-4DDE-8AE5-BA27E9AD3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693" y="4308019"/>
            <a:ext cx="3933825" cy="1825802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2E547D37-E168-4515-933A-FF4232D3C426}"/>
              </a:ext>
            </a:extLst>
          </p:cNvPr>
          <p:cNvSpPr txBox="1"/>
          <p:nvPr/>
        </p:nvSpPr>
        <p:spPr>
          <a:xfrm>
            <a:off x="4836681" y="6133821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以實體檔案為單位的關係描述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97684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5FCA1-EF31-4A0A-A98C-5F827761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039222-298D-4912-A655-301F2107F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138" y="1849021"/>
            <a:ext cx="6560348" cy="468596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1283414-C4C9-4532-8241-8FF1851EE43C}"/>
              </a:ext>
            </a:extLst>
          </p:cNvPr>
          <p:cNvSpPr txBox="1"/>
          <p:nvPr/>
        </p:nvSpPr>
        <p:spPr>
          <a:xfrm>
            <a:off x="245608" y="400820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使用案例流程的循序圖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15694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89B58-A183-4EF5-A9BE-28AE9852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主流程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0B6869-3B03-4F5F-B488-EAF8AB82BF71}"/>
              </a:ext>
            </a:extLst>
          </p:cNvPr>
          <p:cNvSpPr txBox="1"/>
          <p:nvPr/>
        </p:nvSpPr>
        <p:spPr>
          <a:xfrm>
            <a:off x="838200" y="2084571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serialPortSetting</a:t>
            </a:r>
            <a:r>
              <a:rPr lang="en-US" altLang="zh-TW" sz="1800" b="0" dirty="0">
                <a:solidFill>
                  <a:schemeClr val="tx1"/>
                </a:solidFill>
                <a:effectLst/>
                <a:ea typeface="+mn-ea"/>
                <a:cs typeface="+mn-cs"/>
              </a:rPr>
              <a:t>()</a:t>
            </a:r>
            <a:endParaRPr lang="zh-TW" altLang="zh-TW" dirty="0">
              <a:effectLst/>
            </a:endParaRPr>
          </a:p>
          <a:p>
            <a:r>
              <a:rPr lang="en-US" altLang="zh-TW" sz="1800" b="0" dirty="0">
                <a:solidFill>
                  <a:schemeClr val="tx1"/>
                </a:solidFill>
                <a:effectLst/>
                <a:ea typeface="+mn-ea"/>
                <a:cs typeface="+mn-cs"/>
              </a:rPr>
              <a:t/>
            </a:r>
            <a:br>
              <a:rPr lang="en-US" altLang="zh-TW" sz="1800" b="0" dirty="0">
                <a:solidFill>
                  <a:schemeClr val="tx1"/>
                </a:solidFill>
                <a:effectLst/>
                <a:ea typeface="+mn-ea"/>
                <a:cs typeface="+mn-cs"/>
              </a:rPr>
            </a:br>
            <a:r>
              <a:rPr lang="en-US" altLang="zh-TW" sz="1800" b="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thread_video</a:t>
            </a:r>
            <a:r>
              <a:rPr lang="en-US" altLang="zh-TW" sz="1800" b="0" dirty="0">
                <a:solidFill>
                  <a:schemeClr val="tx1"/>
                </a:solidFill>
                <a:effectLst/>
                <a:ea typeface="+mn-ea"/>
                <a:cs typeface="+mn-cs"/>
              </a:rPr>
              <a:t>=</a:t>
            </a:r>
            <a:r>
              <a:rPr lang="en-US" altLang="zh-TW" sz="1800" b="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threading.Thread</a:t>
            </a:r>
            <a:r>
              <a:rPr lang="en-US" altLang="zh-TW" sz="1800" b="0" dirty="0">
                <a:solidFill>
                  <a:schemeClr val="tx1"/>
                </a:solidFill>
                <a:effectLst/>
                <a:ea typeface="+mn-ea"/>
                <a:cs typeface="+mn-cs"/>
              </a:rPr>
              <a:t>(target=</a:t>
            </a:r>
            <a:r>
              <a:rPr lang="en-US" altLang="zh-TW" sz="1800" b="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videoLoop</a:t>
            </a:r>
            <a:r>
              <a:rPr lang="en-US" altLang="zh-TW" sz="1800" b="0" dirty="0">
                <a:solidFill>
                  <a:schemeClr val="tx1"/>
                </a:solidFill>
                <a:effectLst/>
                <a:ea typeface="+mn-ea"/>
                <a:cs typeface="+mn-cs"/>
              </a:rPr>
              <a:t>)</a:t>
            </a:r>
            <a:endParaRPr lang="zh-TW" altLang="zh-TW" dirty="0">
              <a:effectLst/>
            </a:endParaRPr>
          </a:p>
          <a:p>
            <a:r>
              <a:rPr lang="en-US" altLang="zh-TW" sz="1800" b="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thread_game</a:t>
            </a:r>
            <a:r>
              <a:rPr lang="en-US" altLang="zh-TW" sz="1800" b="0" dirty="0">
                <a:solidFill>
                  <a:schemeClr val="tx1"/>
                </a:solidFill>
                <a:effectLst/>
                <a:ea typeface="+mn-ea"/>
                <a:cs typeface="+mn-cs"/>
              </a:rPr>
              <a:t>=</a:t>
            </a:r>
            <a:r>
              <a:rPr lang="en-US" altLang="zh-TW" sz="1800" b="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threading.Thread</a:t>
            </a:r>
            <a:r>
              <a:rPr lang="en-US" altLang="zh-TW" sz="1800" b="0" dirty="0">
                <a:solidFill>
                  <a:schemeClr val="tx1"/>
                </a:solidFill>
                <a:effectLst/>
                <a:ea typeface="+mn-ea"/>
                <a:cs typeface="+mn-cs"/>
              </a:rPr>
              <a:t>(target=</a:t>
            </a:r>
            <a:r>
              <a:rPr lang="en-US" altLang="zh-TW" sz="1800" b="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gameLoop</a:t>
            </a:r>
            <a:r>
              <a:rPr lang="en-US" altLang="zh-TW" sz="1800" b="0" dirty="0">
                <a:solidFill>
                  <a:schemeClr val="tx1"/>
                </a:solidFill>
                <a:effectLst/>
                <a:ea typeface="+mn-ea"/>
                <a:cs typeface="+mn-cs"/>
              </a:rPr>
              <a:t>)</a:t>
            </a:r>
            <a:endParaRPr lang="zh-TW" altLang="zh-TW" dirty="0">
              <a:effectLst/>
            </a:endParaRPr>
          </a:p>
          <a:p>
            <a:r>
              <a:rPr lang="en-US" altLang="zh-TW" sz="1800" b="0" dirty="0">
                <a:solidFill>
                  <a:schemeClr val="tx1"/>
                </a:solidFill>
                <a:effectLst/>
                <a:ea typeface="+mn-ea"/>
                <a:cs typeface="+mn-cs"/>
              </a:rPr>
              <a:t/>
            </a:r>
            <a:br>
              <a:rPr lang="en-US" altLang="zh-TW" sz="1800" b="0" dirty="0">
                <a:solidFill>
                  <a:schemeClr val="tx1"/>
                </a:solidFill>
                <a:effectLst/>
                <a:ea typeface="+mn-ea"/>
                <a:cs typeface="+mn-cs"/>
              </a:rPr>
            </a:br>
            <a:r>
              <a:rPr lang="en-US" altLang="zh-TW" sz="1800" b="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thread_video.start</a:t>
            </a:r>
            <a:r>
              <a:rPr lang="en-US" altLang="zh-TW" sz="1800" b="0" dirty="0">
                <a:solidFill>
                  <a:schemeClr val="tx1"/>
                </a:solidFill>
                <a:effectLst/>
                <a:ea typeface="+mn-ea"/>
                <a:cs typeface="+mn-cs"/>
              </a:rPr>
              <a:t>()</a:t>
            </a:r>
          </a:p>
          <a:p>
            <a:r>
              <a:rPr lang="en-US" altLang="zh-TW" b="0" dirty="0" err="1">
                <a:solidFill>
                  <a:srgbClr val="000000"/>
                </a:solidFill>
                <a:effectLst/>
              </a:rPr>
              <a:t>thread_</a:t>
            </a:r>
            <a:r>
              <a:rPr lang="en-US" altLang="zh-TW" dirty="0" err="1">
                <a:solidFill>
                  <a:srgbClr val="000000"/>
                </a:solidFill>
              </a:rPr>
              <a:t>game</a:t>
            </a:r>
            <a:r>
              <a:rPr lang="en-US" altLang="zh-TW" b="0" dirty="0" err="1">
                <a:solidFill>
                  <a:srgbClr val="000000"/>
                </a:solidFill>
                <a:effectLst/>
              </a:rPr>
              <a:t>start</a:t>
            </a:r>
            <a:r>
              <a:rPr lang="en-US" altLang="zh-TW" b="0" dirty="0">
                <a:solidFill>
                  <a:srgbClr val="000000"/>
                </a:solidFill>
                <a:effectLst/>
              </a:rPr>
              <a:t>()</a:t>
            </a:r>
          </a:p>
          <a:p>
            <a:endParaRPr lang="zh-TW" altLang="zh-TW" dirty="0">
              <a:effectLst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A465E6-054E-4D39-AEAC-6DF7143A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28" y="1391083"/>
            <a:ext cx="3301788" cy="4075834"/>
          </a:xfrm>
          <a:prstGeom prst="rect">
            <a:avLst/>
          </a:prstGeom>
        </p:spPr>
      </p:pic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E9EC3F35-9DDE-451E-A459-014D8953EB4A}"/>
              </a:ext>
            </a:extLst>
          </p:cNvPr>
          <p:cNvSpPr/>
          <p:nvPr/>
        </p:nvSpPr>
        <p:spPr>
          <a:xfrm>
            <a:off x="3741658" y="4354874"/>
            <a:ext cx="1517715" cy="575031"/>
          </a:xfrm>
          <a:prstGeom prst="wedgeRoundRectCallout">
            <a:avLst>
              <a:gd name="adj1" fmla="val 45626"/>
              <a:gd name="adj2" fmla="val -25717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執行緒要做的工作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9E8DC8-DE6C-4339-81F8-CE306DDC7E8F}"/>
              </a:ext>
            </a:extLst>
          </p:cNvPr>
          <p:cNvSpPr/>
          <p:nvPr/>
        </p:nvSpPr>
        <p:spPr>
          <a:xfrm>
            <a:off x="4500515" y="2950590"/>
            <a:ext cx="1312729" cy="3302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940777" y="52753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主流程</a:t>
            </a:r>
          </a:p>
        </p:txBody>
      </p:sp>
    </p:spTree>
    <p:extLst>
      <p:ext uri="{BB962C8B-B14F-4D97-AF65-F5344CB8AC3E}">
        <p14:creationId xmlns:p14="http://schemas.microsoft.com/office/powerpoint/2010/main" val="75279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>
            <a:extLst>
              <a:ext uri="{FF2B5EF4-FFF2-40B4-BE49-F238E27FC236}">
                <a16:creationId xmlns:a16="http://schemas.microsoft.com/office/drawing/2014/main" id="{4C7B552E-133B-4419-BF02-18097866B517}"/>
              </a:ext>
            </a:extLst>
          </p:cNvPr>
          <p:cNvSpPr/>
          <p:nvPr/>
        </p:nvSpPr>
        <p:spPr>
          <a:xfrm>
            <a:off x="6206681" y="2234707"/>
            <a:ext cx="4869814" cy="242803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497B960-4305-42A4-863F-6A991725CAD4}"/>
              </a:ext>
            </a:extLst>
          </p:cNvPr>
          <p:cNvSpPr/>
          <p:nvPr/>
        </p:nvSpPr>
        <p:spPr>
          <a:xfrm>
            <a:off x="1115505" y="2234707"/>
            <a:ext cx="4470605" cy="24536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E409FD-4E24-4050-9A72-99C0123C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多執行緒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9C1F64F-D6D4-4058-8A31-CD6E992C73E3}"/>
              </a:ext>
            </a:extLst>
          </p:cNvPr>
          <p:cNvSpPr txBox="1"/>
          <p:nvPr/>
        </p:nvSpPr>
        <p:spPr>
          <a:xfrm>
            <a:off x="1668544" y="310705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i="1" dirty="0"/>
              <a:t>遊戲顯示倒數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B7B739-5E5B-450C-9D2F-F45718B75D8E}"/>
              </a:ext>
            </a:extLst>
          </p:cNvPr>
          <p:cNvSpPr txBox="1"/>
          <p:nvPr/>
        </p:nvSpPr>
        <p:spPr>
          <a:xfrm>
            <a:off x="7456007" y="310583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i="1" dirty="0"/>
              <a:t>辨識手勢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F6C2CC-4976-4B25-B645-CC9CA2B8075A}"/>
              </a:ext>
            </a:extLst>
          </p:cNvPr>
          <p:cNvSpPr txBox="1"/>
          <p:nvPr/>
        </p:nvSpPr>
        <p:spPr>
          <a:xfrm>
            <a:off x="4623199" y="5510075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兩件事如何同時做</a:t>
            </a:r>
            <a:r>
              <a:rPr lang="en-US" altLang="zh-TW" dirty="0"/>
              <a:t>?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86E63B-B7CD-4BF4-9260-CE43A281221B}"/>
              </a:ext>
            </a:extLst>
          </p:cNvPr>
          <p:cNvSpPr txBox="1"/>
          <p:nvPr/>
        </p:nvSpPr>
        <p:spPr>
          <a:xfrm>
            <a:off x="2796809" y="18653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每秒一次</a:t>
            </a:r>
            <a:endParaRPr lang="en-US" altLang="zh-TW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0BA003E-EDA3-4D12-94C3-910C20F48B0C}"/>
              </a:ext>
            </a:extLst>
          </p:cNvPr>
          <p:cNvSpPr txBox="1"/>
          <p:nvPr/>
        </p:nvSpPr>
        <p:spPr>
          <a:xfrm>
            <a:off x="8087590" y="1793017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每</a:t>
            </a:r>
            <a:r>
              <a:rPr lang="en-US" altLang="zh-TW" dirty="0"/>
              <a:t>0.1</a:t>
            </a:r>
            <a:r>
              <a:rPr lang="zh-TW" altLang="en-US" dirty="0"/>
              <a:t>秒一次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415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A559E-C559-4D8F-93A5-5564B906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27B364-DD87-4ADF-B5E6-81196EFFC1D2}"/>
              </a:ext>
            </a:extLst>
          </p:cNvPr>
          <p:cNvSpPr txBox="1"/>
          <p:nvPr/>
        </p:nvSpPr>
        <p:spPr>
          <a:xfrm>
            <a:off x="838200" y="5846544"/>
            <a:ext cx="9036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當然</a:t>
            </a:r>
            <a:r>
              <a:rPr lang="en-US" altLang="zh-TW" dirty="0"/>
              <a:t>,</a:t>
            </a:r>
            <a:r>
              <a:rPr lang="zh-TW" altLang="en-US" dirty="0"/>
              <a:t>實際上並不是</a:t>
            </a:r>
            <a:r>
              <a:rPr lang="en-US" altLang="zh-TW" dirty="0" err="1"/>
              <a:t>gameLoop</a:t>
            </a:r>
            <a:r>
              <a:rPr lang="en-US" altLang="zh-TW" dirty="0"/>
              <a:t>()</a:t>
            </a:r>
            <a:r>
              <a:rPr lang="zh-TW" altLang="en-US" dirty="0"/>
              <a:t>及</a:t>
            </a:r>
            <a:r>
              <a:rPr lang="en-US" altLang="zh-TW" dirty="0" err="1"/>
              <a:t>videoLoop</a:t>
            </a:r>
            <a:r>
              <a:rPr lang="en-US" altLang="zh-TW" dirty="0"/>
              <a:t>()</a:t>
            </a:r>
            <a:r>
              <a:rPr lang="zh-TW" altLang="en-US" dirty="0"/>
              <a:t>真的同時在執行</a:t>
            </a:r>
            <a:r>
              <a:rPr lang="en-US" altLang="zh-TW" dirty="0"/>
              <a:t>,</a:t>
            </a:r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</a:t>
            </a:r>
            <a:r>
              <a:rPr lang="en-US" altLang="zh-TW" dirty="0"/>
              <a:t>,</a:t>
            </a:r>
            <a:r>
              <a:rPr lang="zh-TW" altLang="en-US" dirty="0"/>
              <a:t>由全局解鎖器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Global Interpreter Lock)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自動</a:t>
            </a:r>
            <a:r>
              <a:rPr lang="zh-TW" altLang="en-US" dirty="0"/>
              <a:t>切換兩個執行緒達到使用者覺得是多工的感覺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92DDBD-635E-4BEE-8E9E-0089B4507497}"/>
              </a:ext>
            </a:extLst>
          </p:cNvPr>
          <p:cNvSpPr txBox="1"/>
          <p:nvPr/>
        </p:nvSpPr>
        <p:spPr>
          <a:xfrm>
            <a:off x="872999" y="1829472"/>
            <a:ext cx="10017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如果再考量不固定頻率的動作需求</a:t>
            </a:r>
            <a:r>
              <a:rPr lang="en-US" altLang="zh-TW" dirty="0"/>
              <a:t>,</a:t>
            </a:r>
            <a:r>
              <a:rPr lang="zh-TW" altLang="en-US" dirty="0"/>
              <a:t>問題會變得更複雜</a:t>
            </a:r>
            <a:r>
              <a:rPr lang="en-US" altLang="zh-TW" dirty="0"/>
              <a:t>.</a:t>
            </a:r>
            <a:r>
              <a:rPr lang="zh-TW" altLang="en-US" dirty="0"/>
              <a:t>使用多執行緒時</a:t>
            </a:r>
            <a:r>
              <a:rPr lang="en-US" altLang="zh-TW" dirty="0"/>
              <a:t>,</a:t>
            </a:r>
            <a:r>
              <a:rPr lang="zh-TW" altLang="en-US" dirty="0"/>
              <a:t>我們可以想像</a:t>
            </a:r>
            <a:r>
              <a:rPr lang="en-US" altLang="zh-TW" dirty="0" err="1"/>
              <a:t>gameLoop</a:t>
            </a:r>
            <a:r>
              <a:rPr lang="en-US" altLang="zh-TW" dirty="0"/>
              <a:t>()</a:t>
            </a:r>
            <a:r>
              <a:rPr lang="zh-TW" altLang="en-US" dirty="0"/>
              <a:t>及</a:t>
            </a:r>
            <a:endParaRPr lang="en-US" altLang="zh-TW" dirty="0"/>
          </a:p>
          <a:p>
            <a:r>
              <a:rPr lang="en-US" altLang="zh-TW" dirty="0" err="1"/>
              <a:t>videoLoop</a:t>
            </a:r>
            <a:r>
              <a:rPr lang="en-US" altLang="zh-TW" dirty="0"/>
              <a:t>()</a:t>
            </a:r>
            <a:r>
              <a:rPr lang="zh-TW" altLang="en-US" dirty="0"/>
              <a:t>是兩個互不相干獨立的個體</a:t>
            </a:r>
            <a:r>
              <a:rPr lang="en-US" altLang="zh-TW" dirty="0"/>
              <a:t>,</a:t>
            </a:r>
            <a:r>
              <a:rPr lang="zh-TW" altLang="en-US" dirty="0"/>
              <a:t>可以分別依照自己的步調進行運作</a:t>
            </a:r>
            <a:r>
              <a:rPr lang="en-US" altLang="zh-TW" dirty="0"/>
              <a:t>,</a:t>
            </a:r>
            <a:r>
              <a:rPr lang="zh-TW" altLang="en-US" dirty="0"/>
              <a:t>唯一的交集是透過全域</a:t>
            </a:r>
            <a:endParaRPr lang="en-US" altLang="zh-TW" dirty="0"/>
          </a:p>
          <a:p>
            <a:r>
              <a:rPr lang="zh-TW" altLang="en-US" dirty="0"/>
              <a:t>變數</a:t>
            </a:r>
            <a:r>
              <a:rPr lang="en-US" altLang="zh-TW" dirty="0"/>
              <a:t>”</a:t>
            </a:r>
            <a:r>
              <a:rPr lang="en-US" altLang="zh-TW" dirty="0" err="1"/>
              <a:t>userSign</a:t>
            </a:r>
            <a:r>
              <a:rPr lang="en-US" altLang="zh-TW" dirty="0"/>
              <a:t>”</a:t>
            </a:r>
            <a:r>
              <a:rPr lang="zh-TW" altLang="en-US" dirty="0"/>
              <a:t>來交換資訊</a:t>
            </a:r>
            <a:r>
              <a:rPr lang="en-US" altLang="zh-TW" dirty="0"/>
              <a:t>.</a:t>
            </a:r>
          </a:p>
          <a:p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A42A655-47E1-473C-A033-7983E32C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29" y="3142017"/>
            <a:ext cx="5608802" cy="184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9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553</Words>
  <Application>Microsoft Office PowerPoint</Application>
  <PresentationFormat>寬螢幕</PresentationFormat>
  <Paragraphs>129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Arial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這個程式做了些什麼?</vt:lpstr>
      <vt:lpstr>PowerPoint 簡報</vt:lpstr>
      <vt:lpstr>PowerPoint 簡報</vt:lpstr>
      <vt:lpstr>PowerPoint 簡報</vt:lpstr>
      <vt:lpstr>主流程</vt:lpstr>
      <vt:lpstr>多執行緒</vt:lpstr>
      <vt:lpstr>PowerPoint 簡報</vt:lpstr>
      <vt:lpstr>PowerPoint 簡報</vt:lpstr>
      <vt:lpstr>videoLoop()</vt:lpstr>
      <vt:lpstr>per_frame_function_DataGet</vt:lpstr>
      <vt:lpstr>per_frame_function_DataGet</vt:lpstr>
      <vt:lpstr>PowerPoint 簡報</vt:lpstr>
      <vt:lpstr>顯示圖片</vt:lpstr>
      <vt:lpstr>播放聲音</vt:lpstr>
      <vt:lpstr>亂數生成</vt:lpstr>
      <vt:lpstr>判斷勝負</vt:lpstr>
      <vt:lpstr>PowerPoint 簡報</vt:lpstr>
      <vt:lpstr>亂數產生的數字轉換成檔名</vt:lpstr>
      <vt:lpstr>顯示遊戲結果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tien-i Kao</dc:creator>
  <cp:lastModifiedBy>User</cp:lastModifiedBy>
  <cp:revision>4</cp:revision>
  <dcterms:created xsi:type="dcterms:W3CDTF">2020-09-14T08:31:28Z</dcterms:created>
  <dcterms:modified xsi:type="dcterms:W3CDTF">2020-09-18T07:08:53Z</dcterms:modified>
</cp:coreProperties>
</file>