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6"/>
  </p:notesMasterIdLst>
  <p:sldIdLst>
    <p:sldId id="345" r:id="rId2"/>
    <p:sldId id="334" r:id="rId3"/>
    <p:sldId id="366" r:id="rId4"/>
    <p:sldId id="368" r:id="rId5"/>
    <p:sldId id="371" r:id="rId6"/>
    <p:sldId id="370" r:id="rId7"/>
    <p:sldId id="364" r:id="rId8"/>
    <p:sldId id="369" r:id="rId9"/>
    <p:sldId id="336" r:id="rId10"/>
    <p:sldId id="372" r:id="rId11"/>
    <p:sldId id="362" r:id="rId12"/>
    <p:sldId id="344" r:id="rId13"/>
    <p:sldId id="337" r:id="rId14"/>
    <p:sldId id="315" r:id="rId15"/>
    <p:sldId id="316" r:id="rId16"/>
    <p:sldId id="310" r:id="rId17"/>
    <p:sldId id="335" r:id="rId18"/>
    <p:sldId id="318" r:id="rId19"/>
    <p:sldId id="319" r:id="rId20"/>
    <p:sldId id="343" r:id="rId21"/>
    <p:sldId id="341" r:id="rId22"/>
    <p:sldId id="342" r:id="rId23"/>
    <p:sldId id="338" r:id="rId24"/>
    <p:sldId id="311" r:id="rId25"/>
    <p:sldId id="307" r:id="rId26"/>
    <p:sldId id="308" r:id="rId27"/>
    <p:sldId id="309" r:id="rId28"/>
    <p:sldId id="305" r:id="rId29"/>
    <p:sldId id="294" r:id="rId30"/>
    <p:sldId id="367" r:id="rId31"/>
    <p:sldId id="347" r:id="rId32"/>
    <p:sldId id="355" r:id="rId33"/>
    <p:sldId id="356" r:id="rId34"/>
    <p:sldId id="351" r:id="rId35"/>
    <p:sldId id="352" r:id="rId36"/>
    <p:sldId id="353" r:id="rId37"/>
    <p:sldId id="354" r:id="rId38"/>
    <p:sldId id="358" r:id="rId39"/>
    <p:sldId id="357" r:id="rId40"/>
    <p:sldId id="359" r:id="rId41"/>
    <p:sldId id="365" r:id="rId42"/>
    <p:sldId id="360" r:id="rId43"/>
    <p:sldId id="293" r:id="rId44"/>
    <p:sldId id="346" r:id="rId4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iz Noyon" initials="NN" lastIdx="1" clrIdx="0">
    <p:extLst>
      <p:ext uri="{19B8F6BF-5375-455C-9EA6-DF929625EA0E}">
        <p15:presenceInfo xmlns:p15="http://schemas.microsoft.com/office/powerpoint/2012/main" userId="14c99e785fb2b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DF8C8C"/>
    <a:srgbClr val="202C8F"/>
    <a:srgbClr val="FDFBF6"/>
    <a:srgbClr val="AAC4E9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slimamarriagemedia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lovelycoding.org/online-matrimonial-management-syste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cademia.edu/43102557/SRS_Matrimonial_Website" TargetMode="External"/><Relationship Id="rId5" Type="http://schemas.openxmlformats.org/officeDocument/2006/relationships/hyperlink" Target="https://www.slideshare.net/parthgbhatt/rab-ne-bana-di-jodi-online-matrimonial" TargetMode="External"/><Relationship Id="rId10" Type="http://schemas.openxmlformats.org/officeDocument/2006/relationships/hyperlink" Target="https://ordhekdeen.com/" TargetMode="External"/><Relationship Id="rId4" Type="http://schemas.openxmlformats.org/officeDocument/2006/relationships/hyperlink" Target="https://www.freeprojectz.com/uml-diagram/marrige-buero-management-system-uml-diagram" TargetMode="External"/><Relationship Id="rId9" Type="http://schemas.openxmlformats.org/officeDocument/2006/relationships/hyperlink" Target="https://www.bdmarriage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>
            <a:off x="0" y="2972752"/>
            <a:ext cx="12191999" cy="912495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ea typeface="Arial Regular" pitchFamily="34" charset="-122"/>
                <a:cs typeface="Arial" panose="020B0604020202020204" pitchFamily="34" charset="0"/>
              </a:rPr>
              <a:t>Matrimony Service </a:t>
            </a:r>
            <a:r>
              <a:rPr lang="en-US" b="1" dirty="0">
                <a:solidFill>
                  <a:schemeClr val="tx1"/>
                </a:solidFill>
                <a:ea typeface="Arial Regular" pitchFamily="34" charset="-122"/>
                <a:cs typeface="Arial" panose="020B0604020202020204" pitchFamily="34" charset="0"/>
              </a:rPr>
              <a:t>(Web based Project)</a:t>
            </a:r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20" y="165097"/>
            <a:ext cx="4200557" cy="1111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0F1DC-C558-4381-A436-95153B1D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7F7517-65B2-4EA0-9CB6-DF59E9DB69BD}"/>
              </a:ext>
            </a:extLst>
          </p:cNvPr>
          <p:cNvSpPr/>
          <p:nvPr/>
        </p:nvSpPr>
        <p:spPr>
          <a:xfrm>
            <a:off x="3793167" y="1276886"/>
            <a:ext cx="4605661" cy="11546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  <a:endParaRPr lang="en-US" sz="16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Information Technology</a:t>
            </a:r>
          </a:p>
          <a:p>
            <a:pPr algn="ctr"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15242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36FB4C-0FF9-4BCC-96C5-199EC800DB56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B98A97-254F-4E6D-9863-ADC391378C77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08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693D5-2D4A-4B8D-86D6-4BC113549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97C47D-9CB4-46DF-A12F-0EE7B997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906E4D-6F87-4347-BA88-3123A01967FD}"/>
                </a:ext>
              </a:extLst>
            </p:cNvPr>
            <p:cNvSpPr/>
            <p:nvPr/>
          </p:nvSpPr>
          <p:spPr>
            <a:xfrm>
              <a:off x="3498586" y="696603"/>
              <a:ext cx="5637616" cy="298030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Non f</a:t>
              </a:r>
              <a:r>
                <a:rPr lang="en-US" sz="28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unctional 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Requirements</a:t>
              </a:r>
            </a:p>
            <a:p>
              <a:pPr marL="285750" indent="-285750" algn="l" fontAlgn="base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Easy to use, efficient, and accessible</a:t>
              </a:r>
            </a:p>
            <a:p>
              <a:pPr marL="285750" indent="-285750" algn="l" fontAlgn="base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Associate every Biodata Post with an account.</a:t>
              </a:r>
            </a:p>
            <a:p>
              <a:pPr marL="285750" indent="-285750" algn="l" fontAlgn="base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Keep track of biodata, activities, and responses.</a:t>
              </a:r>
            </a:p>
            <a:p>
              <a:pPr marL="285750" indent="-285750" algn="l" fontAlgn="base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Customer &amp; User Security.</a:t>
              </a:r>
            </a:p>
            <a:p>
              <a:pPr marL="285750" indent="-285750" algn="l" fontAlgn="base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Verification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65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FC2B38-4DEC-4156-90B2-A645701D9012}"/>
              </a:ext>
            </a:extLst>
          </p:cNvPr>
          <p:cNvGrpSpPr/>
          <p:nvPr/>
        </p:nvGrpSpPr>
        <p:grpSpPr>
          <a:xfrm>
            <a:off x="0" y="31430"/>
            <a:ext cx="12191999" cy="6643690"/>
            <a:chOff x="0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0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Use Case Diagram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0A677F-F298-4CA5-84FC-BEDA47938752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09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44FC50-D168-41C1-B8DD-55832446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85F152-DE5D-4E7D-A199-ABF3BB62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97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E88D53-FC0D-4BAA-9100-FC01160A7E89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EAE946-B616-44E7-8318-3650F9E3C570}"/>
                </a:ext>
              </a:extLst>
            </p:cNvPr>
            <p:cNvGrpSpPr/>
            <p:nvPr/>
          </p:nvGrpSpPr>
          <p:grpSpPr>
            <a:xfrm>
              <a:off x="1035020" y="271436"/>
              <a:ext cx="10582885" cy="6375965"/>
              <a:chOff x="1035020" y="271436"/>
              <a:chExt cx="10582885" cy="637596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4F0D1A9-DD03-455F-8CD8-7C1E0DA2F5B5}"/>
                  </a:ext>
                </a:extLst>
              </p:cNvPr>
              <p:cNvGrpSpPr/>
              <p:nvPr/>
            </p:nvGrpSpPr>
            <p:grpSpPr>
              <a:xfrm>
                <a:off x="1681122" y="2348028"/>
                <a:ext cx="700326" cy="1565071"/>
                <a:chOff x="4023318" y="445028"/>
                <a:chExt cx="1079977" cy="2820274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7342C1BB-D703-4410-8BD6-FD0EAC4AC113}"/>
                    </a:ext>
                  </a:extLst>
                </p:cNvPr>
                <p:cNvSpPr/>
                <p:nvPr/>
              </p:nvSpPr>
              <p:spPr>
                <a:xfrm>
                  <a:off x="4250586" y="445028"/>
                  <a:ext cx="654325" cy="603388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7C88FF26-04BA-4464-AD17-8E233D907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7749" y="1067466"/>
                  <a:ext cx="6407" cy="1739492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A916D12-96EF-4853-8DB5-7787AAE20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3318" y="1482295"/>
                  <a:ext cx="1079977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BD759DB-D7C7-4D37-A840-9A879F920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4118" y="2806958"/>
                  <a:ext cx="470038" cy="458344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8A4E8F8-9714-42B3-800B-359E597A9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785" y="2806958"/>
                  <a:ext cx="380191" cy="458344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lowchart: Terminator 39">
                <a:extLst>
                  <a:ext uri="{FF2B5EF4-FFF2-40B4-BE49-F238E27FC236}">
                    <a16:creationId xmlns:a16="http://schemas.microsoft.com/office/drawing/2014/main" id="{369DBD47-28A4-45AF-974A-1609BC59FEE9}"/>
                  </a:ext>
                </a:extLst>
              </p:cNvPr>
              <p:cNvSpPr/>
              <p:nvPr/>
            </p:nvSpPr>
            <p:spPr>
              <a:xfrm>
                <a:off x="5627598" y="271436"/>
                <a:ext cx="1656528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Registration</a:t>
                </a:r>
              </a:p>
            </p:txBody>
          </p:sp>
          <p:sp>
            <p:nvSpPr>
              <p:cNvPr id="42" name="Flowchart: Terminator 41">
                <a:extLst>
                  <a:ext uri="{FF2B5EF4-FFF2-40B4-BE49-F238E27FC236}">
                    <a16:creationId xmlns:a16="http://schemas.microsoft.com/office/drawing/2014/main" id="{858FF905-E888-485C-9E50-67ABFD461055}"/>
                  </a:ext>
                </a:extLst>
              </p:cNvPr>
              <p:cNvSpPr/>
              <p:nvPr/>
            </p:nvSpPr>
            <p:spPr>
              <a:xfrm>
                <a:off x="5627598" y="929997"/>
                <a:ext cx="1656528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Login</a:t>
                </a:r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E77E00C9-2ADF-455A-9692-90A0C0E40318}"/>
                  </a:ext>
                </a:extLst>
              </p:cNvPr>
              <p:cNvSpPr/>
              <p:nvPr/>
            </p:nvSpPr>
            <p:spPr>
              <a:xfrm>
                <a:off x="5661959" y="1588558"/>
                <a:ext cx="1656528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Active Account</a:t>
                </a:r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1A5C9BDE-8724-414A-95E7-FA1DFEB5DF01}"/>
                  </a:ext>
                </a:extLst>
              </p:cNvPr>
              <p:cNvSpPr/>
              <p:nvPr/>
            </p:nvSpPr>
            <p:spPr>
              <a:xfrm>
                <a:off x="5627598" y="2245842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Deactivate Account</a:t>
                </a:r>
              </a:p>
            </p:txBody>
          </p:sp>
          <p:sp>
            <p:nvSpPr>
              <p:cNvPr id="46" name="Flowchart: Terminator 45">
                <a:extLst>
                  <a:ext uri="{FF2B5EF4-FFF2-40B4-BE49-F238E27FC236}">
                    <a16:creationId xmlns:a16="http://schemas.microsoft.com/office/drawing/2014/main" id="{B6CD1762-4D03-4274-A119-309800330F2A}"/>
                  </a:ext>
                </a:extLst>
              </p:cNvPr>
              <p:cNvSpPr/>
              <p:nvPr/>
            </p:nvSpPr>
            <p:spPr>
              <a:xfrm>
                <a:off x="5661959" y="5489110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Search</a:t>
                </a:r>
              </a:p>
            </p:txBody>
          </p:sp>
          <p:sp>
            <p:nvSpPr>
              <p:cNvPr id="47" name="Flowchart: Terminator 46">
                <a:extLst>
                  <a:ext uri="{FF2B5EF4-FFF2-40B4-BE49-F238E27FC236}">
                    <a16:creationId xmlns:a16="http://schemas.microsoft.com/office/drawing/2014/main" id="{E22D3491-E7F0-4276-BA6E-5FEFA94B7C39}"/>
                  </a:ext>
                </a:extLst>
              </p:cNvPr>
              <p:cNvSpPr/>
              <p:nvPr/>
            </p:nvSpPr>
            <p:spPr>
              <a:xfrm>
                <a:off x="5661955" y="6146394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Contact Us</a:t>
                </a:r>
              </a:p>
            </p:txBody>
          </p:sp>
          <p:sp>
            <p:nvSpPr>
              <p:cNvPr id="48" name="Flowchart: Terminator 47">
                <a:extLst>
                  <a:ext uri="{FF2B5EF4-FFF2-40B4-BE49-F238E27FC236}">
                    <a16:creationId xmlns:a16="http://schemas.microsoft.com/office/drawing/2014/main" id="{31EF25B5-C15D-4D07-9809-0D68BB9E47EF}"/>
                  </a:ext>
                </a:extLst>
              </p:cNvPr>
              <p:cNvSpPr/>
              <p:nvPr/>
            </p:nvSpPr>
            <p:spPr>
              <a:xfrm>
                <a:off x="5661959" y="2903125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My Account</a:t>
                </a:r>
              </a:p>
            </p:txBody>
          </p:sp>
          <p:sp>
            <p:nvSpPr>
              <p:cNvPr id="49" name="Flowchart: Terminator 48">
                <a:extLst>
                  <a:ext uri="{FF2B5EF4-FFF2-40B4-BE49-F238E27FC236}">
                    <a16:creationId xmlns:a16="http://schemas.microsoft.com/office/drawing/2014/main" id="{7F8E66BF-B792-41EA-B415-49F36859339D}"/>
                  </a:ext>
                </a:extLst>
              </p:cNvPr>
              <p:cNvSpPr/>
              <p:nvPr/>
            </p:nvSpPr>
            <p:spPr>
              <a:xfrm>
                <a:off x="5661959" y="4196117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View Profile</a:t>
                </a:r>
              </a:p>
            </p:txBody>
          </p:sp>
          <p:sp>
            <p:nvSpPr>
              <p:cNvPr id="50" name="Flowchart: Terminator 49">
                <a:extLst>
                  <a:ext uri="{FF2B5EF4-FFF2-40B4-BE49-F238E27FC236}">
                    <a16:creationId xmlns:a16="http://schemas.microsoft.com/office/drawing/2014/main" id="{50C3DE78-DEB4-4957-9D71-5A8FA565A259}"/>
                  </a:ext>
                </a:extLst>
              </p:cNvPr>
              <p:cNvSpPr/>
              <p:nvPr/>
            </p:nvSpPr>
            <p:spPr>
              <a:xfrm>
                <a:off x="5661959" y="4831827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Contact Biodata</a:t>
                </a:r>
              </a:p>
            </p:txBody>
          </p:sp>
          <p:sp>
            <p:nvSpPr>
              <p:cNvPr id="51" name="Flowchart: Terminator 50">
                <a:extLst>
                  <a:ext uri="{FF2B5EF4-FFF2-40B4-BE49-F238E27FC236}">
                    <a16:creationId xmlns:a16="http://schemas.microsoft.com/office/drawing/2014/main" id="{EF251CD0-A1C2-4054-A092-1F15F1705B14}"/>
                  </a:ext>
                </a:extLst>
              </p:cNvPr>
              <p:cNvSpPr/>
              <p:nvPr/>
            </p:nvSpPr>
            <p:spPr>
              <a:xfrm>
                <a:off x="5627598" y="3560409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Post Biodata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6D77D5-3F16-4DB2-9A9F-61929782CFDB}"/>
                  </a:ext>
                </a:extLst>
              </p:cNvPr>
              <p:cNvGrpSpPr/>
              <p:nvPr/>
            </p:nvGrpSpPr>
            <p:grpSpPr>
              <a:xfrm>
                <a:off x="10184016" y="1198298"/>
                <a:ext cx="700326" cy="1565071"/>
                <a:chOff x="4023318" y="445028"/>
                <a:chExt cx="1079977" cy="2820274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7B499B3-7D81-45EA-AE33-C33873A6401F}"/>
                    </a:ext>
                  </a:extLst>
                </p:cNvPr>
                <p:cNvSpPr/>
                <p:nvPr/>
              </p:nvSpPr>
              <p:spPr>
                <a:xfrm>
                  <a:off x="4250586" y="445028"/>
                  <a:ext cx="654325" cy="603388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4CFF324-C228-48E2-856F-7D8699530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7749" y="1067466"/>
                  <a:ext cx="6407" cy="1739492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8D6E473-0C9E-46BE-A937-B1946283C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3318" y="1482295"/>
                  <a:ext cx="1079977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71E8023-B25E-4BEA-A7AC-10AD56D6A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4118" y="2806958"/>
                  <a:ext cx="470038" cy="458344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1362833-2722-4097-A881-530372258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785" y="2806958"/>
                  <a:ext cx="380191" cy="458344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FDBAB85-F894-46ED-A82D-79E98C0FC34E}"/>
                  </a:ext>
                </a:extLst>
              </p:cNvPr>
              <p:cNvGrpSpPr/>
              <p:nvPr/>
            </p:nvGrpSpPr>
            <p:grpSpPr>
              <a:xfrm>
                <a:off x="10256417" y="3937989"/>
                <a:ext cx="543968" cy="1565071"/>
                <a:chOff x="10256417" y="3937989"/>
                <a:chExt cx="543968" cy="1565071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236030A-7E63-47E2-8432-A5A60889F4D4}"/>
                    </a:ext>
                  </a:extLst>
                </p:cNvPr>
                <p:cNvSpPr/>
                <p:nvPr/>
              </p:nvSpPr>
              <p:spPr>
                <a:xfrm>
                  <a:off x="10335858" y="3937989"/>
                  <a:ext cx="424306" cy="334842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2FE795C-1B33-4D5E-B667-918D5B412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38958" y="4283402"/>
                  <a:ext cx="4155" cy="965306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74295C75-57BA-4842-B789-739DEFFE0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69961" y="4508633"/>
                  <a:ext cx="530424" cy="4973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EAD3C04-9481-4963-95C9-7B641FBC4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56417" y="5248709"/>
                  <a:ext cx="304803" cy="254351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4EE04F2-3A83-4B90-AF56-DBFF7D26F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53845" y="5248709"/>
                  <a:ext cx="246540" cy="254351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8330CF84-263D-440F-82E7-3E96D9CDAF89}"/>
                  </a:ext>
                </a:extLst>
              </p:cNvPr>
              <p:cNvSpPr/>
              <p:nvPr/>
            </p:nvSpPr>
            <p:spPr>
              <a:xfrm>
                <a:off x="1035020" y="4007643"/>
                <a:ext cx="2067987" cy="500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6015BF4D-BEF0-49D3-8676-4F71FD0F895B}"/>
                  </a:ext>
                </a:extLst>
              </p:cNvPr>
              <p:cNvSpPr/>
              <p:nvPr/>
            </p:nvSpPr>
            <p:spPr>
              <a:xfrm>
                <a:off x="9549918" y="674803"/>
                <a:ext cx="2067987" cy="500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Member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F4C8B4B-2ABB-4A80-B70E-A490466CAA4F}"/>
                  </a:ext>
                </a:extLst>
              </p:cNvPr>
              <p:cNvSpPr/>
              <p:nvPr/>
            </p:nvSpPr>
            <p:spPr>
              <a:xfrm>
                <a:off x="9480346" y="3434645"/>
                <a:ext cx="2067987" cy="5009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Visitor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409D714-E7A8-4778-8317-FA8E500D42D6}"/>
                  </a:ext>
                </a:extLst>
              </p:cNvPr>
              <p:cNvCxnSpPr>
                <a:stCxn id="42" idx="1"/>
              </p:cNvCxnSpPr>
              <p:nvPr/>
            </p:nvCxnSpPr>
            <p:spPr>
              <a:xfrm flipH="1">
                <a:off x="2060718" y="1180501"/>
                <a:ext cx="3566880" cy="20845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F71959D-5430-499F-9B74-974CAA95BE71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>
                <a:off x="2067118" y="1839062"/>
                <a:ext cx="3594841" cy="141822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65AD8FB-AA31-4B2F-95F6-CD64EBCB54BD}"/>
                  </a:ext>
                </a:extLst>
              </p:cNvPr>
              <p:cNvCxnSpPr>
                <a:cxnSpLocks/>
                <a:stCxn id="45" idx="1"/>
              </p:cNvCxnSpPr>
              <p:nvPr/>
            </p:nvCxnSpPr>
            <p:spPr>
              <a:xfrm flipH="1">
                <a:off x="2067118" y="2496346"/>
                <a:ext cx="3560480" cy="7686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E79A051-2BF2-4183-B0B4-B95F76B32EE6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 flipV="1">
                <a:off x="2046393" y="3257286"/>
                <a:ext cx="3615566" cy="11893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56992EA-DDFC-4A7C-B6C0-6033CBD001B6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H="1">
                <a:off x="7318487" y="4937899"/>
                <a:ext cx="3207052" cy="145899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B234BBC-A5A1-41AC-BBC1-D7DB4B1661D2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H="1">
                <a:off x="7318491" y="4937899"/>
                <a:ext cx="3207048" cy="8017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01413C-681F-4563-8274-FF00E32A3DF4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H="1">
                <a:off x="7318491" y="4927328"/>
                <a:ext cx="3207048" cy="15500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3F4C3DF-8CFC-4C00-957C-A550DD738893}"/>
                  </a:ext>
                </a:extLst>
              </p:cNvPr>
              <p:cNvCxnSpPr>
                <a:cxnSpLocks/>
                <a:endCxn id="49" idx="3"/>
              </p:cNvCxnSpPr>
              <p:nvPr/>
            </p:nvCxnSpPr>
            <p:spPr>
              <a:xfrm flipH="1" flipV="1">
                <a:off x="7318491" y="4446621"/>
                <a:ext cx="3207048" cy="49127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A536F1E-ED0E-45F0-B858-4A164CBB7436}"/>
                  </a:ext>
                </a:extLst>
              </p:cNvPr>
              <p:cNvCxnSpPr>
                <a:cxnSpLocks/>
                <a:endCxn id="42" idx="3"/>
              </p:cNvCxnSpPr>
              <p:nvPr/>
            </p:nvCxnSpPr>
            <p:spPr>
              <a:xfrm flipH="1" flipV="1">
                <a:off x="7284126" y="1180501"/>
                <a:ext cx="3207832" cy="37468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A709D56-930A-4220-92DB-B329519B897D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H="1" flipV="1">
                <a:off x="7284126" y="521940"/>
                <a:ext cx="3230214" cy="441532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6315D35-D0A1-4900-832C-493E0AB0BEBC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H="1" flipV="1">
                <a:off x="7284126" y="521940"/>
                <a:ext cx="3251908" cy="15663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398BDBF-042A-4F01-923F-92A2B9ECF01A}"/>
                  </a:ext>
                </a:extLst>
              </p:cNvPr>
              <p:cNvCxnSpPr>
                <a:cxnSpLocks/>
                <a:endCxn id="42" idx="3"/>
              </p:cNvCxnSpPr>
              <p:nvPr/>
            </p:nvCxnSpPr>
            <p:spPr>
              <a:xfrm flipH="1" flipV="1">
                <a:off x="7284126" y="1180501"/>
                <a:ext cx="3251908" cy="9077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F5594C6-05FE-4FD7-98D7-F578A7D31A64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H="1">
                <a:off x="7318491" y="2111140"/>
                <a:ext cx="3217543" cy="104248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259CDE6-F030-4DBF-9987-9AEB76A4EFBB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 flipH="1">
                <a:off x="7284130" y="2111140"/>
                <a:ext cx="3241409" cy="16997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0C144E9-E055-489E-B682-510BB72AC22F}"/>
                  </a:ext>
                </a:extLst>
              </p:cNvPr>
              <p:cNvCxnSpPr>
                <a:cxnSpLocks/>
                <a:endCxn id="49" idx="3"/>
              </p:cNvCxnSpPr>
              <p:nvPr/>
            </p:nvCxnSpPr>
            <p:spPr>
              <a:xfrm flipH="1">
                <a:off x="7318491" y="2087565"/>
                <a:ext cx="3217543" cy="235905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E5E136D-5EE7-46D0-8E09-6B9E880B13C3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H="1">
                <a:off x="7318491" y="2078149"/>
                <a:ext cx="3195849" cy="30041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650B7D4-C250-4C16-9774-97D899802043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H="1">
                <a:off x="7318491" y="2087565"/>
                <a:ext cx="3217543" cy="365204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2D6397B-B781-473F-8040-9EB513E93747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H="1">
                <a:off x="7318487" y="2087565"/>
                <a:ext cx="3217547" cy="430933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C6DC4A6-1DDB-4466-8800-82A41C5FCCA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10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B05FD32-0CC8-4816-8B09-1D3280C5B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9441265-0280-4991-B95A-B4616AF86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0E0473-DAA5-4328-8C1B-F385EA0A7230}"/>
                </a:ext>
              </a:extLst>
            </p:cNvPr>
            <p:cNvSpPr/>
            <p:nvPr/>
          </p:nvSpPr>
          <p:spPr>
            <a:xfrm>
              <a:off x="369048" y="903132"/>
              <a:ext cx="4175592" cy="40374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Use Case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92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4C69AC-CDD4-4B2C-B0B3-42F5C52E0A35}"/>
              </a:ext>
            </a:extLst>
          </p:cNvPr>
          <p:cNvGrpSpPr/>
          <p:nvPr/>
        </p:nvGrpSpPr>
        <p:grpSpPr>
          <a:xfrm>
            <a:off x="1" y="31430"/>
            <a:ext cx="12191999" cy="6643690"/>
            <a:chOff x="1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1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Activity Diagram</a:t>
              </a:r>
              <a:endPara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FA0C30-7DA0-4060-9835-FC3E72BA0FF2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7C01FA-ACCC-454E-B35E-1F535FAAC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1B2270-5DB2-48DD-BA96-E8E302DFA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879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8F0876-9ADB-49ED-996B-25EA9D2AA08D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C6926D-1352-4BC0-99D3-6292B29472A5}"/>
                </a:ext>
              </a:extLst>
            </p:cNvPr>
            <p:cNvSpPr/>
            <p:nvPr/>
          </p:nvSpPr>
          <p:spPr>
            <a:xfrm>
              <a:off x="369048" y="903132"/>
              <a:ext cx="4175592" cy="40374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Activity Diagram -  Admin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7EFEE4C-B272-4C1E-9DA1-8405B9410C31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12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D8F492D-175D-43AF-81C8-8D2D7BC6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7AB434C-B12F-47F2-9F79-A3A32E85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5739144-4138-4C39-93A3-76C97F7D1DC1}"/>
                </a:ext>
              </a:extLst>
            </p:cNvPr>
            <p:cNvGrpSpPr/>
            <p:nvPr/>
          </p:nvGrpSpPr>
          <p:grpSpPr>
            <a:xfrm>
              <a:off x="2549898" y="110820"/>
              <a:ext cx="7327159" cy="6278518"/>
              <a:chOff x="2133316" y="395829"/>
              <a:chExt cx="7327159" cy="6278518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70A08EA-BB6A-4A83-8721-17F9ECBEAC2B}"/>
                  </a:ext>
                </a:extLst>
              </p:cNvPr>
              <p:cNvSpPr/>
              <p:nvPr/>
            </p:nvSpPr>
            <p:spPr>
              <a:xfrm>
                <a:off x="5367376" y="395829"/>
                <a:ext cx="557257" cy="48632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lowchart: Terminator 77">
                <a:extLst>
                  <a:ext uri="{FF2B5EF4-FFF2-40B4-BE49-F238E27FC236}">
                    <a16:creationId xmlns:a16="http://schemas.microsoft.com/office/drawing/2014/main" id="{1DF73AA0-BE9D-47E6-949A-B6BE3E68C522}"/>
                  </a:ext>
                </a:extLst>
              </p:cNvPr>
              <p:cNvSpPr/>
              <p:nvPr/>
            </p:nvSpPr>
            <p:spPr>
              <a:xfrm>
                <a:off x="5087562" y="1153803"/>
                <a:ext cx="1116886" cy="273930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Login</a:t>
                </a:r>
              </a:p>
            </p:txBody>
          </p:sp>
          <p:sp>
            <p:nvSpPr>
              <p:cNvPr id="79" name="Flowchart: Decision 78">
                <a:extLst>
                  <a:ext uri="{FF2B5EF4-FFF2-40B4-BE49-F238E27FC236}">
                    <a16:creationId xmlns:a16="http://schemas.microsoft.com/office/drawing/2014/main" id="{DE6E18D3-F297-4EC6-AABF-170DFC9DF64F}"/>
                  </a:ext>
                </a:extLst>
              </p:cNvPr>
              <p:cNvSpPr/>
              <p:nvPr/>
            </p:nvSpPr>
            <p:spPr>
              <a:xfrm>
                <a:off x="4950265" y="2377585"/>
                <a:ext cx="1469195" cy="607411"/>
              </a:xfrm>
              <a:prstGeom prst="flowChartDecisi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Verify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1BCC18C-81A2-472C-8F06-742EA9FA0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3316" y="3304008"/>
                <a:ext cx="7324644" cy="1990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Flowchart: Terminator 92">
                <a:extLst>
                  <a:ext uri="{FF2B5EF4-FFF2-40B4-BE49-F238E27FC236}">
                    <a16:creationId xmlns:a16="http://schemas.microsoft.com/office/drawing/2014/main" id="{80DEF81E-706B-462B-BEDF-5B1671DD8535}"/>
                  </a:ext>
                </a:extLst>
              </p:cNvPr>
              <p:cNvSpPr/>
              <p:nvPr/>
            </p:nvSpPr>
            <p:spPr>
              <a:xfrm>
                <a:off x="2241259" y="3708650"/>
                <a:ext cx="2938955" cy="412362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 Member Account</a:t>
                </a:r>
              </a:p>
            </p:txBody>
          </p:sp>
          <p:sp>
            <p:nvSpPr>
              <p:cNvPr id="94" name="Flowchart: Terminator 93">
                <a:extLst>
                  <a:ext uri="{FF2B5EF4-FFF2-40B4-BE49-F238E27FC236}">
                    <a16:creationId xmlns:a16="http://schemas.microsoft.com/office/drawing/2014/main" id="{0204A862-625E-4BAB-B837-284003EA0D96}"/>
                  </a:ext>
                </a:extLst>
              </p:cNvPr>
              <p:cNvSpPr/>
              <p:nvPr/>
            </p:nvSpPr>
            <p:spPr>
              <a:xfrm>
                <a:off x="4684874" y="1734022"/>
                <a:ext cx="2074467" cy="356804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Authentication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E3768DA-6500-40C9-AF70-EB8DE8F43A68}"/>
                  </a:ext>
                </a:extLst>
              </p:cNvPr>
              <p:cNvGrpSpPr/>
              <p:nvPr/>
            </p:nvGrpSpPr>
            <p:grpSpPr>
              <a:xfrm>
                <a:off x="5555894" y="826192"/>
                <a:ext cx="211495" cy="327055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570623D1-EC65-4038-B810-75154EFDE7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Flowchart: Extract 177">
                  <a:extLst>
                    <a:ext uri="{FF2B5EF4-FFF2-40B4-BE49-F238E27FC236}">
                      <a16:creationId xmlns:a16="http://schemas.microsoft.com/office/drawing/2014/main" id="{30777CA3-0950-4363-8282-4866C72045AC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7C4AC69-6C8D-4EA1-8553-9F3268B5A6C6}"/>
                  </a:ext>
                </a:extLst>
              </p:cNvPr>
              <p:cNvGrpSpPr/>
              <p:nvPr/>
            </p:nvGrpSpPr>
            <p:grpSpPr>
              <a:xfrm>
                <a:off x="5555777" y="1424386"/>
                <a:ext cx="211495" cy="298469"/>
                <a:chOff x="5405903" y="3531888"/>
                <a:chExt cx="254054" cy="893957"/>
              </a:xfrm>
              <a:solidFill>
                <a:schemeClr val="tx1"/>
              </a:solidFill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845CE013-3393-4EBF-BAF7-C459133F3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531888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Flowchart: Extract 175">
                  <a:extLst>
                    <a:ext uri="{FF2B5EF4-FFF2-40B4-BE49-F238E27FC236}">
                      <a16:creationId xmlns:a16="http://schemas.microsoft.com/office/drawing/2014/main" id="{6CAA4FB6-27E8-4DA8-BDA0-A92874EC0B04}"/>
                    </a:ext>
                  </a:extLst>
                </p:cNvPr>
                <p:cNvSpPr/>
                <p:nvPr/>
              </p:nvSpPr>
              <p:spPr>
                <a:xfrm rot="10800000">
                  <a:off x="5405903" y="4201407"/>
                  <a:ext cx="254054" cy="224438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3C092CD-3034-49AC-B7FC-B5C041F60641}"/>
                  </a:ext>
                </a:extLst>
              </p:cNvPr>
              <p:cNvGrpSpPr/>
              <p:nvPr/>
            </p:nvGrpSpPr>
            <p:grpSpPr>
              <a:xfrm>
                <a:off x="5597512" y="2976952"/>
                <a:ext cx="211495" cy="327055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E6AE11-740A-4EAD-B916-F5AF2EDF2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Flowchart: Extract 173">
                  <a:extLst>
                    <a:ext uri="{FF2B5EF4-FFF2-40B4-BE49-F238E27FC236}">
                      <a16:creationId xmlns:a16="http://schemas.microsoft.com/office/drawing/2014/main" id="{16F2A070-5B4F-433E-8607-C9976D191E4A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622B6E9-A3C6-49B8-8046-9114E3673617}"/>
                  </a:ext>
                </a:extLst>
              </p:cNvPr>
              <p:cNvGrpSpPr/>
              <p:nvPr/>
            </p:nvGrpSpPr>
            <p:grpSpPr>
              <a:xfrm>
                <a:off x="5572982" y="2087234"/>
                <a:ext cx="211495" cy="266094"/>
                <a:chOff x="5405903" y="3581957"/>
                <a:chExt cx="254054" cy="796989"/>
              </a:xfrm>
              <a:solidFill>
                <a:schemeClr val="tx1"/>
              </a:solidFill>
            </p:grpSpPr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603F6A78-2F0E-4E8C-B533-B4CA4112B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2" y="3581957"/>
                  <a:ext cx="0" cy="562440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Flowchart: Extract 171">
                  <a:extLst>
                    <a:ext uri="{FF2B5EF4-FFF2-40B4-BE49-F238E27FC236}">
                      <a16:creationId xmlns:a16="http://schemas.microsoft.com/office/drawing/2014/main" id="{414D5B82-8529-4049-9E1E-0121C6ECF20C}"/>
                    </a:ext>
                  </a:extLst>
                </p:cNvPr>
                <p:cNvSpPr/>
                <p:nvPr/>
              </p:nvSpPr>
              <p:spPr>
                <a:xfrm rot="10800000">
                  <a:off x="5405903" y="4154505"/>
                  <a:ext cx="254054" cy="224441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2C01C1F-4AB9-4536-90B7-9B9758965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831" y="3423108"/>
                <a:ext cx="7324644" cy="1990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8F1C87E-50AF-4D7F-87C8-B01EA59FF955}"/>
                  </a:ext>
                </a:extLst>
              </p:cNvPr>
              <p:cNvGrpSpPr/>
              <p:nvPr/>
            </p:nvGrpSpPr>
            <p:grpSpPr>
              <a:xfrm>
                <a:off x="3633774" y="3420740"/>
                <a:ext cx="153923" cy="278068"/>
                <a:chOff x="5405903" y="3589434"/>
                <a:chExt cx="254054" cy="922010"/>
              </a:xfrm>
              <a:solidFill>
                <a:schemeClr val="tx1"/>
              </a:solidFill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1CCAEB4-7D51-4AC6-8906-20ED096A6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589434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Flowchart: Extract 169">
                  <a:extLst>
                    <a:ext uri="{FF2B5EF4-FFF2-40B4-BE49-F238E27FC236}">
                      <a16:creationId xmlns:a16="http://schemas.microsoft.com/office/drawing/2014/main" id="{937ABBF3-9C96-415F-99D8-59F09DB4E881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9AB78C1-912C-4720-B005-2085567F8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831" y="5128896"/>
                <a:ext cx="7324644" cy="1990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162C0DC-8293-417A-A07F-456DFF169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831" y="5235390"/>
                <a:ext cx="7324644" cy="1990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Flowchart: Terminator 114">
                <a:extLst>
                  <a:ext uri="{FF2B5EF4-FFF2-40B4-BE49-F238E27FC236}">
                    <a16:creationId xmlns:a16="http://schemas.microsoft.com/office/drawing/2014/main" id="{944719F7-C999-431B-B4D5-4D3B3D2FBC4A}"/>
                  </a:ext>
                </a:extLst>
              </p:cNvPr>
              <p:cNvSpPr/>
              <p:nvPr/>
            </p:nvSpPr>
            <p:spPr>
              <a:xfrm>
                <a:off x="4920719" y="5561588"/>
                <a:ext cx="1536841" cy="317072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Logout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C02E460-289C-45BF-AC0A-BB539B5C2AA8}"/>
                  </a:ext>
                </a:extLst>
              </p:cNvPr>
              <p:cNvGrpSpPr/>
              <p:nvPr/>
            </p:nvGrpSpPr>
            <p:grpSpPr>
              <a:xfrm>
                <a:off x="5601768" y="5241279"/>
                <a:ext cx="211495" cy="315481"/>
                <a:chOff x="5405903" y="3566536"/>
                <a:chExt cx="254054" cy="944908"/>
              </a:xfrm>
              <a:solidFill>
                <a:schemeClr val="tx1"/>
              </a:solidFill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FBEBCAC-19D6-46D0-B515-83FF31FD4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566536"/>
                  <a:ext cx="0" cy="769621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Flowchart: Extract 167">
                  <a:extLst>
                    <a:ext uri="{FF2B5EF4-FFF2-40B4-BE49-F238E27FC236}">
                      <a16:creationId xmlns:a16="http://schemas.microsoft.com/office/drawing/2014/main" id="{8795FD53-29F7-4AC8-9CA0-E666C19E5AE3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E7650F1-C44C-48FE-B832-AF146CD75A0B}"/>
                  </a:ext>
                </a:extLst>
              </p:cNvPr>
              <p:cNvGrpSpPr/>
              <p:nvPr/>
            </p:nvGrpSpPr>
            <p:grpSpPr>
              <a:xfrm>
                <a:off x="5598340" y="5887994"/>
                <a:ext cx="211495" cy="286545"/>
                <a:chOff x="5405903" y="3653204"/>
                <a:chExt cx="254054" cy="858240"/>
              </a:xfrm>
              <a:solidFill>
                <a:schemeClr val="tx1"/>
              </a:solidFill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75C68DBC-1504-496C-8C0A-5F52232E1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653204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Flowchart: Extract 164">
                  <a:extLst>
                    <a:ext uri="{FF2B5EF4-FFF2-40B4-BE49-F238E27FC236}">
                      <a16:creationId xmlns:a16="http://schemas.microsoft.com/office/drawing/2014/main" id="{1C874DD9-C4DF-433F-8099-B2762C8F97F9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9" name="Flowchart: Terminator 118">
                <a:extLst>
                  <a:ext uri="{FF2B5EF4-FFF2-40B4-BE49-F238E27FC236}">
                    <a16:creationId xmlns:a16="http://schemas.microsoft.com/office/drawing/2014/main" id="{372E8C02-64DB-46E4-ACFC-5A83FF2A4221}"/>
                  </a:ext>
                </a:extLst>
              </p:cNvPr>
              <p:cNvSpPr/>
              <p:nvPr/>
            </p:nvSpPr>
            <p:spPr>
              <a:xfrm>
                <a:off x="6521520" y="3708650"/>
                <a:ext cx="2938955" cy="412362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 Visitor Account</a:t>
                </a:r>
              </a:p>
            </p:txBody>
          </p:sp>
          <p:sp>
            <p:nvSpPr>
              <p:cNvPr id="120" name="Flowchart: Terminator 119">
                <a:extLst>
                  <a:ext uri="{FF2B5EF4-FFF2-40B4-BE49-F238E27FC236}">
                    <a16:creationId xmlns:a16="http://schemas.microsoft.com/office/drawing/2014/main" id="{F8DAFF6B-FE86-48BD-A3F5-171C9559BF8E}"/>
                  </a:ext>
                </a:extLst>
              </p:cNvPr>
              <p:cNvSpPr/>
              <p:nvPr/>
            </p:nvSpPr>
            <p:spPr>
              <a:xfrm>
                <a:off x="2174343" y="4420647"/>
                <a:ext cx="2938955" cy="412362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Activate Account</a:t>
                </a:r>
              </a:p>
            </p:txBody>
          </p:sp>
          <p:sp>
            <p:nvSpPr>
              <p:cNvPr id="121" name="Flowchart: Terminator 120">
                <a:extLst>
                  <a:ext uri="{FF2B5EF4-FFF2-40B4-BE49-F238E27FC236}">
                    <a16:creationId xmlns:a16="http://schemas.microsoft.com/office/drawing/2014/main" id="{0D8ADF39-BA7A-4449-B984-43D3F6C1BAE9}"/>
                  </a:ext>
                </a:extLst>
              </p:cNvPr>
              <p:cNvSpPr/>
              <p:nvPr/>
            </p:nvSpPr>
            <p:spPr>
              <a:xfrm>
                <a:off x="6519005" y="4416899"/>
                <a:ext cx="2938955" cy="412362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Deactivate Account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9CBD53E0-AB45-4C1F-980A-DA54E07C1FB0}"/>
                  </a:ext>
                </a:extLst>
              </p:cNvPr>
              <p:cNvGrpSpPr/>
              <p:nvPr/>
            </p:nvGrpSpPr>
            <p:grpSpPr>
              <a:xfrm>
                <a:off x="7970994" y="3431602"/>
                <a:ext cx="153923" cy="283357"/>
                <a:chOff x="5405903" y="3571898"/>
                <a:chExt cx="254054" cy="939546"/>
              </a:xfrm>
              <a:solidFill>
                <a:schemeClr val="tx1"/>
              </a:solidFill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C681C019-E8B9-4686-8822-DA56627D0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571898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Flowchart: Extract 157">
                  <a:extLst>
                    <a:ext uri="{FF2B5EF4-FFF2-40B4-BE49-F238E27FC236}">
                      <a16:creationId xmlns:a16="http://schemas.microsoft.com/office/drawing/2014/main" id="{27D4107F-EEE0-4E0E-A824-534C3A4AEE8A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E5347D6-BC01-421F-B6F1-A8FA71AF762F}"/>
                  </a:ext>
                </a:extLst>
              </p:cNvPr>
              <p:cNvCxnSpPr>
                <a:cxnSpLocks/>
                <a:stCxn id="93" idx="2"/>
              </p:cNvCxnSpPr>
              <p:nvPr/>
            </p:nvCxnSpPr>
            <p:spPr>
              <a:xfrm>
                <a:off x="3710737" y="4121012"/>
                <a:ext cx="3860443" cy="251263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Flowchart: Extract 123">
                <a:extLst>
                  <a:ext uri="{FF2B5EF4-FFF2-40B4-BE49-F238E27FC236}">
                    <a16:creationId xmlns:a16="http://schemas.microsoft.com/office/drawing/2014/main" id="{E82161FC-7E8B-4AB9-B02D-FDAFAF27FC8C}"/>
                  </a:ext>
                </a:extLst>
              </p:cNvPr>
              <p:cNvSpPr/>
              <p:nvPr/>
            </p:nvSpPr>
            <p:spPr>
              <a:xfrm rot="6085545">
                <a:off x="7568166" y="4301993"/>
                <a:ext cx="153020" cy="117771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740E667-0F2F-440E-9635-A05B1764E5CB}"/>
                  </a:ext>
                </a:extLst>
              </p:cNvPr>
              <p:cNvGrpSpPr/>
              <p:nvPr/>
            </p:nvGrpSpPr>
            <p:grpSpPr>
              <a:xfrm>
                <a:off x="3681949" y="4121011"/>
                <a:ext cx="211495" cy="283565"/>
                <a:chOff x="5405903" y="3662128"/>
                <a:chExt cx="254054" cy="849316"/>
              </a:xfrm>
              <a:solidFill>
                <a:schemeClr val="tx1"/>
              </a:solidFill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24C38B59-CF21-4EE7-A515-20F081CDC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662128"/>
                  <a:ext cx="0" cy="639363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Flowchart: Extract 144">
                  <a:extLst>
                    <a:ext uri="{FF2B5EF4-FFF2-40B4-BE49-F238E27FC236}">
                      <a16:creationId xmlns:a16="http://schemas.microsoft.com/office/drawing/2014/main" id="{158FC4AA-C179-481D-B229-61E2E46775B8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3652356A-EF60-4937-BA60-7C2B472FA582}"/>
                  </a:ext>
                </a:extLst>
              </p:cNvPr>
              <p:cNvGrpSpPr/>
              <p:nvPr/>
            </p:nvGrpSpPr>
            <p:grpSpPr>
              <a:xfrm>
                <a:off x="8008018" y="4121012"/>
                <a:ext cx="211495" cy="277333"/>
                <a:chOff x="5405903" y="3680794"/>
                <a:chExt cx="254054" cy="830650"/>
              </a:xfrm>
              <a:solidFill>
                <a:schemeClr val="tx1"/>
              </a:solidFill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006FE40-6C1F-4F28-B2B1-3F268400D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29" y="3680794"/>
                  <a:ext cx="1" cy="620697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Flowchart: Extract 142">
                  <a:extLst>
                    <a:ext uri="{FF2B5EF4-FFF2-40B4-BE49-F238E27FC236}">
                      <a16:creationId xmlns:a16="http://schemas.microsoft.com/office/drawing/2014/main" id="{5F1312D3-5FB1-46F2-8201-1C33DC5651F6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655662D-45B6-4905-B4E8-5376EF7E6F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1360" y="4121012"/>
                <a:ext cx="3772405" cy="236403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441EF5D-1F87-4D65-9C58-77E2C6C1CD36}"/>
                  </a:ext>
                </a:extLst>
              </p:cNvPr>
              <p:cNvGrpSpPr/>
              <p:nvPr/>
            </p:nvGrpSpPr>
            <p:grpSpPr>
              <a:xfrm>
                <a:off x="7979139" y="4828419"/>
                <a:ext cx="211495" cy="292331"/>
                <a:chOff x="5405903" y="3635874"/>
                <a:chExt cx="254054" cy="875570"/>
              </a:xfrm>
              <a:solidFill>
                <a:schemeClr val="tx1"/>
              </a:solidFill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BAD1020E-0DCD-4B51-95C8-8BCAE491E961}"/>
                    </a:ext>
                  </a:extLst>
                </p:cNvPr>
                <p:cNvCxnSpPr>
                  <a:cxnSpLocks/>
                  <a:endCxn id="141" idx="2"/>
                </p:cNvCxnSpPr>
                <p:nvPr/>
              </p:nvCxnSpPr>
              <p:spPr>
                <a:xfrm flipH="1">
                  <a:off x="5532929" y="3635874"/>
                  <a:ext cx="2" cy="651130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Flowchart: Extract 140">
                  <a:extLst>
                    <a:ext uri="{FF2B5EF4-FFF2-40B4-BE49-F238E27FC236}">
                      <a16:creationId xmlns:a16="http://schemas.microsoft.com/office/drawing/2014/main" id="{3A3E13A1-F8C0-424E-A4DF-BE96792B5B29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F2F926B-E248-431B-9AD9-68B43ECA656F}"/>
                  </a:ext>
                </a:extLst>
              </p:cNvPr>
              <p:cNvGrpSpPr/>
              <p:nvPr/>
            </p:nvGrpSpPr>
            <p:grpSpPr>
              <a:xfrm>
                <a:off x="3658190" y="4833009"/>
                <a:ext cx="211495" cy="269476"/>
                <a:chOff x="5405903" y="3704327"/>
                <a:chExt cx="254054" cy="807117"/>
              </a:xfrm>
              <a:solidFill>
                <a:schemeClr val="tx1"/>
              </a:solidFill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59AE8FC-29F6-4805-A8F9-05886F90B1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704327"/>
                  <a:ext cx="0" cy="597164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Flowchart: Extract 138">
                  <a:extLst>
                    <a:ext uri="{FF2B5EF4-FFF2-40B4-BE49-F238E27FC236}">
                      <a16:creationId xmlns:a16="http://schemas.microsoft.com/office/drawing/2014/main" id="{32654503-C0CF-4810-BBC0-A6A2BC162398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Flowchart: Extract 133">
                <a:extLst>
                  <a:ext uri="{FF2B5EF4-FFF2-40B4-BE49-F238E27FC236}">
                    <a16:creationId xmlns:a16="http://schemas.microsoft.com/office/drawing/2014/main" id="{E1228BE8-70D6-48B5-8DAF-188DD3F10D0F}"/>
                  </a:ext>
                </a:extLst>
              </p:cNvPr>
              <p:cNvSpPr/>
              <p:nvPr/>
            </p:nvSpPr>
            <p:spPr>
              <a:xfrm rot="14913352">
                <a:off x="4241885" y="4315775"/>
                <a:ext cx="153020" cy="117771"/>
              </a:xfrm>
              <a:prstGeom prst="flowChartExtract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C1F8F5E-575A-4CEF-BA70-E37C53B5A6C7}"/>
                  </a:ext>
                </a:extLst>
              </p:cNvPr>
              <p:cNvGrpSpPr/>
              <p:nvPr/>
            </p:nvGrpSpPr>
            <p:grpSpPr>
              <a:xfrm>
                <a:off x="5428887" y="6188021"/>
                <a:ext cx="557257" cy="486326"/>
                <a:chOff x="5428887" y="6188021"/>
                <a:chExt cx="557257" cy="486326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70DD7EE-E0AA-437B-825D-27DEEEDCF542}"/>
                    </a:ext>
                  </a:extLst>
                </p:cNvPr>
                <p:cNvSpPr/>
                <p:nvPr/>
              </p:nvSpPr>
              <p:spPr>
                <a:xfrm>
                  <a:off x="5428887" y="6188021"/>
                  <a:ext cx="557257" cy="486326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2B4C9EB-2B0F-40A8-AC00-4BF58D657E07}"/>
                    </a:ext>
                  </a:extLst>
                </p:cNvPr>
                <p:cNvSpPr/>
                <p:nvPr/>
              </p:nvSpPr>
              <p:spPr>
                <a:xfrm>
                  <a:off x="5569150" y="6331403"/>
                  <a:ext cx="267863" cy="21187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6323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4A0321-D8FA-453D-B97A-DD4C74CF60A0}"/>
              </a:ext>
            </a:extLst>
          </p:cNvPr>
          <p:cNvGrpSpPr/>
          <p:nvPr/>
        </p:nvGrpSpPr>
        <p:grpSpPr>
          <a:xfrm>
            <a:off x="209397" y="31430"/>
            <a:ext cx="11846427" cy="6769566"/>
            <a:chOff x="209397" y="31430"/>
            <a:chExt cx="11846427" cy="6769566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0BA1576-B1AB-4D14-B0B9-5F5310557FF0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13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94F08EF-4714-44C4-9E89-A124C93BA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AB194915-53EB-4A91-BF67-DCEDF426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A0FDE4C-1A48-4A0C-BB33-CC2F5748BA6E}"/>
                </a:ext>
              </a:extLst>
            </p:cNvPr>
            <p:cNvSpPr/>
            <p:nvPr/>
          </p:nvSpPr>
          <p:spPr>
            <a:xfrm>
              <a:off x="369048" y="903132"/>
              <a:ext cx="4175592" cy="40374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Activity Diagram - Member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B06692-545E-4643-868E-B6CA04799F6D}"/>
                </a:ext>
              </a:extLst>
            </p:cNvPr>
            <p:cNvGrpSpPr/>
            <p:nvPr/>
          </p:nvGrpSpPr>
          <p:grpSpPr>
            <a:xfrm>
              <a:off x="299543" y="87070"/>
              <a:ext cx="11615653" cy="6713926"/>
              <a:chOff x="299543" y="110820"/>
              <a:chExt cx="11615653" cy="6713926"/>
            </a:xfrm>
          </p:grpSpPr>
          <p:sp>
            <p:nvSpPr>
              <p:cNvPr id="7" name="Flowchart: Terminator 6">
                <a:extLst>
                  <a:ext uri="{FF2B5EF4-FFF2-40B4-BE49-F238E27FC236}">
                    <a16:creationId xmlns:a16="http://schemas.microsoft.com/office/drawing/2014/main" id="{5307683F-6A83-4B07-8DC2-1993B29FB566}"/>
                  </a:ext>
                </a:extLst>
              </p:cNvPr>
              <p:cNvSpPr/>
              <p:nvPr/>
            </p:nvSpPr>
            <p:spPr>
              <a:xfrm>
                <a:off x="5171433" y="962702"/>
                <a:ext cx="1801558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CFBBC32E-6D02-4AD6-B8CE-DC2E21F957C3}"/>
                  </a:ext>
                </a:extLst>
              </p:cNvPr>
              <p:cNvSpPr/>
              <p:nvPr/>
            </p:nvSpPr>
            <p:spPr>
              <a:xfrm>
                <a:off x="5057896" y="1564891"/>
                <a:ext cx="2006402" cy="655324"/>
              </a:xfrm>
              <a:prstGeom prst="flowChartDecisi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Register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D4040F-21DA-49C8-8488-B6B7948EA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740" y="2577115"/>
                <a:ext cx="7880767" cy="7100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lowchart: Terminator 30">
                <a:extLst>
                  <a:ext uri="{FF2B5EF4-FFF2-40B4-BE49-F238E27FC236}">
                    <a16:creationId xmlns:a16="http://schemas.microsoft.com/office/drawing/2014/main" id="{88075CFF-F10A-4B4C-AD95-6C7D2CA841D5}"/>
                  </a:ext>
                </a:extLst>
              </p:cNvPr>
              <p:cNvSpPr/>
              <p:nvPr/>
            </p:nvSpPr>
            <p:spPr>
              <a:xfrm>
                <a:off x="7776921" y="1753394"/>
                <a:ext cx="641882" cy="268799"/>
              </a:xfrm>
              <a:prstGeom prst="flowChartTerminator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501525B-8ADE-41CA-9829-BC13228BD1A1}"/>
                  </a:ext>
                </a:extLst>
              </p:cNvPr>
              <p:cNvGrpSpPr/>
              <p:nvPr/>
            </p:nvGrpSpPr>
            <p:grpSpPr>
              <a:xfrm>
                <a:off x="5940129" y="1290527"/>
                <a:ext cx="225826" cy="240304"/>
                <a:chOff x="5396839" y="3531870"/>
                <a:chExt cx="254054" cy="849000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70447FE-C215-40BA-997B-317918C2B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lowchart: Extract 96">
                  <a:extLst>
                    <a:ext uri="{FF2B5EF4-FFF2-40B4-BE49-F238E27FC236}">
                      <a16:creationId xmlns:a16="http://schemas.microsoft.com/office/drawing/2014/main" id="{D5EF287F-998D-4222-B121-26DF5FC52FCF}"/>
                    </a:ext>
                  </a:extLst>
                </p:cNvPr>
                <p:cNvSpPr/>
                <p:nvPr/>
              </p:nvSpPr>
              <p:spPr>
                <a:xfrm rot="10800000">
                  <a:off x="5396839" y="4156431"/>
                  <a:ext cx="254054" cy="224439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5DA8FBA-26A6-4516-81FF-BC6A82B23F61}"/>
                  </a:ext>
                </a:extLst>
              </p:cNvPr>
              <p:cNvCxnSpPr>
                <a:cxnSpLocks/>
                <a:stCxn id="108" idx="3"/>
                <a:endCxn id="20" idx="1"/>
              </p:cNvCxnSpPr>
              <p:nvPr/>
            </p:nvCxnSpPr>
            <p:spPr>
              <a:xfrm>
                <a:off x="4271397" y="1867526"/>
                <a:ext cx="786499" cy="25027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FB350CF0-5FD7-44AF-97FD-7D4A85B133ED}"/>
                  </a:ext>
                </a:extLst>
              </p:cNvPr>
              <p:cNvGrpSpPr/>
              <p:nvPr/>
            </p:nvGrpSpPr>
            <p:grpSpPr>
              <a:xfrm>
                <a:off x="6001014" y="588635"/>
                <a:ext cx="154055" cy="356666"/>
                <a:chOff x="5405903" y="3531870"/>
                <a:chExt cx="254054" cy="979574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D5F1DDA-6FCE-46A2-AE40-F9E19965B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lowchart: Extract 87">
                  <a:extLst>
                    <a:ext uri="{FF2B5EF4-FFF2-40B4-BE49-F238E27FC236}">
                      <a16:creationId xmlns:a16="http://schemas.microsoft.com/office/drawing/2014/main" id="{390DD558-1E32-46D3-BC46-18B61AE2F618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83DDAAF-514A-4506-8450-3A486AEADC1D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7031716" y="1887794"/>
                <a:ext cx="745205" cy="395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3A3A082-7359-4747-8C5E-A23C8BE58FB7}"/>
                  </a:ext>
                </a:extLst>
              </p:cNvPr>
              <p:cNvGrpSpPr/>
              <p:nvPr/>
            </p:nvGrpSpPr>
            <p:grpSpPr>
              <a:xfrm>
                <a:off x="2881910" y="1870093"/>
                <a:ext cx="198862" cy="703811"/>
                <a:chOff x="5433099" y="3531870"/>
                <a:chExt cx="216487" cy="909794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DE5D0F-B1E8-4CFB-849E-1B63F8D22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Flowchart: Extract 93">
                  <a:extLst>
                    <a:ext uri="{FF2B5EF4-FFF2-40B4-BE49-F238E27FC236}">
                      <a16:creationId xmlns:a16="http://schemas.microsoft.com/office/drawing/2014/main" id="{C909C17C-9779-4E61-BC77-0E2F70C5F238}"/>
                    </a:ext>
                  </a:extLst>
                </p:cNvPr>
                <p:cNvSpPr/>
                <p:nvPr/>
              </p:nvSpPr>
              <p:spPr>
                <a:xfrm rot="10800000">
                  <a:off x="5433099" y="4287004"/>
                  <a:ext cx="216487" cy="154660"/>
                </a:xfrm>
                <a:prstGeom prst="flowChartExtra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3EA4F6D-94AB-4B3D-A4C0-66271B454975}"/>
                  </a:ext>
                </a:extLst>
              </p:cNvPr>
              <p:cNvGrpSpPr/>
              <p:nvPr/>
            </p:nvGrpSpPr>
            <p:grpSpPr>
              <a:xfrm>
                <a:off x="10585526" y="1883064"/>
                <a:ext cx="198861" cy="362414"/>
                <a:chOff x="5419646" y="4018472"/>
                <a:chExt cx="216486" cy="468482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79C6948-6063-4197-805A-F6793602B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24921" y="4018472"/>
                  <a:ext cx="2" cy="30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lowchart: Extract 99">
                  <a:extLst>
                    <a:ext uri="{FF2B5EF4-FFF2-40B4-BE49-F238E27FC236}">
                      <a16:creationId xmlns:a16="http://schemas.microsoft.com/office/drawing/2014/main" id="{0DA51EDC-664D-46D3-8D2E-1D5998A57CF1}"/>
                    </a:ext>
                  </a:extLst>
                </p:cNvPr>
                <p:cNvSpPr/>
                <p:nvPr/>
              </p:nvSpPr>
              <p:spPr>
                <a:xfrm rot="10800000">
                  <a:off x="5419646" y="4332292"/>
                  <a:ext cx="216486" cy="154662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Flowchart: Terminator 107">
                <a:extLst>
                  <a:ext uri="{FF2B5EF4-FFF2-40B4-BE49-F238E27FC236}">
                    <a16:creationId xmlns:a16="http://schemas.microsoft.com/office/drawing/2014/main" id="{811E9E5F-D8ED-4393-AAE1-18AC241BB397}"/>
                  </a:ext>
                </a:extLst>
              </p:cNvPr>
              <p:cNvSpPr/>
              <p:nvPr/>
            </p:nvSpPr>
            <p:spPr>
              <a:xfrm>
                <a:off x="3749982" y="1712854"/>
                <a:ext cx="521415" cy="309343"/>
              </a:xfrm>
              <a:prstGeom prst="flowChartTerminator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B7C25DD-3FAE-4A4D-8D22-1BC059A2E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736" y="1874863"/>
                <a:ext cx="739256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81A92D0-5B35-4846-B2EA-E79D6328AAC2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8418803" y="1887794"/>
                <a:ext cx="2263429" cy="395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Flowchart: Terminator 111">
                <a:extLst>
                  <a:ext uri="{FF2B5EF4-FFF2-40B4-BE49-F238E27FC236}">
                    <a16:creationId xmlns:a16="http://schemas.microsoft.com/office/drawing/2014/main" id="{5515C29F-1FAE-4624-91CE-F1D78188B51E}"/>
                  </a:ext>
                </a:extLst>
              </p:cNvPr>
              <p:cNvSpPr/>
              <p:nvPr/>
            </p:nvSpPr>
            <p:spPr>
              <a:xfrm>
                <a:off x="299543" y="2851792"/>
                <a:ext cx="1260206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</a:t>
                </a:r>
              </a:p>
            </p:txBody>
          </p:sp>
          <p:sp>
            <p:nvSpPr>
              <p:cNvPr id="113" name="Flowchart: Terminator 112">
                <a:extLst>
                  <a:ext uri="{FF2B5EF4-FFF2-40B4-BE49-F238E27FC236}">
                    <a16:creationId xmlns:a16="http://schemas.microsoft.com/office/drawing/2014/main" id="{49F9774F-C263-45E4-A801-0681776FA35D}"/>
                  </a:ext>
                </a:extLst>
              </p:cNvPr>
              <p:cNvSpPr/>
              <p:nvPr/>
            </p:nvSpPr>
            <p:spPr>
              <a:xfrm>
                <a:off x="3859840" y="2889797"/>
                <a:ext cx="1342248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About Us</a:t>
                </a:r>
              </a:p>
            </p:txBody>
          </p:sp>
          <p:sp>
            <p:nvSpPr>
              <p:cNvPr id="114" name="Flowchart: Terminator 113">
                <a:extLst>
                  <a:ext uri="{FF2B5EF4-FFF2-40B4-BE49-F238E27FC236}">
                    <a16:creationId xmlns:a16="http://schemas.microsoft.com/office/drawing/2014/main" id="{3912880D-8488-4B42-A6D2-35611DD75F90}"/>
                  </a:ext>
                </a:extLst>
              </p:cNvPr>
              <p:cNvSpPr/>
              <p:nvPr/>
            </p:nvSpPr>
            <p:spPr>
              <a:xfrm>
                <a:off x="1851491" y="2877459"/>
                <a:ext cx="1549775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Contact Us</a:t>
                </a:r>
              </a:p>
            </p:txBody>
          </p:sp>
          <p:sp>
            <p:nvSpPr>
              <p:cNvPr id="118" name="Flowchart: Terminator 117">
                <a:extLst>
                  <a:ext uri="{FF2B5EF4-FFF2-40B4-BE49-F238E27FC236}">
                    <a16:creationId xmlns:a16="http://schemas.microsoft.com/office/drawing/2014/main" id="{BE8762DC-953C-4D61-89B6-05077E4A6441}"/>
                  </a:ext>
                </a:extLst>
              </p:cNvPr>
              <p:cNvSpPr/>
              <p:nvPr/>
            </p:nvSpPr>
            <p:spPr>
              <a:xfrm>
                <a:off x="6428966" y="3570131"/>
                <a:ext cx="1928101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Contact Biodata</a:t>
                </a:r>
              </a:p>
            </p:txBody>
          </p:sp>
          <p:sp>
            <p:nvSpPr>
              <p:cNvPr id="127" name="Flowchart: Terminator 126">
                <a:extLst>
                  <a:ext uri="{FF2B5EF4-FFF2-40B4-BE49-F238E27FC236}">
                    <a16:creationId xmlns:a16="http://schemas.microsoft.com/office/drawing/2014/main" id="{5480A9EE-33A6-4E4C-BD04-4C05F3F596D5}"/>
                  </a:ext>
                </a:extLst>
              </p:cNvPr>
              <p:cNvSpPr/>
              <p:nvPr/>
            </p:nvSpPr>
            <p:spPr>
              <a:xfrm>
                <a:off x="629607" y="3536757"/>
                <a:ext cx="1801558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 Story</a:t>
                </a:r>
              </a:p>
            </p:txBody>
          </p:sp>
          <p:sp>
            <p:nvSpPr>
              <p:cNvPr id="146" name="Flowchart: Terminator 145">
                <a:extLst>
                  <a:ext uri="{FF2B5EF4-FFF2-40B4-BE49-F238E27FC236}">
                    <a16:creationId xmlns:a16="http://schemas.microsoft.com/office/drawing/2014/main" id="{A95A8F91-8EA4-443B-A433-5C8E708CBC29}"/>
                  </a:ext>
                </a:extLst>
              </p:cNvPr>
              <p:cNvSpPr/>
              <p:nvPr/>
            </p:nvSpPr>
            <p:spPr>
              <a:xfrm>
                <a:off x="5540342" y="2907651"/>
                <a:ext cx="1549775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</p:txBody>
          </p:sp>
          <p:sp>
            <p:nvSpPr>
              <p:cNvPr id="147" name="Flowchart: Terminator 146">
                <a:extLst>
                  <a:ext uri="{FF2B5EF4-FFF2-40B4-BE49-F238E27FC236}">
                    <a16:creationId xmlns:a16="http://schemas.microsoft.com/office/drawing/2014/main" id="{8D7CFDDB-7DCE-4366-A42A-7A5621A0B7D9}"/>
                  </a:ext>
                </a:extLst>
              </p:cNvPr>
              <p:cNvSpPr/>
              <p:nvPr/>
            </p:nvSpPr>
            <p:spPr>
              <a:xfrm>
                <a:off x="4705720" y="3549361"/>
                <a:ext cx="1549776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 Profile</a:t>
                </a:r>
              </a:p>
            </p:txBody>
          </p:sp>
          <p:sp>
            <p:nvSpPr>
              <p:cNvPr id="156" name="Flowchart: Terminator 155">
                <a:extLst>
                  <a:ext uri="{FF2B5EF4-FFF2-40B4-BE49-F238E27FC236}">
                    <a16:creationId xmlns:a16="http://schemas.microsoft.com/office/drawing/2014/main" id="{D71268DD-DD17-425D-B310-D816BA843787}"/>
                  </a:ext>
                </a:extLst>
              </p:cNvPr>
              <p:cNvSpPr/>
              <p:nvPr/>
            </p:nvSpPr>
            <p:spPr>
              <a:xfrm>
                <a:off x="2653696" y="3541729"/>
                <a:ext cx="1878554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Search Biodata</a:t>
                </a:r>
              </a:p>
            </p:txBody>
          </p:sp>
          <p:sp>
            <p:nvSpPr>
              <p:cNvPr id="158" name="Flowchart: Terminator 157">
                <a:extLst>
                  <a:ext uri="{FF2B5EF4-FFF2-40B4-BE49-F238E27FC236}">
                    <a16:creationId xmlns:a16="http://schemas.microsoft.com/office/drawing/2014/main" id="{32A884C5-C64B-4646-B6A7-DCC65FA7D1A0}"/>
                  </a:ext>
                </a:extLst>
              </p:cNvPr>
              <p:cNvSpPr/>
              <p:nvPr/>
            </p:nvSpPr>
            <p:spPr>
              <a:xfrm>
                <a:off x="7757791" y="2908676"/>
                <a:ext cx="1019925" cy="306410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FAQ</a:t>
                </a:r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198C8C7-5817-4550-B2BA-A18361DCC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6918" y="2592550"/>
                <a:ext cx="0" cy="29057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7F96D93-5DC7-4321-9478-65EAD4A4B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0160" y="2577115"/>
                <a:ext cx="5378" cy="95964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50D109F-D5F4-49F4-A1F3-016684CF9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6722" y="2592550"/>
                <a:ext cx="19362" cy="968557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021E161-9530-4AE2-AC1C-BC7E4F5CF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3419" y="2617587"/>
                <a:ext cx="0" cy="932437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278EBF-D6D7-405A-B54D-92C542A02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235" y="2641823"/>
                <a:ext cx="17660" cy="939767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848CC20B-7908-4133-9DAB-2FA756B89A54}"/>
                  </a:ext>
                </a:extLst>
              </p:cNvPr>
              <p:cNvGrpSpPr/>
              <p:nvPr/>
            </p:nvGrpSpPr>
            <p:grpSpPr>
              <a:xfrm>
                <a:off x="3504122" y="3868647"/>
                <a:ext cx="239234" cy="359751"/>
                <a:chOff x="5470764" y="4029377"/>
                <a:chExt cx="152019" cy="338775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830DF399-1644-40FC-8E91-CB1B4EB9D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6773" y="4029377"/>
                  <a:ext cx="2" cy="319591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Flowchart: Extract 195">
                  <a:extLst>
                    <a:ext uri="{FF2B5EF4-FFF2-40B4-BE49-F238E27FC236}">
                      <a16:creationId xmlns:a16="http://schemas.microsoft.com/office/drawing/2014/main" id="{AA1C0734-9B81-4667-B3A0-FF1A7EC4A399}"/>
                    </a:ext>
                  </a:extLst>
                </p:cNvPr>
                <p:cNvSpPr/>
                <p:nvPr/>
              </p:nvSpPr>
              <p:spPr>
                <a:xfrm rot="10800000">
                  <a:off x="5470764" y="4269824"/>
                  <a:ext cx="152019" cy="98328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C4119F8-EB61-46FA-AA5E-8DEF52361E48}"/>
                  </a:ext>
                </a:extLst>
              </p:cNvPr>
              <p:cNvGrpSpPr/>
              <p:nvPr/>
            </p:nvGrpSpPr>
            <p:grpSpPr>
              <a:xfrm>
                <a:off x="1559749" y="3859937"/>
                <a:ext cx="239234" cy="359760"/>
                <a:chOff x="5470764" y="4029377"/>
                <a:chExt cx="152019" cy="338784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2CE7D590-03FA-4708-9832-ADF9B5BF4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6773" y="4029377"/>
                  <a:ext cx="2" cy="319591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Flowchart: Extract 201">
                  <a:extLst>
                    <a:ext uri="{FF2B5EF4-FFF2-40B4-BE49-F238E27FC236}">
                      <a16:creationId xmlns:a16="http://schemas.microsoft.com/office/drawing/2014/main" id="{C8E55FD4-3C95-4D9D-934B-9AF0E6C2BEE8}"/>
                    </a:ext>
                  </a:extLst>
                </p:cNvPr>
                <p:cNvSpPr/>
                <p:nvPr/>
              </p:nvSpPr>
              <p:spPr>
                <a:xfrm rot="10800000">
                  <a:off x="5470764" y="4278031"/>
                  <a:ext cx="152019" cy="90130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196409F7-AD2C-414E-8C1C-5A35E6F44E8E}"/>
                  </a:ext>
                </a:extLst>
              </p:cNvPr>
              <p:cNvGrpSpPr/>
              <p:nvPr/>
            </p:nvGrpSpPr>
            <p:grpSpPr>
              <a:xfrm>
                <a:off x="5276211" y="3876412"/>
                <a:ext cx="239234" cy="359751"/>
                <a:chOff x="5470764" y="4029377"/>
                <a:chExt cx="152019" cy="338775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3664485-1072-43BB-9D9D-A91101CC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6773" y="4029377"/>
                  <a:ext cx="2" cy="319591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Flowchart: Extract 204">
                  <a:extLst>
                    <a:ext uri="{FF2B5EF4-FFF2-40B4-BE49-F238E27FC236}">
                      <a16:creationId xmlns:a16="http://schemas.microsoft.com/office/drawing/2014/main" id="{0976F740-88C8-4A4B-A09E-71688CC94228}"/>
                    </a:ext>
                  </a:extLst>
                </p:cNvPr>
                <p:cNvSpPr/>
                <p:nvPr/>
              </p:nvSpPr>
              <p:spPr>
                <a:xfrm rot="10800000">
                  <a:off x="5470764" y="4269824"/>
                  <a:ext cx="152019" cy="98328"/>
                </a:xfrm>
                <a:prstGeom prst="flowChartExtra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5EB3F3C4-6DAA-4645-B94B-04B05205B9BF}"/>
                  </a:ext>
                </a:extLst>
              </p:cNvPr>
              <p:cNvGrpSpPr/>
              <p:nvPr/>
            </p:nvGrpSpPr>
            <p:grpSpPr>
              <a:xfrm>
                <a:off x="7187754" y="3895039"/>
                <a:ext cx="239234" cy="359751"/>
                <a:chOff x="5470764" y="4029377"/>
                <a:chExt cx="152019" cy="338775"/>
              </a:xfrm>
            </p:grpSpPr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03B59604-B4A4-4622-A80D-32EB7CA4D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6773" y="4029377"/>
                  <a:ext cx="2" cy="319591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Flowchart: Extract 207">
                  <a:extLst>
                    <a:ext uri="{FF2B5EF4-FFF2-40B4-BE49-F238E27FC236}">
                      <a16:creationId xmlns:a16="http://schemas.microsoft.com/office/drawing/2014/main" id="{6FD664BE-24A4-4821-9787-67A3955FB26E}"/>
                    </a:ext>
                  </a:extLst>
                </p:cNvPr>
                <p:cNvSpPr/>
                <p:nvPr/>
              </p:nvSpPr>
              <p:spPr>
                <a:xfrm rot="10800000">
                  <a:off x="5470764" y="4269824"/>
                  <a:ext cx="152019" cy="98328"/>
                </a:xfrm>
                <a:prstGeom prst="flowChartExtra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685602F-02FE-41AE-A81C-E61AD27B7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476" y="2602490"/>
                <a:ext cx="0" cy="28659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D6C3906-C866-4BE1-8CA6-288360E9A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859" y="2617587"/>
                <a:ext cx="0" cy="28528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077FA5A-7437-4644-9DE5-A8593EE1C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1371" y="2641823"/>
                <a:ext cx="8136" cy="266853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0FB04F2-B99C-4299-9AB5-BB1B04FD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093" y="4215792"/>
                <a:ext cx="8045025" cy="71407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110AD11C-DEE9-4BBA-8D76-2EA7A2B23C3A}"/>
                  </a:ext>
                </a:extLst>
              </p:cNvPr>
              <p:cNvGrpSpPr/>
              <p:nvPr/>
            </p:nvGrpSpPr>
            <p:grpSpPr>
              <a:xfrm>
                <a:off x="2430279" y="3200586"/>
                <a:ext cx="239234" cy="1032143"/>
                <a:chOff x="5470764" y="3396193"/>
                <a:chExt cx="152019" cy="97195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0ADF5194-1BD8-4F0A-AA46-64E3AC0D8A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1894" y="3396193"/>
                  <a:ext cx="4881" cy="93908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Flowchart: Extract 214">
                  <a:extLst>
                    <a:ext uri="{FF2B5EF4-FFF2-40B4-BE49-F238E27FC236}">
                      <a16:creationId xmlns:a16="http://schemas.microsoft.com/office/drawing/2014/main" id="{2AAC0CC5-DDEC-43E5-BB7C-D22CBFDC088C}"/>
                    </a:ext>
                  </a:extLst>
                </p:cNvPr>
                <p:cNvSpPr/>
                <p:nvPr/>
              </p:nvSpPr>
              <p:spPr>
                <a:xfrm rot="10800000">
                  <a:off x="5470764" y="4269824"/>
                  <a:ext cx="152019" cy="98328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A7CE9E97-DBC1-4CDA-BAB2-F82EF6D80012}"/>
                  </a:ext>
                </a:extLst>
              </p:cNvPr>
              <p:cNvGrpSpPr/>
              <p:nvPr/>
            </p:nvGrpSpPr>
            <p:grpSpPr>
              <a:xfrm>
                <a:off x="4495999" y="3205822"/>
                <a:ext cx="239234" cy="1032143"/>
                <a:chOff x="5470764" y="3396193"/>
                <a:chExt cx="152019" cy="971959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55C942CC-17BD-41B9-A609-45E15BF42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1894" y="3396193"/>
                  <a:ext cx="4881" cy="93908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Flowchart: Extract 217">
                  <a:extLst>
                    <a:ext uri="{FF2B5EF4-FFF2-40B4-BE49-F238E27FC236}">
                      <a16:creationId xmlns:a16="http://schemas.microsoft.com/office/drawing/2014/main" id="{A8890103-EDA3-41F6-8A3E-A53BC3411E25}"/>
                    </a:ext>
                  </a:extLst>
                </p:cNvPr>
                <p:cNvSpPr/>
                <p:nvPr/>
              </p:nvSpPr>
              <p:spPr>
                <a:xfrm rot="10800000">
                  <a:off x="5470764" y="4269824"/>
                  <a:ext cx="152019" cy="98328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3EC02DE-7C86-46B9-B041-5EFB42D08909}"/>
                  </a:ext>
                </a:extLst>
              </p:cNvPr>
              <p:cNvGrpSpPr/>
              <p:nvPr/>
            </p:nvGrpSpPr>
            <p:grpSpPr>
              <a:xfrm>
                <a:off x="6238307" y="3224872"/>
                <a:ext cx="239234" cy="1032143"/>
                <a:chOff x="5470764" y="3396193"/>
                <a:chExt cx="152019" cy="971959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23D66D3-0FA5-4639-B5ED-9964006C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1894" y="3396193"/>
                  <a:ext cx="4881" cy="93908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Flowchart: Extract 220">
                  <a:extLst>
                    <a:ext uri="{FF2B5EF4-FFF2-40B4-BE49-F238E27FC236}">
                      <a16:creationId xmlns:a16="http://schemas.microsoft.com/office/drawing/2014/main" id="{7C676D0E-AF58-44FC-9888-6041480CFF38}"/>
                    </a:ext>
                  </a:extLst>
                </p:cNvPr>
                <p:cNvSpPr/>
                <p:nvPr/>
              </p:nvSpPr>
              <p:spPr>
                <a:xfrm rot="10800000">
                  <a:off x="5470764" y="4269824"/>
                  <a:ext cx="152019" cy="98328"/>
                </a:xfrm>
                <a:prstGeom prst="flowChartExtra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0580299D-4016-498A-B53B-99F3BD3FEA66}"/>
                  </a:ext>
                </a:extLst>
              </p:cNvPr>
              <p:cNvGrpSpPr/>
              <p:nvPr/>
            </p:nvGrpSpPr>
            <p:grpSpPr>
              <a:xfrm>
                <a:off x="8352055" y="3216849"/>
                <a:ext cx="198861" cy="1052941"/>
                <a:chOff x="5434491" y="3080562"/>
                <a:chExt cx="216486" cy="1361104"/>
              </a:xfrm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4D7E96C-43A7-4256-9D22-3EB4712B9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9694" y="3080562"/>
                  <a:ext cx="3236" cy="1220928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Flowchart: Extract 223">
                  <a:extLst>
                    <a:ext uri="{FF2B5EF4-FFF2-40B4-BE49-F238E27FC236}">
                      <a16:creationId xmlns:a16="http://schemas.microsoft.com/office/drawing/2014/main" id="{92F7EB15-A7A6-4BBB-A7F0-98560D66DE8E}"/>
                    </a:ext>
                  </a:extLst>
                </p:cNvPr>
                <p:cNvSpPr/>
                <p:nvPr/>
              </p:nvSpPr>
              <p:spPr>
                <a:xfrm rot="10800000">
                  <a:off x="5434491" y="4287005"/>
                  <a:ext cx="216486" cy="154661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28718D2E-2505-4821-8FA1-4A49B8076D8A}"/>
                  </a:ext>
                </a:extLst>
              </p:cNvPr>
              <p:cNvGrpSpPr/>
              <p:nvPr/>
            </p:nvGrpSpPr>
            <p:grpSpPr>
              <a:xfrm>
                <a:off x="453834" y="3168996"/>
                <a:ext cx="239234" cy="1032143"/>
                <a:chOff x="5470764" y="3396193"/>
                <a:chExt cx="152019" cy="971959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976D778C-B592-46CE-A053-DEE295B9FB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1894" y="3396193"/>
                  <a:ext cx="4881" cy="93908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Flowchart: Extract 226">
                  <a:extLst>
                    <a:ext uri="{FF2B5EF4-FFF2-40B4-BE49-F238E27FC236}">
                      <a16:creationId xmlns:a16="http://schemas.microsoft.com/office/drawing/2014/main" id="{D006259E-821E-4B42-9A50-F2E6B20B41B8}"/>
                    </a:ext>
                  </a:extLst>
                </p:cNvPr>
                <p:cNvSpPr/>
                <p:nvPr/>
              </p:nvSpPr>
              <p:spPr>
                <a:xfrm rot="10800000">
                  <a:off x="5470764" y="4269824"/>
                  <a:ext cx="152019" cy="98328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lowchart: Terminator 227">
                <a:extLst>
                  <a:ext uri="{FF2B5EF4-FFF2-40B4-BE49-F238E27FC236}">
                    <a16:creationId xmlns:a16="http://schemas.microsoft.com/office/drawing/2014/main" id="{7F241AD5-6D59-4B8B-8A07-6BB63AEE0110}"/>
                  </a:ext>
                </a:extLst>
              </p:cNvPr>
              <p:cNvSpPr/>
              <p:nvPr/>
            </p:nvSpPr>
            <p:spPr>
              <a:xfrm>
                <a:off x="9940242" y="2251084"/>
                <a:ext cx="1549775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Login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BF3CCB1-874F-4FA1-B128-8C6276781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4290" y="4801628"/>
                <a:ext cx="1" cy="10103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1990555-8FBD-4790-BFA7-6062814B4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68715" y="4836953"/>
                <a:ext cx="4485576" cy="5864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Flowchart: Decision 232">
                <a:extLst>
                  <a:ext uri="{FF2B5EF4-FFF2-40B4-BE49-F238E27FC236}">
                    <a16:creationId xmlns:a16="http://schemas.microsoft.com/office/drawing/2014/main" id="{1BA0C213-DFF6-419A-8187-DD81C59F22E9}"/>
                  </a:ext>
                </a:extLst>
              </p:cNvPr>
              <p:cNvSpPr/>
              <p:nvPr/>
            </p:nvSpPr>
            <p:spPr>
              <a:xfrm>
                <a:off x="9950041" y="3618222"/>
                <a:ext cx="1568749" cy="514934"/>
              </a:xfrm>
              <a:prstGeom prst="flowChartDecisi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Verify</a:t>
                </a:r>
              </a:p>
            </p:txBody>
          </p:sp>
          <p:sp>
            <p:nvSpPr>
              <p:cNvPr id="234" name="Flowchart: Terminator 233">
                <a:extLst>
                  <a:ext uri="{FF2B5EF4-FFF2-40B4-BE49-F238E27FC236}">
                    <a16:creationId xmlns:a16="http://schemas.microsoft.com/office/drawing/2014/main" id="{BF0F3B40-B733-44B5-97D5-020FD6335E38}"/>
                  </a:ext>
                </a:extLst>
              </p:cNvPr>
              <p:cNvSpPr/>
              <p:nvPr/>
            </p:nvSpPr>
            <p:spPr>
              <a:xfrm>
                <a:off x="9676868" y="2953322"/>
                <a:ext cx="2215035" cy="30248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Authentication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AFC5E3F-8382-4F9C-9549-0BADA2F53C75}"/>
                  </a:ext>
                </a:extLst>
              </p:cNvPr>
              <p:cNvSpPr/>
              <p:nvPr/>
            </p:nvSpPr>
            <p:spPr>
              <a:xfrm>
                <a:off x="9653577" y="4489774"/>
                <a:ext cx="2261619" cy="318317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Login Success</a:t>
                </a:r>
              </a:p>
            </p:txBody>
          </p:sp>
          <p:sp>
            <p:nvSpPr>
              <p:cNvPr id="235" name="Flowchart: Terminator 234">
                <a:extLst>
                  <a:ext uri="{FF2B5EF4-FFF2-40B4-BE49-F238E27FC236}">
                    <a16:creationId xmlns:a16="http://schemas.microsoft.com/office/drawing/2014/main" id="{23153ABE-0152-483A-9ECC-FB9190EA6A89}"/>
                  </a:ext>
                </a:extLst>
              </p:cNvPr>
              <p:cNvSpPr/>
              <p:nvPr/>
            </p:nvSpPr>
            <p:spPr>
              <a:xfrm>
                <a:off x="5482109" y="5038831"/>
                <a:ext cx="1549775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Logout</a:t>
                </a:r>
              </a:p>
            </p:txBody>
          </p:sp>
          <p:sp>
            <p:nvSpPr>
              <p:cNvPr id="236" name="Flowchart: Terminator 235">
                <a:extLst>
                  <a:ext uri="{FF2B5EF4-FFF2-40B4-BE49-F238E27FC236}">
                    <a16:creationId xmlns:a16="http://schemas.microsoft.com/office/drawing/2014/main" id="{0ED6ACCF-500C-442E-833E-CA82CC8D980F}"/>
                  </a:ext>
                </a:extLst>
              </p:cNvPr>
              <p:cNvSpPr/>
              <p:nvPr/>
            </p:nvSpPr>
            <p:spPr>
              <a:xfrm>
                <a:off x="5482109" y="5685010"/>
                <a:ext cx="1549775" cy="327051"/>
              </a:xfrm>
              <a:prstGeom prst="flowChartTerminator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BACE6E1B-AD71-46BD-91AE-BE0B79A28A5A}"/>
                  </a:ext>
                </a:extLst>
              </p:cNvPr>
              <p:cNvGrpSpPr/>
              <p:nvPr/>
            </p:nvGrpSpPr>
            <p:grpSpPr>
              <a:xfrm>
                <a:off x="10609443" y="2585431"/>
                <a:ext cx="198861" cy="362414"/>
                <a:chOff x="5419646" y="4018472"/>
                <a:chExt cx="216486" cy="468482"/>
              </a:xfrm>
            </p:grpSpPr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31176D9-9C2A-4C7D-9ADC-8435F397F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24921" y="4018472"/>
                  <a:ext cx="2" cy="30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Flowchart: Extract 241">
                  <a:extLst>
                    <a:ext uri="{FF2B5EF4-FFF2-40B4-BE49-F238E27FC236}">
                      <a16:creationId xmlns:a16="http://schemas.microsoft.com/office/drawing/2014/main" id="{36E2E4CA-AC75-4AB7-A1FC-00AD2F1B73B9}"/>
                    </a:ext>
                  </a:extLst>
                </p:cNvPr>
                <p:cNvSpPr/>
                <p:nvPr/>
              </p:nvSpPr>
              <p:spPr>
                <a:xfrm rot="10800000">
                  <a:off x="5419646" y="4332292"/>
                  <a:ext cx="216486" cy="154662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9AD53F6-0C81-4EF8-A276-5B73415B6744}"/>
                  </a:ext>
                </a:extLst>
              </p:cNvPr>
              <p:cNvGrpSpPr/>
              <p:nvPr/>
            </p:nvGrpSpPr>
            <p:grpSpPr>
              <a:xfrm>
                <a:off x="10638918" y="3248151"/>
                <a:ext cx="198861" cy="362412"/>
                <a:chOff x="5419638" y="4018472"/>
                <a:chExt cx="216486" cy="468480"/>
              </a:xfrm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9C596695-795E-4EF3-B289-C03DD2FF2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24921" y="4018472"/>
                  <a:ext cx="2" cy="30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Flowchart: Extract 244">
                  <a:extLst>
                    <a:ext uri="{FF2B5EF4-FFF2-40B4-BE49-F238E27FC236}">
                      <a16:creationId xmlns:a16="http://schemas.microsoft.com/office/drawing/2014/main" id="{CD3BE1B3-E781-44BF-92BB-336E942EFCC7}"/>
                    </a:ext>
                  </a:extLst>
                </p:cNvPr>
                <p:cNvSpPr/>
                <p:nvPr/>
              </p:nvSpPr>
              <p:spPr>
                <a:xfrm rot="10800000">
                  <a:off x="5419638" y="4332290"/>
                  <a:ext cx="216486" cy="154662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E0C0D157-3BB1-4959-A481-DE9E239556AC}"/>
                  </a:ext>
                </a:extLst>
              </p:cNvPr>
              <p:cNvGrpSpPr/>
              <p:nvPr/>
            </p:nvGrpSpPr>
            <p:grpSpPr>
              <a:xfrm>
                <a:off x="10645397" y="4115277"/>
                <a:ext cx="198861" cy="362414"/>
                <a:chOff x="5419646" y="4018472"/>
                <a:chExt cx="216486" cy="468482"/>
              </a:xfrm>
            </p:grpSpPr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A269AE8D-AB05-4396-9D76-3BB5EA11F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24921" y="4018472"/>
                  <a:ext cx="2" cy="30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Flowchart: Extract 247">
                  <a:extLst>
                    <a:ext uri="{FF2B5EF4-FFF2-40B4-BE49-F238E27FC236}">
                      <a16:creationId xmlns:a16="http://schemas.microsoft.com/office/drawing/2014/main" id="{C93BFAC3-87E8-4E24-833E-0A6145F54535}"/>
                    </a:ext>
                  </a:extLst>
                </p:cNvPr>
                <p:cNvSpPr/>
                <p:nvPr/>
              </p:nvSpPr>
              <p:spPr>
                <a:xfrm rot="10800000">
                  <a:off x="5419646" y="4332292"/>
                  <a:ext cx="216486" cy="154662"/>
                </a:xfrm>
                <a:prstGeom prst="flowChartExtract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AA78C170-AE59-4217-9810-BFFCD1D16DCC}"/>
                  </a:ext>
                </a:extLst>
              </p:cNvPr>
              <p:cNvGrpSpPr/>
              <p:nvPr/>
            </p:nvGrpSpPr>
            <p:grpSpPr>
              <a:xfrm>
                <a:off x="6166196" y="4830881"/>
                <a:ext cx="198862" cy="204391"/>
                <a:chOff x="5443468" y="4177455"/>
                <a:chExt cx="216487" cy="264209"/>
              </a:xfrm>
              <a:solidFill>
                <a:schemeClr val="tx1">
                  <a:lumMod val="95000"/>
                  <a:lumOff val="5000"/>
                </a:schemeClr>
              </a:solidFill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5D06D4D2-0D20-4360-8288-03EBA22D8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5073" y="4177455"/>
                  <a:ext cx="0" cy="12403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Flowchart: Extract 250">
                  <a:extLst>
                    <a:ext uri="{FF2B5EF4-FFF2-40B4-BE49-F238E27FC236}">
                      <a16:creationId xmlns:a16="http://schemas.microsoft.com/office/drawing/2014/main" id="{DDE3547B-0069-4CAB-92F6-C4ECBA7581D6}"/>
                    </a:ext>
                  </a:extLst>
                </p:cNvPr>
                <p:cNvSpPr/>
                <p:nvPr/>
              </p:nvSpPr>
              <p:spPr>
                <a:xfrm rot="10800000">
                  <a:off x="5443468" y="4287004"/>
                  <a:ext cx="216487" cy="154660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72EB4E-838A-49F8-B19A-B90E4ECE6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7008" y="4251495"/>
                <a:ext cx="1" cy="121635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9F855B1-918D-4D71-A6CE-60F26C3A04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7646" y="5467847"/>
                <a:ext cx="3058543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796D5C74-97E2-4751-8D51-0F7D09B536E6}"/>
                  </a:ext>
                </a:extLst>
              </p:cNvPr>
              <p:cNvGrpSpPr/>
              <p:nvPr/>
            </p:nvGrpSpPr>
            <p:grpSpPr>
              <a:xfrm>
                <a:off x="6156790" y="5365885"/>
                <a:ext cx="198861" cy="305717"/>
                <a:chOff x="5419646" y="4091763"/>
                <a:chExt cx="216486" cy="395191"/>
              </a:xfrm>
              <a:solidFill>
                <a:schemeClr val="tx1">
                  <a:lumMod val="95000"/>
                  <a:lumOff val="5000"/>
                </a:schemeClr>
              </a:solidFill>
            </p:grpSpPr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37627142-4053-4029-BBBC-15C372CE0395}"/>
                    </a:ext>
                  </a:extLst>
                </p:cNvPr>
                <p:cNvCxnSpPr>
                  <a:cxnSpLocks/>
                  <a:stCxn id="235" idx="2"/>
                </p:cNvCxnSpPr>
                <p:nvPr/>
              </p:nvCxnSpPr>
              <p:spPr>
                <a:xfrm flipH="1">
                  <a:off x="5524922" y="4091763"/>
                  <a:ext cx="3812" cy="23350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Flowchart: Extract 255">
                  <a:extLst>
                    <a:ext uri="{FF2B5EF4-FFF2-40B4-BE49-F238E27FC236}">
                      <a16:creationId xmlns:a16="http://schemas.microsoft.com/office/drawing/2014/main" id="{B9721753-B0A7-433E-82DC-7739984395C6}"/>
                    </a:ext>
                  </a:extLst>
                </p:cNvPr>
                <p:cNvSpPr/>
                <p:nvPr/>
              </p:nvSpPr>
              <p:spPr>
                <a:xfrm rot="10800000">
                  <a:off x="5419646" y="4332292"/>
                  <a:ext cx="216486" cy="154662"/>
                </a:xfrm>
                <a:prstGeom prst="flowChartExtract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40D09D8-9C36-4004-9264-544DDEA54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772" y="2565960"/>
                <a:ext cx="1618" cy="28821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9CA8103-7ABF-4AB2-BFCE-8F7E53F00E8E}"/>
                  </a:ext>
                </a:extLst>
              </p:cNvPr>
              <p:cNvGrpSpPr/>
              <p:nvPr/>
            </p:nvGrpSpPr>
            <p:grpSpPr>
              <a:xfrm>
                <a:off x="5959677" y="6331189"/>
                <a:ext cx="557257" cy="493557"/>
                <a:chOff x="5428887" y="6188021"/>
                <a:chExt cx="557257" cy="486326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BDA69967-BBDE-4FD4-9CC7-16267B3B89BC}"/>
                    </a:ext>
                  </a:extLst>
                </p:cNvPr>
                <p:cNvSpPr/>
                <p:nvPr/>
              </p:nvSpPr>
              <p:spPr>
                <a:xfrm>
                  <a:off x="5428887" y="6188021"/>
                  <a:ext cx="557257" cy="486326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4CBB806-A69B-42FC-8B4C-E262F891D034}"/>
                    </a:ext>
                  </a:extLst>
                </p:cNvPr>
                <p:cNvSpPr/>
                <p:nvPr/>
              </p:nvSpPr>
              <p:spPr>
                <a:xfrm>
                  <a:off x="5569150" y="6331403"/>
                  <a:ext cx="267863" cy="21187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253096-A924-490A-B16B-ABD0B210D78D}"/>
                  </a:ext>
                </a:extLst>
              </p:cNvPr>
              <p:cNvSpPr/>
              <p:nvPr/>
            </p:nvSpPr>
            <p:spPr>
              <a:xfrm>
                <a:off x="5806762" y="110820"/>
                <a:ext cx="557257" cy="48632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575FDE3-BC98-4B8E-B640-E4A333AB3E2E}"/>
                  </a:ext>
                </a:extLst>
              </p:cNvPr>
              <p:cNvGrpSpPr/>
              <p:nvPr/>
            </p:nvGrpSpPr>
            <p:grpSpPr>
              <a:xfrm>
                <a:off x="6144156" y="6025468"/>
                <a:ext cx="220902" cy="289219"/>
                <a:chOff x="5405903" y="3645192"/>
                <a:chExt cx="254054" cy="866252"/>
              </a:xfrm>
              <a:solidFill>
                <a:schemeClr val="tx1"/>
              </a:solidFill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ACD33572-CFC2-43CE-9177-B899996E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645192"/>
                  <a:ext cx="0" cy="769622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Flowchart: Extract 118">
                  <a:extLst>
                    <a:ext uri="{FF2B5EF4-FFF2-40B4-BE49-F238E27FC236}">
                      <a16:creationId xmlns:a16="http://schemas.microsoft.com/office/drawing/2014/main" id="{546E0D97-800F-4DEB-86F1-40495347FA23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75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7D2393-78AC-4428-8AF9-EB80576D0CAF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DC04103-4DF0-4298-A0C2-6C652F287BEA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14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F76F2F1-E10A-4C48-B00B-DCBBDB215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0FBEF97A-AA06-49B3-BC4F-7D91207E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569E3D-9390-4EC9-8E8D-E956D2CD2CA1}"/>
                </a:ext>
              </a:extLst>
            </p:cNvPr>
            <p:cNvSpPr/>
            <p:nvPr/>
          </p:nvSpPr>
          <p:spPr>
            <a:xfrm>
              <a:off x="369048" y="903132"/>
              <a:ext cx="4175592" cy="40374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Activity Diagram - Member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BCE1C25-0A34-4EC6-A834-60AF34AEEA65}"/>
                </a:ext>
              </a:extLst>
            </p:cNvPr>
            <p:cNvGrpSpPr/>
            <p:nvPr/>
          </p:nvGrpSpPr>
          <p:grpSpPr>
            <a:xfrm>
              <a:off x="2430278" y="122837"/>
              <a:ext cx="9604295" cy="6303796"/>
              <a:chOff x="1991037" y="370551"/>
              <a:chExt cx="9604295" cy="6303796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629622-BD97-4209-8E4F-4DFD5767D36B}"/>
                  </a:ext>
                </a:extLst>
              </p:cNvPr>
              <p:cNvSpPr/>
              <p:nvPr/>
            </p:nvSpPr>
            <p:spPr>
              <a:xfrm>
                <a:off x="5367376" y="370551"/>
                <a:ext cx="557257" cy="48632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lowchart: Terminator 108">
                <a:extLst>
                  <a:ext uri="{FF2B5EF4-FFF2-40B4-BE49-F238E27FC236}">
                    <a16:creationId xmlns:a16="http://schemas.microsoft.com/office/drawing/2014/main" id="{F3611BE3-27FC-40E9-873D-80326AEF94FB}"/>
                  </a:ext>
                </a:extLst>
              </p:cNvPr>
              <p:cNvSpPr/>
              <p:nvPr/>
            </p:nvSpPr>
            <p:spPr>
              <a:xfrm>
                <a:off x="5087562" y="1128525"/>
                <a:ext cx="1116886" cy="273930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Login</a:t>
                </a:r>
              </a:p>
            </p:txBody>
          </p:sp>
          <p:sp>
            <p:nvSpPr>
              <p:cNvPr id="110" name="Flowchart: Decision 109">
                <a:extLst>
                  <a:ext uri="{FF2B5EF4-FFF2-40B4-BE49-F238E27FC236}">
                    <a16:creationId xmlns:a16="http://schemas.microsoft.com/office/drawing/2014/main" id="{8C4F08CF-B3FA-4C90-B3EE-77B180FB1C94}"/>
                  </a:ext>
                </a:extLst>
              </p:cNvPr>
              <p:cNvSpPr/>
              <p:nvPr/>
            </p:nvSpPr>
            <p:spPr>
              <a:xfrm>
                <a:off x="4950265" y="2352307"/>
                <a:ext cx="1469195" cy="607411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Verify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CA654A5-0DDA-4015-8F4D-2DDAFB7FF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3316" y="3278730"/>
                <a:ext cx="7324644" cy="19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lowchart: Terminator 112">
                <a:extLst>
                  <a:ext uri="{FF2B5EF4-FFF2-40B4-BE49-F238E27FC236}">
                    <a16:creationId xmlns:a16="http://schemas.microsoft.com/office/drawing/2014/main" id="{3A1D9AE1-4FE9-4427-8FE8-886AEFF3C54B}"/>
                  </a:ext>
                </a:extLst>
              </p:cNvPr>
              <p:cNvSpPr/>
              <p:nvPr/>
            </p:nvSpPr>
            <p:spPr>
              <a:xfrm>
                <a:off x="4988366" y="3692944"/>
                <a:ext cx="1536843" cy="31423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Partner Alert</a:t>
                </a:r>
              </a:p>
            </p:txBody>
          </p:sp>
          <p:sp>
            <p:nvSpPr>
              <p:cNvPr id="114" name="Flowchart: Terminator 113">
                <a:extLst>
                  <a:ext uri="{FF2B5EF4-FFF2-40B4-BE49-F238E27FC236}">
                    <a16:creationId xmlns:a16="http://schemas.microsoft.com/office/drawing/2014/main" id="{4825BEA8-A6B5-478D-9FD1-495205D8F56F}"/>
                  </a:ext>
                </a:extLst>
              </p:cNvPr>
              <p:cNvSpPr/>
              <p:nvPr/>
            </p:nvSpPr>
            <p:spPr>
              <a:xfrm>
                <a:off x="2579527" y="3693370"/>
                <a:ext cx="1536842" cy="31423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Search</a:t>
                </a:r>
              </a:p>
            </p:txBody>
          </p:sp>
          <p:sp>
            <p:nvSpPr>
              <p:cNvPr id="118" name="Flowchart: Terminator 117">
                <a:extLst>
                  <a:ext uri="{FF2B5EF4-FFF2-40B4-BE49-F238E27FC236}">
                    <a16:creationId xmlns:a16="http://schemas.microsoft.com/office/drawing/2014/main" id="{447C51BC-89F5-4740-A1D8-B18252A7661D}"/>
                  </a:ext>
                </a:extLst>
              </p:cNvPr>
              <p:cNvSpPr/>
              <p:nvPr/>
            </p:nvSpPr>
            <p:spPr>
              <a:xfrm>
                <a:off x="7917599" y="3715033"/>
                <a:ext cx="1536842" cy="31707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My Account</a:t>
                </a:r>
              </a:p>
            </p:txBody>
          </p:sp>
          <p:sp>
            <p:nvSpPr>
              <p:cNvPr id="127" name="Flowchart: Terminator 126">
                <a:extLst>
                  <a:ext uri="{FF2B5EF4-FFF2-40B4-BE49-F238E27FC236}">
                    <a16:creationId xmlns:a16="http://schemas.microsoft.com/office/drawing/2014/main" id="{9F239A7C-0DA0-49D8-8EC6-DC256C1559A8}"/>
                  </a:ext>
                </a:extLst>
              </p:cNvPr>
              <p:cNvSpPr/>
              <p:nvPr/>
            </p:nvSpPr>
            <p:spPr>
              <a:xfrm>
                <a:off x="9582947" y="4289143"/>
                <a:ext cx="2012385" cy="356337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 Biodata</a:t>
                </a:r>
              </a:p>
            </p:txBody>
          </p:sp>
          <p:sp>
            <p:nvSpPr>
              <p:cNvPr id="133" name="Flowchart: Terminator 132">
                <a:extLst>
                  <a:ext uri="{FF2B5EF4-FFF2-40B4-BE49-F238E27FC236}">
                    <a16:creationId xmlns:a16="http://schemas.microsoft.com/office/drawing/2014/main" id="{883BB14A-7888-42AF-8E11-C7657A5F90F3}"/>
                  </a:ext>
                </a:extLst>
              </p:cNvPr>
              <p:cNvSpPr/>
              <p:nvPr/>
            </p:nvSpPr>
            <p:spPr>
              <a:xfrm>
                <a:off x="6072307" y="4258298"/>
                <a:ext cx="1536840" cy="31707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 Biodata</a:t>
                </a:r>
              </a:p>
            </p:txBody>
          </p:sp>
          <p:sp>
            <p:nvSpPr>
              <p:cNvPr id="140" name="Flowchart: Terminator 139">
                <a:extLst>
                  <a:ext uri="{FF2B5EF4-FFF2-40B4-BE49-F238E27FC236}">
                    <a16:creationId xmlns:a16="http://schemas.microsoft.com/office/drawing/2014/main" id="{A3D594F4-A57F-47FA-BB65-0515360F47E3}"/>
                  </a:ext>
                </a:extLst>
              </p:cNvPr>
              <p:cNvSpPr/>
              <p:nvPr/>
            </p:nvSpPr>
            <p:spPr>
              <a:xfrm>
                <a:off x="3645744" y="4241569"/>
                <a:ext cx="1536841" cy="31707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 Profile</a:t>
                </a:r>
              </a:p>
            </p:txBody>
          </p:sp>
          <p:sp>
            <p:nvSpPr>
              <p:cNvPr id="141" name="Flowchart: Terminator 140">
                <a:extLst>
                  <a:ext uri="{FF2B5EF4-FFF2-40B4-BE49-F238E27FC236}">
                    <a16:creationId xmlns:a16="http://schemas.microsoft.com/office/drawing/2014/main" id="{8858FA4B-AFF9-40EA-83C9-7BEFFBD23C67}"/>
                  </a:ext>
                </a:extLst>
              </p:cNvPr>
              <p:cNvSpPr/>
              <p:nvPr/>
            </p:nvSpPr>
            <p:spPr>
              <a:xfrm>
                <a:off x="4684874" y="1708744"/>
                <a:ext cx="2074467" cy="356804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Authentication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AA7095C-F69F-42D7-874F-A706BBA12671}"/>
                  </a:ext>
                </a:extLst>
              </p:cNvPr>
              <p:cNvGrpSpPr/>
              <p:nvPr/>
            </p:nvGrpSpPr>
            <p:grpSpPr>
              <a:xfrm>
                <a:off x="6943643" y="3868091"/>
                <a:ext cx="211260" cy="386540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655CBD68-F2A5-497F-8800-EF0228B35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Flowchart: Extract 225">
                  <a:extLst>
                    <a:ext uri="{FF2B5EF4-FFF2-40B4-BE49-F238E27FC236}">
                      <a16:creationId xmlns:a16="http://schemas.microsoft.com/office/drawing/2014/main" id="{0DE3D7C7-8B17-40FC-AB50-7F80A93B9141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2B9B5F78-B366-4D56-865E-04FED09D2F58}"/>
                  </a:ext>
                </a:extLst>
              </p:cNvPr>
              <p:cNvGrpSpPr/>
              <p:nvPr/>
            </p:nvGrpSpPr>
            <p:grpSpPr>
              <a:xfrm>
                <a:off x="4352770" y="3895301"/>
                <a:ext cx="211260" cy="337958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F75736A0-FD69-452E-A905-C764EC3F5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Flowchart: Extract 223">
                  <a:extLst>
                    <a:ext uri="{FF2B5EF4-FFF2-40B4-BE49-F238E27FC236}">
                      <a16:creationId xmlns:a16="http://schemas.microsoft.com/office/drawing/2014/main" id="{42D033F4-74FD-44A8-A28E-01D8FE9DA6EA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CCF9C30-DC4B-4FD7-A09E-43DF5D48D3AE}"/>
                  </a:ext>
                </a:extLst>
              </p:cNvPr>
              <p:cNvGrpSpPr/>
              <p:nvPr/>
            </p:nvGrpSpPr>
            <p:grpSpPr>
              <a:xfrm>
                <a:off x="3212596" y="3387165"/>
                <a:ext cx="153923" cy="295429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1D1A42-8B74-4BE0-B243-A2B41E46D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Flowchart: Extract 221">
                  <a:extLst>
                    <a:ext uri="{FF2B5EF4-FFF2-40B4-BE49-F238E27FC236}">
                      <a16:creationId xmlns:a16="http://schemas.microsoft.com/office/drawing/2014/main" id="{1C605EC0-10CF-4044-8607-A8BE41B83016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7A9068D6-323A-47A5-87C5-9C149AB13118}"/>
                  </a:ext>
                </a:extLst>
              </p:cNvPr>
              <p:cNvGrpSpPr/>
              <p:nvPr/>
            </p:nvGrpSpPr>
            <p:grpSpPr>
              <a:xfrm>
                <a:off x="5555894" y="800914"/>
                <a:ext cx="211495" cy="327055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6039F58E-4269-4900-BA3A-FFB79556A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Flowchart: Extract 219">
                  <a:extLst>
                    <a:ext uri="{FF2B5EF4-FFF2-40B4-BE49-F238E27FC236}">
                      <a16:creationId xmlns:a16="http://schemas.microsoft.com/office/drawing/2014/main" id="{625CA1F6-D5A4-4442-9DFD-A138BFE0056E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D85D172-053F-4EEE-A5DB-610DD883606F}"/>
                  </a:ext>
                </a:extLst>
              </p:cNvPr>
              <p:cNvGrpSpPr/>
              <p:nvPr/>
            </p:nvGrpSpPr>
            <p:grpSpPr>
              <a:xfrm>
                <a:off x="5555777" y="1399108"/>
                <a:ext cx="211495" cy="298469"/>
                <a:chOff x="5405903" y="3531888"/>
                <a:chExt cx="254054" cy="893957"/>
              </a:xfrm>
              <a:solidFill>
                <a:schemeClr val="tx1"/>
              </a:solidFill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44CF97E2-2691-41A1-9DE0-85E1841E3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531888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Flowchart: Extract 217">
                  <a:extLst>
                    <a:ext uri="{FF2B5EF4-FFF2-40B4-BE49-F238E27FC236}">
                      <a16:creationId xmlns:a16="http://schemas.microsoft.com/office/drawing/2014/main" id="{58897200-4839-4348-A522-E2F14A30FFFC}"/>
                    </a:ext>
                  </a:extLst>
                </p:cNvPr>
                <p:cNvSpPr/>
                <p:nvPr/>
              </p:nvSpPr>
              <p:spPr>
                <a:xfrm rot="10800000">
                  <a:off x="5405903" y="4201407"/>
                  <a:ext cx="254054" cy="224438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0F2B7D0B-5316-479E-A72B-A686888104E0}"/>
                  </a:ext>
                </a:extLst>
              </p:cNvPr>
              <p:cNvGrpSpPr/>
              <p:nvPr/>
            </p:nvGrpSpPr>
            <p:grpSpPr>
              <a:xfrm>
                <a:off x="5588803" y="2951671"/>
                <a:ext cx="211495" cy="315442"/>
                <a:chOff x="5395442" y="3531870"/>
                <a:chExt cx="254054" cy="944794"/>
              </a:xfrm>
              <a:solidFill>
                <a:schemeClr val="tx1"/>
              </a:solidFill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558E8E6-5551-4BEF-9D1A-3D562963D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8982" y="3531870"/>
                  <a:ext cx="0" cy="76962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Flowchart: Extract 215">
                  <a:extLst>
                    <a:ext uri="{FF2B5EF4-FFF2-40B4-BE49-F238E27FC236}">
                      <a16:creationId xmlns:a16="http://schemas.microsoft.com/office/drawing/2014/main" id="{CCB357A3-331F-4447-9B4B-9FA87F743D66}"/>
                    </a:ext>
                  </a:extLst>
                </p:cNvPr>
                <p:cNvSpPr/>
                <p:nvPr/>
              </p:nvSpPr>
              <p:spPr>
                <a:xfrm rot="10800000">
                  <a:off x="5395442" y="4252223"/>
                  <a:ext cx="254054" cy="224441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24AECA9-62B7-44EF-B77B-F4B14DA19ABD}"/>
                  </a:ext>
                </a:extLst>
              </p:cNvPr>
              <p:cNvGrpSpPr/>
              <p:nvPr/>
            </p:nvGrpSpPr>
            <p:grpSpPr>
              <a:xfrm>
                <a:off x="5575884" y="2069479"/>
                <a:ext cx="211495" cy="264424"/>
                <a:chOff x="5409390" y="3719460"/>
                <a:chExt cx="254054" cy="791984"/>
              </a:xfrm>
              <a:solidFill>
                <a:schemeClr val="tx1"/>
              </a:solidFill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437A08FA-442A-42A7-A20E-FB500A00D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719460"/>
                  <a:ext cx="3486" cy="6238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Flowchart: Extract 213">
                  <a:extLst>
                    <a:ext uri="{FF2B5EF4-FFF2-40B4-BE49-F238E27FC236}">
                      <a16:creationId xmlns:a16="http://schemas.microsoft.com/office/drawing/2014/main" id="{44D0D660-8983-4669-9094-ED5591FF6EAD}"/>
                    </a:ext>
                  </a:extLst>
                </p:cNvPr>
                <p:cNvSpPr/>
                <p:nvPr/>
              </p:nvSpPr>
              <p:spPr>
                <a:xfrm rot="10800000">
                  <a:off x="5409390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63533DEE-E527-4F71-A451-9694C51EC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831" y="3397830"/>
                <a:ext cx="7324644" cy="19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D7F7133-016D-4F53-AC16-5AE1835E3F5D}"/>
                  </a:ext>
                </a:extLst>
              </p:cNvPr>
              <p:cNvGrpSpPr/>
              <p:nvPr/>
            </p:nvGrpSpPr>
            <p:grpSpPr>
              <a:xfrm>
                <a:off x="5630554" y="3400470"/>
                <a:ext cx="153923" cy="282903"/>
                <a:chOff x="5405903" y="3573404"/>
                <a:chExt cx="254054" cy="938040"/>
              </a:xfrm>
              <a:solidFill>
                <a:schemeClr val="tx1"/>
              </a:solidFill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C29B1C5-D967-408E-9483-A661419F0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573404"/>
                  <a:ext cx="0" cy="76961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Flowchart: Extract 211">
                  <a:extLst>
                    <a:ext uri="{FF2B5EF4-FFF2-40B4-BE49-F238E27FC236}">
                      <a16:creationId xmlns:a16="http://schemas.microsoft.com/office/drawing/2014/main" id="{91AB0809-CBBA-40F7-8C9A-3D5783CD10D0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1ACCCE08-9E2C-451B-A6AD-9299F2989BC1}"/>
                  </a:ext>
                </a:extLst>
              </p:cNvPr>
              <p:cNvGrpSpPr/>
              <p:nvPr/>
            </p:nvGrpSpPr>
            <p:grpSpPr>
              <a:xfrm>
                <a:off x="8705453" y="3413004"/>
                <a:ext cx="153923" cy="295429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027F9DBF-E2DC-418D-ABC8-A81D30C4B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Flowchart: Extract 209">
                  <a:extLst>
                    <a:ext uri="{FF2B5EF4-FFF2-40B4-BE49-F238E27FC236}">
                      <a16:creationId xmlns:a16="http://schemas.microsoft.com/office/drawing/2014/main" id="{DC0886BA-778B-4CD2-BCAF-AB22221775C5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D7ED702-1FE8-46BB-AF97-37A5019FB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6369" y="3891608"/>
                <a:ext cx="871996" cy="4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Terminator 168">
                <a:extLst>
                  <a:ext uri="{FF2B5EF4-FFF2-40B4-BE49-F238E27FC236}">
                    <a16:creationId xmlns:a16="http://schemas.microsoft.com/office/drawing/2014/main" id="{33532186-5CCF-4712-88FA-F82B6958207F}"/>
                  </a:ext>
                </a:extLst>
              </p:cNvPr>
              <p:cNvSpPr/>
              <p:nvPr/>
            </p:nvSpPr>
            <p:spPr>
              <a:xfrm>
                <a:off x="7881070" y="4289143"/>
                <a:ext cx="1536840" cy="31707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Edit Account</a:t>
                </a: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52F64AD-787E-4D5F-AF88-75FAE50A8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5603" y="3873142"/>
                <a:ext cx="871996" cy="4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9DAF321-E8B1-44D2-81A1-1AA888F0A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0452" y="3895301"/>
                <a:ext cx="871996" cy="4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1F6BD0DF-BB8D-4D61-A317-F2C2A7EEF0CA}"/>
                  </a:ext>
                </a:extLst>
              </p:cNvPr>
              <p:cNvGrpSpPr/>
              <p:nvPr/>
            </p:nvGrpSpPr>
            <p:grpSpPr>
              <a:xfrm>
                <a:off x="10216818" y="3891608"/>
                <a:ext cx="211260" cy="386540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6D6940F2-F6D3-4F5E-A4C9-68F12E187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Flowchart: Extract 207">
                  <a:extLst>
                    <a:ext uri="{FF2B5EF4-FFF2-40B4-BE49-F238E27FC236}">
                      <a16:creationId xmlns:a16="http://schemas.microsoft.com/office/drawing/2014/main" id="{D3AD5378-BA43-4870-8842-1BE622A61CC3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3" name="Flowchart: Terminator 172">
                <a:extLst>
                  <a:ext uri="{FF2B5EF4-FFF2-40B4-BE49-F238E27FC236}">
                    <a16:creationId xmlns:a16="http://schemas.microsoft.com/office/drawing/2014/main" id="{B8A0654B-809D-42C7-97F2-507E9FBFED19}"/>
                  </a:ext>
                </a:extLst>
              </p:cNvPr>
              <p:cNvSpPr/>
              <p:nvPr/>
            </p:nvSpPr>
            <p:spPr>
              <a:xfrm>
                <a:off x="1991037" y="4606892"/>
                <a:ext cx="1883411" cy="31423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Contact Biodata</a:t>
                </a: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24B6298-4142-4D56-8559-CD48E2FE8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8337" y="4402573"/>
                <a:ext cx="871996" cy="4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27302F70-D9A8-4E1D-9759-E5FD87EC55EA}"/>
                  </a:ext>
                </a:extLst>
              </p:cNvPr>
              <p:cNvGrpSpPr/>
              <p:nvPr/>
            </p:nvGrpSpPr>
            <p:grpSpPr>
              <a:xfrm>
                <a:off x="2699401" y="4387686"/>
                <a:ext cx="211260" cy="210760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3F6D448F-4837-467F-87BD-837E2C3B6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Flowchart: Extract 205">
                  <a:extLst>
                    <a:ext uri="{FF2B5EF4-FFF2-40B4-BE49-F238E27FC236}">
                      <a16:creationId xmlns:a16="http://schemas.microsoft.com/office/drawing/2014/main" id="{E1BEAECD-C32D-457E-8D9D-6835895097AD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7278F4C-BEFD-4C2F-BD07-9BD1F2E1F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831" y="5103618"/>
                <a:ext cx="7324644" cy="19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DDEF214-044A-4449-8E48-77B25849C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831" y="5210112"/>
                <a:ext cx="7324644" cy="199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2A66385-FDAD-4676-AC7E-9827B7CDCDA2}"/>
                  </a:ext>
                </a:extLst>
              </p:cNvPr>
              <p:cNvGrpSpPr/>
              <p:nvPr/>
            </p:nvGrpSpPr>
            <p:grpSpPr>
              <a:xfrm>
                <a:off x="8595739" y="4032538"/>
                <a:ext cx="211495" cy="250602"/>
                <a:chOff x="5405903" y="3703116"/>
                <a:chExt cx="254054" cy="808328"/>
              </a:xfrm>
              <a:solidFill>
                <a:schemeClr val="tx1"/>
              </a:solidFill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61C817E5-667D-42B5-943F-9F03CDC6A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703116"/>
                  <a:ext cx="0" cy="769622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Flowchart: Extract 203">
                  <a:extLst>
                    <a:ext uri="{FF2B5EF4-FFF2-40B4-BE49-F238E27FC236}">
                      <a16:creationId xmlns:a16="http://schemas.microsoft.com/office/drawing/2014/main" id="{ED95E3E4-7155-49B8-AC80-341CD94CD0AB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DE8A52D1-A49F-43B3-92F1-3548D13CDE3F}"/>
                  </a:ext>
                </a:extLst>
              </p:cNvPr>
              <p:cNvGrpSpPr/>
              <p:nvPr/>
            </p:nvGrpSpPr>
            <p:grpSpPr>
              <a:xfrm>
                <a:off x="6951320" y="4574300"/>
                <a:ext cx="211259" cy="507011"/>
                <a:chOff x="5405903" y="3637702"/>
                <a:chExt cx="254054" cy="873742"/>
              </a:xfrm>
              <a:solidFill>
                <a:schemeClr val="tx1"/>
              </a:solidFill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70B322C-1907-44FE-8FE8-45B2E66C9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29" y="3637702"/>
                  <a:ext cx="1" cy="66378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Flowchart: Extract 201">
                  <a:extLst>
                    <a:ext uri="{FF2B5EF4-FFF2-40B4-BE49-F238E27FC236}">
                      <a16:creationId xmlns:a16="http://schemas.microsoft.com/office/drawing/2014/main" id="{9948ABDA-4E40-4ACB-855C-E53F01B42234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D717895-4E0F-4419-B930-962CE8187C20}"/>
                  </a:ext>
                </a:extLst>
              </p:cNvPr>
              <p:cNvGrpSpPr/>
              <p:nvPr/>
            </p:nvGrpSpPr>
            <p:grpSpPr>
              <a:xfrm>
                <a:off x="8543860" y="4606216"/>
                <a:ext cx="211259" cy="483784"/>
                <a:chOff x="5405903" y="3677730"/>
                <a:chExt cx="254054" cy="833714"/>
              </a:xfrm>
              <a:solidFill>
                <a:schemeClr val="tx1"/>
              </a:solidFill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5EC50300-4F24-42F5-804B-9E0D42739588}"/>
                    </a:ext>
                  </a:extLst>
                </p:cNvPr>
                <p:cNvCxnSpPr>
                  <a:cxnSpLocks/>
                  <a:stCxn id="169" idx="2"/>
                </p:cNvCxnSpPr>
                <p:nvPr/>
              </p:nvCxnSpPr>
              <p:spPr>
                <a:xfrm>
                  <a:off x="5532931" y="3677730"/>
                  <a:ext cx="0" cy="62376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Flowchart: Extract 199">
                  <a:extLst>
                    <a:ext uri="{FF2B5EF4-FFF2-40B4-BE49-F238E27FC236}">
                      <a16:creationId xmlns:a16="http://schemas.microsoft.com/office/drawing/2014/main" id="{ECF16761-588B-497F-80BE-BD9427031071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ED8016C-3E2A-4789-BAF4-F6130A18D7F1}"/>
                  </a:ext>
                </a:extLst>
              </p:cNvPr>
              <p:cNvGrpSpPr/>
              <p:nvPr/>
            </p:nvGrpSpPr>
            <p:grpSpPr>
              <a:xfrm>
                <a:off x="2827643" y="4921123"/>
                <a:ext cx="211259" cy="168096"/>
                <a:chOff x="5405903" y="3925944"/>
                <a:chExt cx="254054" cy="585500"/>
              </a:xfrm>
              <a:solidFill>
                <a:schemeClr val="tx1"/>
              </a:solidFill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A281D04A-915F-410A-90B8-1C1647F0E43B}"/>
                    </a:ext>
                  </a:extLst>
                </p:cNvPr>
                <p:cNvCxnSpPr>
                  <a:cxnSpLocks/>
                  <a:stCxn id="173" idx="2"/>
                  <a:endCxn id="198" idx="2"/>
                </p:cNvCxnSpPr>
                <p:nvPr/>
              </p:nvCxnSpPr>
              <p:spPr>
                <a:xfrm>
                  <a:off x="5532293" y="3925944"/>
                  <a:ext cx="636" cy="36106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Flowchart: Extract 197">
                  <a:extLst>
                    <a:ext uri="{FF2B5EF4-FFF2-40B4-BE49-F238E27FC236}">
                      <a16:creationId xmlns:a16="http://schemas.microsoft.com/office/drawing/2014/main" id="{5F70AF7A-A7D9-4A50-876E-209E6B0A036D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5"/>
                  <a:ext cx="254054" cy="224439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2" name="Flowchart: Terminator 181">
                <a:extLst>
                  <a:ext uri="{FF2B5EF4-FFF2-40B4-BE49-F238E27FC236}">
                    <a16:creationId xmlns:a16="http://schemas.microsoft.com/office/drawing/2014/main" id="{6DD469BB-67DE-4BD6-B6CD-27A5E6D5E829}"/>
                  </a:ext>
                </a:extLst>
              </p:cNvPr>
              <p:cNvSpPr/>
              <p:nvPr/>
            </p:nvSpPr>
            <p:spPr>
              <a:xfrm>
                <a:off x="4920719" y="5536310"/>
                <a:ext cx="1536841" cy="317072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Logout</a:t>
                </a:r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6B20A71A-8765-4F67-BD79-681CAC634A8A}"/>
                  </a:ext>
                </a:extLst>
              </p:cNvPr>
              <p:cNvGrpSpPr/>
              <p:nvPr/>
            </p:nvGrpSpPr>
            <p:grpSpPr>
              <a:xfrm>
                <a:off x="5601768" y="5204427"/>
                <a:ext cx="211495" cy="327055"/>
                <a:chOff x="5405903" y="3531870"/>
                <a:chExt cx="254054" cy="979574"/>
              </a:xfrm>
              <a:solidFill>
                <a:schemeClr val="tx1"/>
              </a:solidFill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CDDE2A52-3731-4D57-A320-B613CC310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0" y="3531870"/>
                  <a:ext cx="0" cy="76962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Flowchart: Extract 195">
                  <a:extLst>
                    <a:ext uri="{FF2B5EF4-FFF2-40B4-BE49-F238E27FC236}">
                      <a16:creationId xmlns:a16="http://schemas.microsoft.com/office/drawing/2014/main" id="{55000892-F536-4ED4-A03C-F3A2E6539D81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FA1461B-F23D-47E4-B93D-3D4D0A04E934}"/>
                  </a:ext>
                </a:extLst>
              </p:cNvPr>
              <p:cNvGrpSpPr/>
              <p:nvPr/>
            </p:nvGrpSpPr>
            <p:grpSpPr>
              <a:xfrm>
                <a:off x="5598340" y="5860035"/>
                <a:ext cx="211495" cy="289219"/>
                <a:chOff x="5405903" y="3645192"/>
                <a:chExt cx="254054" cy="866252"/>
              </a:xfrm>
              <a:solidFill>
                <a:schemeClr val="tx1"/>
              </a:solidFill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D3FA0FF-71E5-4963-946B-D082E8D77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2931" y="3645192"/>
                  <a:ext cx="0" cy="769622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Flowchart: Extract 193">
                  <a:extLst>
                    <a:ext uri="{FF2B5EF4-FFF2-40B4-BE49-F238E27FC236}">
                      <a16:creationId xmlns:a16="http://schemas.microsoft.com/office/drawing/2014/main" id="{2F337137-1937-4BB5-8A54-8C3FE125D467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8BAAAE75-F5BE-4239-954C-171F27AA1EF5}"/>
                  </a:ext>
                </a:extLst>
              </p:cNvPr>
              <p:cNvGrpSpPr/>
              <p:nvPr/>
            </p:nvGrpSpPr>
            <p:grpSpPr>
              <a:xfrm>
                <a:off x="9302030" y="4807990"/>
                <a:ext cx="211259" cy="310591"/>
                <a:chOff x="5405903" y="3976197"/>
                <a:chExt cx="254054" cy="535247"/>
              </a:xfrm>
              <a:solidFill>
                <a:schemeClr val="tx1"/>
              </a:solidFill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62F225A2-F517-483D-87F1-B44C64EC7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32931" y="3976197"/>
                  <a:ext cx="12326" cy="325294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Flowchart: Extract 191">
                  <a:extLst>
                    <a:ext uri="{FF2B5EF4-FFF2-40B4-BE49-F238E27FC236}">
                      <a16:creationId xmlns:a16="http://schemas.microsoft.com/office/drawing/2014/main" id="{3598D6B7-1287-4DAE-B4B7-95A8456595FB}"/>
                    </a:ext>
                  </a:extLst>
                </p:cNvPr>
                <p:cNvSpPr/>
                <p:nvPr/>
              </p:nvSpPr>
              <p:spPr>
                <a:xfrm rot="10800000">
                  <a:off x="5405903" y="4287004"/>
                  <a:ext cx="254054" cy="224440"/>
                </a:xfrm>
                <a:prstGeom prst="flowChartExtra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A22E1C04-53CE-45F2-A235-BD8C172B7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12011" y="4814629"/>
                <a:ext cx="871996" cy="4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D4145641-4825-49C7-94A8-227E189D49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0380" y="4645480"/>
                <a:ext cx="0" cy="1691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C1C30E0-7293-4F5E-B075-73B6AD6CDAD3}"/>
                  </a:ext>
                </a:extLst>
              </p:cNvPr>
              <p:cNvGrpSpPr/>
              <p:nvPr/>
            </p:nvGrpSpPr>
            <p:grpSpPr>
              <a:xfrm>
                <a:off x="5428887" y="6188021"/>
                <a:ext cx="557257" cy="486326"/>
                <a:chOff x="5428887" y="6188021"/>
                <a:chExt cx="557257" cy="486326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EAA95C00-F207-4624-9CBA-8E7887A642C7}"/>
                    </a:ext>
                  </a:extLst>
                </p:cNvPr>
                <p:cNvSpPr/>
                <p:nvPr/>
              </p:nvSpPr>
              <p:spPr>
                <a:xfrm>
                  <a:off x="5428887" y="6188021"/>
                  <a:ext cx="557257" cy="486326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6256AF4F-1ADA-421F-9831-9ED70FA2418F}"/>
                    </a:ext>
                  </a:extLst>
                </p:cNvPr>
                <p:cNvSpPr/>
                <p:nvPr/>
              </p:nvSpPr>
              <p:spPr>
                <a:xfrm>
                  <a:off x="5569150" y="6331403"/>
                  <a:ext cx="267863" cy="211875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320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6FB48E-B75D-4AB3-AE69-4DC746E1C8E2}"/>
              </a:ext>
            </a:extLst>
          </p:cNvPr>
          <p:cNvGrpSpPr/>
          <p:nvPr/>
        </p:nvGrpSpPr>
        <p:grpSpPr>
          <a:xfrm>
            <a:off x="0" y="31430"/>
            <a:ext cx="12191999" cy="6643690"/>
            <a:chOff x="0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0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Sequence Diagram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5A5F2D-DB27-416C-B2CD-0E392D00FC54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15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E63588-292A-4385-8E0A-C086E2B7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04BCB3-F45E-470B-A9E6-35FE0C34C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99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F99DA3-2A48-48F1-8464-9F5794893E88}"/>
              </a:ext>
            </a:extLst>
          </p:cNvPr>
          <p:cNvGrpSpPr/>
          <p:nvPr/>
        </p:nvGrpSpPr>
        <p:grpSpPr>
          <a:xfrm>
            <a:off x="209397" y="31430"/>
            <a:ext cx="12138254" cy="6670110"/>
            <a:chOff x="209397" y="31430"/>
            <a:chExt cx="12138254" cy="66701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B0D56EF-283C-4053-9FAD-46E9BA791145}"/>
                </a:ext>
              </a:extLst>
            </p:cNvPr>
            <p:cNvGrpSpPr/>
            <p:nvPr/>
          </p:nvGrpSpPr>
          <p:grpSpPr>
            <a:xfrm>
              <a:off x="713046" y="783863"/>
              <a:ext cx="11634605" cy="5917677"/>
              <a:chOff x="713046" y="783863"/>
              <a:chExt cx="11634605" cy="591767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4EB77F9-33CD-4DBC-8CBD-A1AADE617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0862" y="1490479"/>
                <a:ext cx="18969" cy="503978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6CCE111-A2B5-4161-BDA8-8AF7855046E5}"/>
                  </a:ext>
                </a:extLst>
              </p:cNvPr>
              <p:cNvSpPr/>
              <p:nvPr/>
            </p:nvSpPr>
            <p:spPr>
              <a:xfrm>
                <a:off x="2025651" y="899638"/>
                <a:ext cx="1513370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Login</a:t>
                </a:r>
              </a:p>
              <a:p>
                <a:pPr algn="ctr"/>
                <a:r>
                  <a:rPr lang="en-US" dirty="0"/>
                  <a:t>Page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4A4358-3F87-41ED-8A1A-CC16D1738888}"/>
                  </a:ext>
                </a:extLst>
              </p:cNvPr>
              <p:cNvSpPr/>
              <p:nvPr/>
            </p:nvSpPr>
            <p:spPr>
              <a:xfrm>
                <a:off x="3930533" y="834655"/>
                <a:ext cx="1487152" cy="62732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Forgot</a:t>
                </a:r>
              </a:p>
              <a:p>
                <a:pPr algn="ctr"/>
                <a:r>
                  <a:rPr lang="en-US" dirty="0"/>
                  <a:t>Password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D9C89D-9E68-4CE6-9C8B-F019ADD25E50}"/>
                  </a:ext>
                </a:extLst>
              </p:cNvPr>
              <p:cNvSpPr/>
              <p:nvPr/>
            </p:nvSpPr>
            <p:spPr>
              <a:xfrm>
                <a:off x="5851244" y="863158"/>
                <a:ext cx="1487152" cy="6273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Verification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A7C3F-3F12-49A5-A275-E1F2D38B215D}"/>
                  </a:ext>
                </a:extLst>
              </p:cNvPr>
              <p:cNvSpPr/>
              <p:nvPr/>
            </p:nvSpPr>
            <p:spPr>
              <a:xfrm>
                <a:off x="7773171" y="862898"/>
                <a:ext cx="1487152" cy="6273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Database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512FB8-4B87-4693-BCC2-0254C063899D}"/>
                  </a:ext>
                </a:extLst>
              </p:cNvPr>
              <p:cNvSpPr/>
              <p:nvPr/>
            </p:nvSpPr>
            <p:spPr>
              <a:xfrm>
                <a:off x="9724296" y="853476"/>
                <a:ext cx="1487152" cy="6273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Authenticate</a:t>
                </a:r>
              </a:p>
              <a:p>
                <a:pPr algn="ctr"/>
                <a:r>
                  <a:rPr lang="en-US" dirty="0"/>
                  <a:t>Page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DAAFA2-924C-4F77-A949-550FA5D2D2F5}"/>
                  </a:ext>
                </a:extLst>
              </p:cNvPr>
              <p:cNvSpPr/>
              <p:nvPr/>
            </p:nvSpPr>
            <p:spPr>
              <a:xfrm>
                <a:off x="872497" y="1533476"/>
                <a:ext cx="253773" cy="504931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09E705-998B-4671-9A61-BB11911331E6}"/>
                  </a:ext>
                </a:extLst>
              </p:cNvPr>
              <p:cNvSpPr/>
              <p:nvPr/>
            </p:nvSpPr>
            <p:spPr>
              <a:xfrm>
                <a:off x="2655199" y="1746675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32325C9-363E-4D86-88A6-A76C71C3F17B}"/>
                  </a:ext>
                </a:extLst>
              </p:cNvPr>
              <p:cNvSpPr/>
              <p:nvPr/>
            </p:nvSpPr>
            <p:spPr>
              <a:xfrm>
                <a:off x="4494663" y="1690993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ACAF2E-056B-497C-BC96-C8F8B1B6411D}"/>
                  </a:ext>
                </a:extLst>
              </p:cNvPr>
              <p:cNvSpPr/>
              <p:nvPr/>
            </p:nvSpPr>
            <p:spPr>
              <a:xfrm>
                <a:off x="713046" y="881098"/>
                <a:ext cx="1513370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E707263-85F6-459A-9593-B57FED015382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2782336" y="1517434"/>
                <a:ext cx="8469" cy="5049314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5C89BD0-A7B1-462A-8CAD-F4B15CA6C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7917" y="1414712"/>
                <a:ext cx="12653" cy="507752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4B84F1-03C9-49E5-8BC3-C96DC1579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0837" y="1386857"/>
                <a:ext cx="3674" cy="522702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0970B2-BBAF-41D1-BEBF-230555810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9582" y="1307447"/>
                <a:ext cx="15992" cy="526476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617CEEB-6352-4C34-9AB2-6EC87DFF3000}"/>
                  </a:ext>
                </a:extLst>
              </p:cNvPr>
              <p:cNvSpPr/>
              <p:nvPr/>
            </p:nvSpPr>
            <p:spPr>
              <a:xfrm>
                <a:off x="952608" y="1868228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Login Page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50335ED-FCA7-412C-A339-587109CFC069}"/>
                  </a:ext>
                </a:extLst>
              </p:cNvPr>
              <p:cNvSpPr/>
              <p:nvPr/>
            </p:nvSpPr>
            <p:spPr>
              <a:xfrm>
                <a:off x="5735783" y="2787241"/>
                <a:ext cx="2880473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Valid Login Details</a:t>
                </a:r>
              </a:p>
            </p:txBody>
          </p:sp>
          <p:pic>
            <p:nvPicPr>
              <p:cNvPr id="209" name="Picture 1" descr="Primary">
                <a:extLst>
                  <a:ext uri="{FF2B5EF4-FFF2-40B4-BE49-F238E27FC236}">
                    <a16:creationId xmlns:a16="http://schemas.microsoft.com/office/drawing/2014/main" id="{C04111D0-F17A-4051-853C-5837B3D288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655" y="4816475"/>
                <a:ext cx="45719" cy="9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015D443-2689-428E-A759-25FAA8C4BD1C}"/>
                  </a:ext>
                </a:extLst>
              </p:cNvPr>
              <p:cNvSpPr/>
              <p:nvPr/>
            </p:nvSpPr>
            <p:spPr>
              <a:xfrm>
                <a:off x="8893199" y="3536511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Create Session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 and store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 Database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5D34479-8F81-4FB9-9156-BB52218E0827}"/>
                  </a:ext>
                </a:extLst>
              </p:cNvPr>
              <p:cNvGrpSpPr/>
              <p:nvPr/>
            </p:nvGrpSpPr>
            <p:grpSpPr>
              <a:xfrm>
                <a:off x="1078645" y="1913740"/>
                <a:ext cx="1559378" cy="202278"/>
                <a:chOff x="1029903" y="1761340"/>
                <a:chExt cx="1559378" cy="20227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0939108-2E6C-4631-A561-7A0B73F2746A}"/>
                    </a:ext>
                  </a:extLst>
                </p:cNvPr>
                <p:cNvCxnSpPr>
                  <a:cxnSpLocks/>
                  <a:endCxn id="226" idx="2"/>
                </p:cNvCxnSpPr>
                <p:nvPr/>
              </p:nvCxnSpPr>
              <p:spPr>
                <a:xfrm>
                  <a:off x="1029903" y="1847779"/>
                  <a:ext cx="1346784" cy="1470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Flowchart: Extract 225">
                  <a:extLst>
                    <a:ext uri="{FF2B5EF4-FFF2-40B4-BE49-F238E27FC236}">
                      <a16:creationId xmlns:a16="http://schemas.microsoft.com/office/drawing/2014/main" id="{50C5EA2B-98AB-4742-82FD-63C5B265076F}"/>
                    </a:ext>
                  </a:extLst>
                </p:cNvPr>
                <p:cNvSpPr/>
                <p:nvPr/>
              </p:nvSpPr>
              <p:spPr>
                <a:xfrm rot="5400000">
                  <a:off x="2381845" y="1756182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A4AFBEA-015E-44CA-BD64-4822A17394F3}"/>
                  </a:ext>
                </a:extLst>
              </p:cNvPr>
              <p:cNvGrpSpPr/>
              <p:nvPr/>
            </p:nvGrpSpPr>
            <p:grpSpPr>
              <a:xfrm>
                <a:off x="4660346" y="3332655"/>
                <a:ext cx="3683903" cy="202278"/>
                <a:chOff x="2273882" y="3395692"/>
                <a:chExt cx="3683903" cy="20227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1709517-4AB3-4970-A6A8-65718F777674}"/>
                    </a:ext>
                  </a:extLst>
                </p:cNvPr>
                <p:cNvCxnSpPr>
                  <a:cxnSpLocks/>
                  <a:endCxn id="231" idx="2"/>
                </p:cNvCxnSpPr>
                <p:nvPr/>
              </p:nvCxnSpPr>
              <p:spPr>
                <a:xfrm flipV="1">
                  <a:off x="2273882" y="3496831"/>
                  <a:ext cx="3471309" cy="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Flowchart: Extract 230">
                  <a:extLst>
                    <a:ext uri="{FF2B5EF4-FFF2-40B4-BE49-F238E27FC236}">
                      <a16:creationId xmlns:a16="http://schemas.microsoft.com/office/drawing/2014/main" id="{D0CD70F9-2E41-4F00-8289-5B87E62F4C72}"/>
                    </a:ext>
                  </a:extLst>
                </p:cNvPr>
                <p:cNvSpPr/>
                <p:nvPr/>
              </p:nvSpPr>
              <p:spPr>
                <a:xfrm rot="5400000">
                  <a:off x="5750349" y="3390534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7AAE634-31E2-41F6-A3AD-1E7EF8D003E1}"/>
                  </a:ext>
                </a:extLst>
              </p:cNvPr>
              <p:cNvSpPr/>
              <p:nvPr/>
            </p:nvSpPr>
            <p:spPr>
              <a:xfrm>
                <a:off x="6496204" y="2306133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15BBB78-F7B2-4BB6-A39A-43502E5ACBBB}"/>
                  </a:ext>
                </a:extLst>
              </p:cNvPr>
              <p:cNvSpPr/>
              <p:nvPr/>
            </p:nvSpPr>
            <p:spPr>
              <a:xfrm>
                <a:off x="8354903" y="2861903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0E79483-6A72-4827-AAA4-0BB3E221DC7B}"/>
                  </a:ext>
                </a:extLst>
              </p:cNvPr>
              <p:cNvSpPr/>
              <p:nvPr/>
            </p:nvSpPr>
            <p:spPr>
              <a:xfrm>
                <a:off x="10353975" y="4917102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2D98A0C-0482-4FE8-8762-D4E3BC84023E}"/>
                  </a:ext>
                </a:extLst>
              </p:cNvPr>
              <p:cNvGrpSpPr/>
              <p:nvPr/>
            </p:nvGrpSpPr>
            <p:grpSpPr>
              <a:xfrm>
                <a:off x="2671188" y="2269150"/>
                <a:ext cx="3806735" cy="202278"/>
                <a:chOff x="2151050" y="3395692"/>
                <a:chExt cx="3806735" cy="202278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5D2D506-ED44-4F87-9939-419B583D956A}"/>
                    </a:ext>
                  </a:extLst>
                </p:cNvPr>
                <p:cNvCxnSpPr>
                  <a:cxnSpLocks/>
                  <a:endCxn id="169" idx="2"/>
                </p:cNvCxnSpPr>
                <p:nvPr/>
              </p:nvCxnSpPr>
              <p:spPr>
                <a:xfrm flipV="1">
                  <a:off x="2151050" y="3496831"/>
                  <a:ext cx="3594141" cy="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Flowchart: Extract 168">
                  <a:extLst>
                    <a:ext uri="{FF2B5EF4-FFF2-40B4-BE49-F238E27FC236}">
                      <a16:creationId xmlns:a16="http://schemas.microsoft.com/office/drawing/2014/main" id="{9820E016-0B63-4BD7-9F30-EA9BCD5BA369}"/>
                    </a:ext>
                  </a:extLst>
                </p:cNvPr>
                <p:cNvSpPr/>
                <p:nvPr/>
              </p:nvSpPr>
              <p:spPr>
                <a:xfrm rot="5400000">
                  <a:off x="5750349" y="3390534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BB932A52-91D9-4569-A0DC-292230402817}"/>
                  </a:ext>
                </a:extLst>
              </p:cNvPr>
              <p:cNvGrpSpPr/>
              <p:nvPr/>
            </p:nvGrpSpPr>
            <p:grpSpPr>
              <a:xfrm>
                <a:off x="2898265" y="1674111"/>
                <a:ext cx="1559378" cy="202278"/>
                <a:chOff x="1029903" y="1761340"/>
                <a:chExt cx="1559378" cy="202278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D9017D2B-8B71-4740-AFCC-83B076359D0C}"/>
                    </a:ext>
                  </a:extLst>
                </p:cNvPr>
                <p:cNvCxnSpPr>
                  <a:cxnSpLocks/>
                  <a:endCxn id="179" idx="2"/>
                </p:cNvCxnSpPr>
                <p:nvPr/>
              </p:nvCxnSpPr>
              <p:spPr>
                <a:xfrm>
                  <a:off x="1029903" y="1847779"/>
                  <a:ext cx="1346784" cy="1470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Flowchart: Extract 178">
                  <a:extLst>
                    <a:ext uri="{FF2B5EF4-FFF2-40B4-BE49-F238E27FC236}">
                      <a16:creationId xmlns:a16="http://schemas.microsoft.com/office/drawing/2014/main" id="{BD4890CD-A219-4F63-8770-3703D5300648}"/>
                    </a:ext>
                  </a:extLst>
                </p:cNvPr>
                <p:cNvSpPr/>
                <p:nvPr/>
              </p:nvSpPr>
              <p:spPr>
                <a:xfrm rot="5400000">
                  <a:off x="2381845" y="1756182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BF05476F-8C8F-4835-83B3-BF1A2FEF8DAA}"/>
                  </a:ext>
                </a:extLst>
              </p:cNvPr>
              <p:cNvGrpSpPr/>
              <p:nvPr/>
            </p:nvGrpSpPr>
            <p:grpSpPr>
              <a:xfrm>
                <a:off x="6761532" y="2826416"/>
                <a:ext cx="1559378" cy="202278"/>
                <a:chOff x="1029903" y="1761340"/>
                <a:chExt cx="1559378" cy="202278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70120A7-C61B-403D-8A17-422220BB0728}"/>
                    </a:ext>
                  </a:extLst>
                </p:cNvPr>
                <p:cNvCxnSpPr>
                  <a:cxnSpLocks/>
                  <a:endCxn id="182" idx="2"/>
                </p:cNvCxnSpPr>
                <p:nvPr/>
              </p:nvCxnSpPr>
              <p:spPr>
                <a:xfrm>
                  <a:off x="1029903" y="1847779"/>
                  <a:ext cx="1346784" cy="1470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Flowchart: Extract 181">
                  <a:extLst>
                    <a:ext uri="{FF2B5EF4-FFF2-40B4-BE49-F238E27FC236}">
                      <a16:creationId xmlns:a16="http://schemas.microsoft.com/office/drawing/2014/main" id="{BD34EA50-FFBF-4E50-B81D-0B1B4397608E}"/>
                    </a:ext>
                  </a:extLst>
                </p:cNvPr>
                <p:cNvSpPr/>
                <p:nvPr/>
              </p:nvSpPr>
              <p:spPr>
                <a:xfrm rot="5400000">
                  <a:off x="2381845" y="1756182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DACACDA-685C-4109-9CA0-972FD68E3296}"/>
                  </a:ext>
                </a:extLst>
              </p:cNvPr>
              <p:cNvGrpSpPr/>
              <p:nvPr/>
            </p:nvGrpSpPr>
            <p:grpSpPr>
              <a:xfrm>
                <a:off x="8607066" y="2849102"/>
                <a:ext cx="1857305" cy="202278"/>
                <a:chOff x="731976" y="1761340"/>
                <a:chExt cx="1857305" cy="202278"/>
              </a:xfrm>
            </p:grpSpPr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C779910B-13B2-4012-BF9E-646259A247F8}"/>
                    </a:ext>
                  </a:extLst>
                </p:cNvPr>
                <p:cNvCxnSpPr>
                  <a:cxnSpLocks/>
                  <a:endCxn id="185" idx="2"/>
                </p:cNvCxnSpPr>
                <p:nvPr/>
              </p:nvCxnSpPr>
              <p:spPr>
                <a:xfrm>
                  <a:off x="731976" y="1836167"/>
                  <a:ext cx="1644711" cy="2631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Flowchart: Extract 184">
                  <a:extLst>
                    <a:ext uri="{FF2B5EF4-FFF2-40B4-BE49-F238E27FC236}">
                      <a16:creationId xmlns:a16="http://schemas.microsoft.com/office/drawing/2014/main" id="{28FE349F-8E7A-48F5-B8A6-A9EEF0A08EE0}"/>
                    </a:ext>
                  </a:extLst>
                </p:cNvPr>
                <p:cNvSpPr/>
                <p:nvPr/>
              </p:nvSpPr>
              <p:spPr>
                <a:xfrm rot="5400000">
                  <a:off x="2381845" y="1756182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98148E06-06E9-4938-B3FA-BCCBBEE39D37}"/>
                  </a:ext>
                </a:extLst>
              </p:cNvPr>
              <p:cNvGrpSpPr/>
              <p:nvPr/>
            </p:nvGrpSpPr>
            <p:grpSpPr>
              <a:xfrm rot="10800000">
                <a:off x="4670626" y="4244648"/>
                <a:ext cx="3843885" cy="202278"/>
                <a:chOff x="2113900" y="3395692"/>
                <a:chExt cx="3843885" cy="202278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BD35E562-92F6-4311-B9BB-DF4FA97A7D6D}"/>
                    </a:ext>
                  </a:extLst>
                </p:cNvPr>
                <p:cNvCxnSpPr>
                  <a:cxnSpLocks/>
                  <a:endCxn id="188" idx="2"/>
                </p:cNvCxnSpPr>
                <p:nvPr/>
              </p:nvCxnSpPr>
              <p:spPr>
                <a:xfrm rot="10800000" flipH="1">
                  <a:off x="2113900" y="3496831"/>
                  <a:ext cx="3631291" cy="3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lowchart: Extract 187">
                  <a:extLst>
                    <a:ext uri="{FF2B5EF4-FFF2-40B4-BE49-F238E27FC236}">
                      <a16:creationId xmlns:a16="http://schemas.microsoft.com/office/drawing/2014/main" id="{A944C0A3-28FE-4A41-9A7C-7604B1392EF9}"/>
                    </a:ext>
                  </a:extLst>
                </p:cNvPr>
                <p:cNvSpPr/>
                <p:nvPr/>
              </p:nvSpPr>
              <p:spPr>
                <a:xfrm rot="5400000">
                  <a:off x="5750349" y="3390534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B07E8EF4-DCCE-4B66-8D12-36602AC4A76C}"/>
                  </a:ext>
                </a:extLst>
              </p:cNvPr>
              <p:cNvGrpSpPr/>
              <p:nvPr/>
            </p:nvGrpSpPr>
            <p:grpSpPr>
              <a:xfrm rot="10800000">
                <a:off x="2814131" y="4642772"/>
                <a:ext cx="3843885" cy="202278"/>
                <a:chOff x="2113900" y="3395692"/>
                <a:chExt cx="3843885" cy="202278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5A02F19E-C25C-457C-ABAE-89B93035168C}"/>
                    </a:ext>
                  </a:extLst>
                </p:cNvPr>
                <p:cNvCxnSpPr>
                  <a:cxnSpLocks/>
                  <a:endCxn id="191" idx="2"/>
                </p:cNvCxnSpPr>
                <p:nvPr/>
              </p:nvCxnSpPr>
              <p:spPr>
                <a:xfrm rot="10800000" flipH="1">
                  <a:off x="2113900" y="3496831"/>
                  <a:ext cx="3631291" cy="3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lowchart: Extract 190">
                  <a:extLst>
                    <a:ext uri="{FF2B5EF4-FFF2-40B4-BE49-F238E27FC236}">
                      <a16:creationId xmlns:a16="http://schemas.microsoft.com/office/drawing/2014/main" id="{D908D13F-0D0D-4AA8-8DA9-31D76ED62C03}"/>
                    </a:ext>
                  </a:extLst>
                </p:cNvPr>
                <p:cNvSpPr/>
                <p:nvPr/>
              </p:nvSpPr>
              <p:spPr>
                <a:xfrm rot="5400000">
                  <a:off x="5750349" y="3390534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F6DBBB0B-A67C-4016-9482-F2649E5B9A33}"/>
                  </a:ext>
                </a:extLst>
              </p:cNvPr>
              <p:cNvGrpSpPr/>
              <p:nvPr/>
            </p:nvGrpSpPr>
            <p:grpSpPr>
              <a:xfrm rot="10800000">
                <a:off x="2794961" y="5510349"/>
                <a:ext cx="5719550" cy="202278"/>
                <a:chOff x="238235" y="3395692"/>
                <a:chExt cx="5719550" cy="202278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EF5DE345-E8E3-44C0-8799-51CC03CC2AE5}"/>
                    </a:ext>
                  </a:extLst>
                </p:cNvPr>
                <p:cNvCxnSpPr>
                  <a:cxnSpLocks/>
                  <a:endCxn id="194" idx="2"/>
                </p:cNvCxnSpPr>
                <p:nvPr/>
              </p:nvCxnSpPr>
              <p:spPr>
                <a:xfrm rot="10800000" flipH="1" flipV="1">
                  <a:off x="238235" y="3490245"/>
                  <a:ext cx="5506956" cy="6586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Flowchart: Extract 193">
                  <a:extLst>
                    <a:ext uri="{FF2B5EF4-FFF2-40B4-BE49-F238E27FC236}">
                      <a16:creationId xmlns:a16="http://schemas.microsoft.com/office/drawing/2014/main" id="{1C238116-23CC-4532-B32B-0E2CF57B2209}"/>
                    </a:ext>
                  </a:extLst>
                </p:cNvPr>
                <p:cNvSpPr/>
                <p:nvPr/>
              </p:nvSpPr>
              <p:spPr>
                <a:xfrm rot="5400000">
                  <a:off x="5750349" y="3390534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9B677F15-F9F3-4E36-8E78-1E3FB3E98989}"/>
                  </a:ext>
                </a:extLst>
              </p:cNvPr>
              <p:cNvGrpSpPr/>
              <p:nvPr/>
            </p:nvGrpSpPr>
            <p:grpSpPr>
              <a:xfrm>
                <a:off x="6663952" y="4902479"/>
                <a:ext cx="3683903" cy="202278"/>
                <a:chOff x="2273882" y="3395692"/>
                <a:chExt cx="3683903" cy="202278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D4CCB30-E867-442A-A564-CCC3CDDA80A3}"/>
                    </a:ext>
                  </a:extLst>
                </p:cNvPr>
                <p:cNvCxnSpPr>
                  <a:cxnSpLocks/>
                  <a:endCxn id="197" idx="2"/>
                </p:cNvCxnSpPr>
                <p:nvPr/>
              </p:nvCxnSpPr>
              <p:spPr>
                <a:xfrm flipV="1">
                  <a:off x="2273882" y="3496831"/>
                  <a:ext cx="3471309" cy="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Flowchart: Extract 196">
                  <a:extLst>
                    <a:ext uri="{FF2B5EF4-FFF2-40B4-BE49-F238E27FC236}">
                      <a16:creationId xmlns:a16="http://schemas.microsoft.com/office/drawing/2014/main" id="{805DD52F-559D-4072-A6A2-7688C0C3DD28}"/>
                    </a:ext>
                  </a:extLst>
                </p:cNvPr>
                <p:cNvSpPr/>
                <p:nvPr/>
              </p:nvSpPr>
              <p:spPr>
                <a:xfrm rot="5400000">
                  <a:off x="5750349" y="3390534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F52F83A-5CF4-4CBF-A852-5E0D9DA0DE95}"/>
                  </a:ext>
                </a:extLst>
              </p:cNvPr>
              <p:cNvGrpSpPr/>
              <p:nvPr/>
            </p:nvGrpSpPr>
            <p:grpSpPr>
              <a:xfrm rot="10800000">
                <a:off x="8530279" y="2030844"/>
                <a:ext cx="1975295" cy="202278"/>
                <a:chOff x="613986" y="1761340"/>
                <a:chExt cx="1975295" cy="202278"/>
              </a:xfrm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B13185C7-A6B6-4486-BE25-AE89FF341690}"/>
                    </a:ext>
                  </a:extLst>
                </p:cNvPr>
                <p:cNvCxnSpPr>
                  <a:cxnSpLocks/>
                  <a:endCxn id="200" idx="2"/>
                </p:cNvCxnSpPr>
                <p:nvPr/>
              </p:nvCxnSpPr>
              <p:spPr>
                <a:xfrm rot="10800000" flipH="1" flipV="1">
                  <a:off x="613986" y="1820312"/>
                  <a:ext cx="1762701" cy="4216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Flowchart: Extract 199">
                  <a:extLst>
                    <a:ext uri="{FF2B5EF4-FFF2-40B4-BE49-F238E27FC236}">
                      <a16:creationId xmlns:a16="http://schemas.microsoft.com/office/drawing/2014/main" id="{5CFE426D-7CC6-439C-980E-E150AF7688EB}"/>
                    </a:ext>
                  </a:extLst>
                </p:cNvPr>
                <p:cNvSpPr/>
                <p:nvPr/>
              </p:nvSpPr>
              <p:spPr>
                <a:xfrm rot="5400000">
                  <a:off x="2381845" y="1756182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ECDC245-1263-4889-8FDF-7E775C6A0ECD}"/>
                  </a:ext>
                </a:extLst>
              </p:cNvPr>
              <p:cNvGrpSpPr/>
              <p:nvPr/>
            </p:nvGrpSpPr>
            <p:grpSpPr>
              <a:xfrm>
                <a:off x="10477964" y="3453850"/>
                <a:ext cx="565594" cy="1307257"/>
                <a:chOff x="1842715" y="4621787"/>
                <a:chExt cx="565594" cy="447332"/>
              </a:xfrm>
            </p:grpSpPr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D057CC88-83FD-4430-8E1C-A91CB035DC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C8CC3204-554D-4D44-935B-86D8A4D62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1114" y="4621787"/>
                  <a:ext cx="0" cy="41719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3A2B365B-6881-45D8-B736-1BF720873A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5028211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Flowchart: Extract 226">
                  <a:extLst>
                    <a:ext uri="{FF2B5EF4-FFF2-40B4-BE49-F238E27FC236}">
                      <a16:creationId xmlns:a16="http://schemas.microsoft.com/office/drawing/2014/main" id="{2C4A7B06-070F-4697-9DFB-61255502B1C3}"/>
                    </a:ext>
                  </a:extLst>
                </p:cNvPr>
                <p:cNvSpPr/>
                <p:nvPr/>
              </p:nvSpPr>
              <p:spPr>
                <a:xfrm rot="16200000">
                  <a:off x="1910990" y="4924801"/>
                  <a:ext cx="76043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B2A94E23-F608-4C2C-BF93-AA010EBB7F99}"/>
                  </a:ext>
                </a:extLst>
              </p:cNvPr>
              <p:cNvGrpSpPr/>
              <p:nvPr/>
            </p:nvGrpSpPr>
            <p:grpSpPr>
              <a:xfrm>
                <a:off x="8514511" y="3453867"/>
                <a:ext cx="591945" cy="809239"/>
                <a:chOff x="1842715" y="4621787"/>
                <a:chExt cx="565594" cy="466272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E183951-74F8-470B-B77C-5379A315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DA86D440-8AF6-449D-BE19-6FF2AC8B2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01114" y="4621787"/>
                  <a:ext cx="0" cy="41719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286E048-9BC5-4F51-B678-5E4F95FB1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5028211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Flowchart: Extract 235">
                  <a:extLst>
                    <a:ext uri="{FF2B5EF4-FFF2-40B4-BE49-F238E27FC236}">
                      <a16:creationId xmlns:a16="http://schemas.microsoft.com/office/drawing/2014/main" id="{A749BFC8-2120-41CE-8392-7259822D3F5D}"/>
                    </a:ext>
                  </a:extLst>
                </p:cNvPr>
                <p:cNvSpPr/>
                <p:nvPr/>
              </p:nvSpPr>
              <p:spPr>
                <a:xfrm rot="16200000">
                  <a:off x="1891360" y="4924110"/>
                  <a:ext cx="115304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002A93DD-A479-4088-BBBD-FD06B2970CF6}"/>
                  </a:ext>
                </a:extLst>
              </p:cNvPr>
              <p:cNvGrpSpPr/>
              <p:nvPr/>
            </p:nvGrpSpPr>
            <p:grpSpPr>
              <a:xfrm rot="10800000">
                <a:off x="8494286" y="5911408"/>
                <a:ext cx="1975295" cy="202278"/>
                <a:chOff x="613986" y="1761340"/>
                <a:chExt cx="1975295" cy="202278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B4EF867F-2575-447A-AF5E-FB645E756DBC}"/>
                    </a:ext>
                  </a:extLst>
                </p:cNvPr>
                <p:cNvCxnSpPr>
                  <a:cxnSpLocks/>
                  <a:endCxn id="239" idx="2"/>
                </p:cNvCxnSpPr>
                <p:nvPr/>
              </p:nvCxnSpPr>
              <p:spPr>
                <a:xfrm rot="10800000" flipH="1" flipV="1">
                  <a:off x="613986" y="1820312"/>
                  <a:ext cx="1762701" cy="4216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Flowchart: Extract 238">
                  <a:extLst>
                    <a:ext uri="{FF2B5EF4-FFF2-40B4-BE49-F238E27FC236}">
                      <a16:creationId xmlns:a16="http://schemas.microsoft.com/office/drawing/2014/main" id="{0EC03B4D-7C64-4D64-9CDE-E9E038041CA1}"/>
                    </a:ext>
                  </a:extLst>
                </p:cNvPr>
                <p:cNvSpPr/>
                <p:nvPr/>
              </p:nvSpPr>
              <p:spPr>
                <a:xfrm rot="5400000">
                  <a:off x="2381845" y="1756182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23DFF671-46BE-487B-92C0-1B8F67AA58EF}"/>
                  </a:ext>
                </a:extLst>
              </p:cNvPr>
              <p:cNvGrpSpPr/>
              <p:nvPr/>
            </p:nvGrpSpPr>
            <p:grpSpPr>
              <a:xfrm rot="10800000">
                <a:off x="1125449" y="6099106"/>
                <a:ext cx="1665356" cy="202278"/>
                <a:chOff x="923925" y="1761340"/>
                <a:chExt cx="1665356" cy="202278"/>
              </a:xfrm>
            </p:grpSpPr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19C1F6D-66C9-4310-89C8-C14959800DD0}"/>
                    </a:ext>
                  </a:extLst>
                </p:cNvPr>
                <p:cNvCxnSpPr>
                  <a:cxnSpLocks/>
                  <a:endCxn id="242" idx="2"/>
                </p:cNvCxnSpPr>
                <p:nvPr/>
              </p:nvCxnSpPr>
              <p:spPr>
                <a:xfrm rot="10800000" flipH="1" flipV="1">
                  <a:off x="923925" y="1826854"/>
                  <a:ext cx="1452762" cy="3562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Flowchart: Extract 241">
                  <a:extLst>
                    <a:ext uri="{FF2B5EF4-FFF2-40B4-BE49-F238E27FC236}">
                      <a16:creationId xmlns:a16="http://schemas.microsoft.com/office/drawing/2014/main" id="{BD5A5F2A-C27D-4226-92A6-20DEED17B2A4}"/>
                    </a:ext>
                  </a:extLst>
                </p:cNvPr>
                <p:cNvSpPr/>
                <p:nvPr/>
              </p:nvSpPr>
              <p:spPr>
                <a:xfrm rot="5400000">
                  <a:off x="2381845" y="1756182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1D7A058-EF3D-41BC-B91B-776BB01B9B0A}"/>
                  </a:ext>
                </a:extLst>
              </p:cNvPr>
              <p:cNvSpPr/>
              <p:nvPr/>
            </p:nvSpPr>
            <p:spPr>
              <a:xfrm>
                <a:off x="3252199" y="4600948"/>
                <a:ext cx="291152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Invalid Login Details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D2E9372-A850-4461-95B0-9A607FE88538}"/>
                  </a:ext>
                </a:extLst>
              </p:cNvPr>
              <p:cNvSpPr/>
              <p:nvPr/>
            </p:nvSpPr>
            <p:spPr>
              <a:xfrm>
                <a:off x="3891068" y="3270492"/>
                <a:ext cx="4862293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Check Security Question and Answer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61CF5A74-A2EB-4609-A324-B2E90772B2F7}"/>
                  </a:ext>
                </a:extLst>
              </p:cNvPr>
              <p:cNvSpPr/>
              <p:nvPr/>
            </p:nvSpPr>
            <p:spPr>
              <a:xfrm>
                <a:off x="3320771" y="2249373"/>
                <a:ext cx="291152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Check Login Details</a:t>
                </a: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73E3123-DACF-4DDC-A746-B4488C3223D8}"/>
                  </a:ext>
                </a:extLst>
              </p:cNvPr>
              <p:cNvSpPr/>
              <p:nvPr/>
            </p:nvSpPr>
            <p:spPr>
              <a:xfrm>
                <a:off x="7909222" y="1584120"/>
                <a:ext cx="3205586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Check Authenticity for access</a:t>
                </a: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DC67D74-692E-4C3C-B706-369021EE4FA4}"/>
                  </a:ext>
                </a:extLst>
              </p:cNvPr>
              <p:cNvSpPr/>
              <p:nvPr/>
            </p:nvSpPr>
            <p:spPr>
              <a:xfrm>
                <a:off x="7810246" y="2342324"/>
                <a:ext cx="342914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Provide Authorization for access</a:t>
                </a: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B4192BA-CE3E-4A4D-B6DB-F2D701DEFB8F}"/>
                  </a:ext>
                </a:extLst>
              </p:cNvPr>
              <p:cNvSpPr/>
              <p:nvPr/>
            </p:nvSpPr>
            <p:spPr>
              <a:xfrm>
                <a:off x="4282954" y="3862317"/>
                <a:ext cx="4862293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Send email to user to reset Password</a:t>
                </a: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5AE7045-760F-4668-B9F8-B322150D3E7D}"/>
                  </a:ext>
                </a:extLst>
              </p:cNvPr>
              <p:cNvSpPr/>
              <p:nvPr/>
            </p:nvSpPr>
            <p:spPr>
              <a:xfrm>
                <a:off x="10890985" y="3472514"/>
                <a:ext cx="1456666" cy="1181719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Allow user to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Access the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Internal Page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On base of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User Token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and Session</a:t>
                </a: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0648846-9CB9-4D8B-A646-251C53F2F4A9}"/>
                  </a:ext>
                </a:extLst>
              </p:cNvPr>
              <p:cNvSpPr/>
              <p:nvPr/>
            </p:nvSpPr>
            <p:spPr>
              <a:xfrm>
                <a:off x="6780663" y="4871241"/>
                <a:ext cx="3425407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Allow User to Access the Pages</a:t>
                </a: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600EA29-7471-4CEA-B068-A17F114DF185}"/>
                  </a:ext>
                </a:extLst>
              </p:cNvPr>
              <p:cNvSpPr/>
              <p:nvPr/>
            </p:nvSpPr>
            <p:spPr>
              <a:xfrm>
                <a:off x="3511513" y="5481310"/>
                <a:ext cx="291152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Logout from application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B95A752-3A8D-4A4B-9BBC-AC169171CE3B}"/>
                  </a:ext>
                </a:extLst>
              </p:cNvPr>
              <p:cNvSpPr/>
              <p:nvPr/>
            </p:nvSpPr>
            <p:spPr>
              <a:xfrm>
                <a:off x="7949908" y="6064195"/>
                <a:ext cx="291152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Destroy Session and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Tokens Form Database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22861F94-FA81-46A2-AA1B-D042A46597B3}"/>
                  </a:ext>
                </a:extLst>
              </p:cNvPr>
              <p:cNvSpPr/>
              <p:nvPr/>
            </p:nvSpPr>
            <p:spPr>
              <a:xfrm>
                <a:off x="1235076" y="6076904"/>
                <a:ext cx="2184020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Login Successfully</a:t>
                </a: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D0718F6B-6191-4EF2-ACE1-2DF9F637DBCB}"/>
                  </a:ext>
                </a:extLst>
              </p:cNvPr>
              <p:cNvGrpSpPr/>
              <p:nvPr/>
            </p:nvGrpSpPr>
            <p:grpSpPr>
              <a:xfrm>
                <a:off x="779282" y="783863"/>
                <a:ext cx="402539" cy="605984"/>
                <a:chOff x="4023318" y="445028"/>
                <a:chExt cx="1079977" cy="2820274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F8CED89C-9678-46FF-875D-9D2C13E9A0DE}"/>
                    </a:ext>
                  </a:extLst>
                </p:cNvPr>
                <p:cNvSpPr/>
                <p:nvPr/>
              </p:nvSpPr>
              <p:spPr>
                <a:xfrm>
                  <a:off x="4250586" y="445028"/>
                  <a:ext cx="654325" cy="603388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1A5C4C24-BF5E-456B-A3B1-6B3F69FB1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7749" y="1067466"/>
                  <a:ext cx="6407" cy="1739492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0052F26F-9DF6-40D3-ACF5-97A3C6A8C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3318" y="1482295"/>
                  <a:ext cx="1079977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6A3E4CCB-12F6-4CE8-B5F1-8EE747A32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4118" y="2806958"/>
                  <a:ext cx="470038" cy="458344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1933F7D2-15D7-492B-9AFE-E440AFA65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785" y="2806958"/>
                  <a:ext cx="380191" cy="458344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243E004-791A-4051-8A3A-01CFD02B8378}"/>
                </a:ext>
              </a:extLst>
            </p:cNvPr>
            <p:cNvSpPr/>
            <p:nvPr/>
          </p:nvSpPr>
          <p:spPr>
            <a:xfrm>
              <a:off x="4001975" y="142773"/>
              <a:ext cx="4175592" cy="40374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Sequence Diagram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39634EF-4CC8-40D9-AA32-8DD34E4EBDD4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16</a:t>
              </a:r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79058B37-104C-4C8C-9275-1E5E8766C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32159272-F912-4A23-B9C6-213FE7B3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43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8DC396-726E-4AC5-B20A-A77F12E141C7}"/>
              </a:ext>
            </a:extLst>
          </p:cNvPr>
          <p:cNvGrpSpPr/>
          <p:nvPr/>
        </p:nvGrpSpPr>
        <p:grpSpPr>
          <a:xfrm>
            <a:off x="209397" y="31430"/>
            <a:ext cx="12301173" cy="6643690"/>
            <a:chOff x="209397" y="31430"/>
            <a:chExt cx="12301173" cy="664369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7CA110-CA48-47D1-AA8A-DADD83FE5C47}"/>
                </a:ext>
              </a:extLst>
            </p:cNvPr>
            <p:cNvGrpSpPr/>
            <p:nvPr/>
          </p:nvGrpSpPr>
          <p:grpSpPr>
            <a:xfrm>
              <a:off x="724741" y="802735"/>
              <a:ext cx="11785829" cy="5872385"/>
              <a:chOff x="724741" y="802735"/>
              <a:chExt cx="11785829" cy="587238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6CCE111-A2B5-4161-BDA8-8AF7855046E5}"/>
                  </a:ext>
                </a:extLst>
              </p:cNvPr>
              <p:cNvSpPr/>
              <p:nvPr/>
            </p:nvSpPr>
            <p:spPr>
              <a:xfrm>
                <a:off x="1968713" y="825130"/>
                <a:ext cx="1513370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Login</a:t>
                </a:r>
              </a:p>
              <a:p>
                <a:pPr algn="ctr"/>
                <a:r>
                  <a:rPr lang="en-US" dirty="0"/>
                  <a:t>Success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4A4358-3F87-41ED-8A1A-CC16D1738888}"/>
                  </a:ext>
                </a:extLst>
              </p:cNvPr>
              <p:cNvSpPr/>
              <p:nvPr/>
            </p:nvSpPr>
            <p:spPr>
              <a:xfrm>
                <a:off x="3683147" y="825130"/>
                <a:ext cx="1487152" cy="62732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</a:t>
                </a:r>
              </a:p>
              <a:p>
                <a:pPr algn="ctr"/>
                <a:r>
                  <a:rPr lang="en-US" dirty="0"/>
                  <a:t>Partners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D9C89D-9E68-4CE6-9C8B-F019ADD25E50}"/>
                  </a:ext>
                </a:extLst>
              </p:cNvPr>
              <p:cNvSpPr/>
              <p:nvPr/>
            </p:nvSpPr>
            <p:spPr>
              <a:xfrm>
                <a:off x="5352424" y="825130"/>
                <a:ext cx="1487152" cy="6273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Registration Management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A7C3F-3F12-49A5-A275-E1F2D38B215D}"/>
                  </a:ext>
                </a:extLst>
              </p:cNvPr>
              <p:cNvSpPr/>
              <p:nvPr/>
            </p:nvSpPr>
            <p:spPr>
              <a:xfrm>
                <a:off x="7040640" y="825130"/>
                <a:ext cx="1487152" cy="6273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Profile Management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512FB8-4B87-4693-BCC2-0254C063899D}"/>
                  </a:ext>
                </a:extLst>
              </p:cNvPr>
              <p:cNvSpPr/>
              <p:nvPr/>
            </p:nvSpPr>
            <p:spPr>
              <a:xfrm>
                <a:off x="8709917" y="825130"/>
                <a:ext cx="1487152" cy="6273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Photo Management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8D26D1-6148-419B-82C7-F47BC16FF8D6}"/>
                  </a:ext>
                </a:extLst>
              </p:cNvPr>
              <p:cNvSpPr/>
              <p:nvPr/>
            </p:nvSpPr>
            <p:spPr>
              <a:xfrm>
                <a:off x="10379194" y="825130"/>
                <a:ext cx="1487152" cy="62732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Document</a:t>
                </a:r>
              </a:p>
              <a:p>
                <a:pPr algn="ctr"/>
                <a:r>
                  <a:rPr lang="en-US" dirty="0"/>
                  <a:t>Management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DAAFA2-924C-4F77-A949-550FA5D2D2F5}"/>
                  </a:ext>
                </a:extLst>
              </p:cNvPr>
              <p:cNvSpPr/>
              <p:nvPr/>
            </p:nvSpPr>
            <p:spPr>
              <a:xfrm>
                <a:off x="855057" y="1452452"/>
                <a:ext cx="271213" cy="47593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09E705-998B-4671-9A61-BB11911331E6}"/>
                  </a:ext>
                </a:extLst>
              </p:cNvPr>
              <p:cNvSpPr/>
              <p:nvPr/>
            </p:nvSpPr>
            <p:spPr>
              <a:xfrm>
                <a:off x="2589791" y="1746675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DEFE0C-9B79-4311-8C65-1A8A5C316386}"/>
                  </a:ext>
                </a:extLst>
              </p:cNvPr>
              <p:cNvSpPr/>
              <p:nvPr/>
            </p:nvSpPr>
            <p:spPr>
              <a:xfrm>
                <a:off x="7648609" y="3851591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32325C9-363E-4D86-88A6-A76C71C3F17B}"/>
                  </a:ext>
                </a:extLst>
              </p:cNvPr>
              <p:cNvSpPr/>
              <p:nvPr/>
            </p:nvSpPr>
            <p:spPr>
              <a:xfrm>
                <a:off x="5960393" y="3176589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FD2FF6-0870-4601-9E87-4AB1A3CC5075}"/>
                  </a:ext>
                </a:extLst>
              </p:cNvPr>
              <p:cNvSpPr/>
              <p:nvPr/>
            </p:nvSpPr>
            <p:spPr>
              <a:xfrm>
                <a:off x="4291116" y="2512773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99960C2-158D-445A-89EF-01E465FE44F7}"/>
                  </a:ext>
                </a:extLst>
              </p:cNvPr>
              <p:cNvSpPr/>
              <p:nvPr/>
            </p:nvSpPr>
            <p:spPr>
              <a:xfrm>
                <a:off x="9317886" y="4621787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2FEC37-DA38-4C22-BE7E-5274E6B8B20C}"/>
                  </a:ext>
                </a:extLst>
              </p:cNvPr>
              <p:cNvSpPr/>
              <p:nvPr/>
            </p:nvSpPr>
            <p:spPr>
              <a:xfrm>
                <a:off x="10987163" y="5310537"/>
                <a:ext cx="271213" cy="6177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ACAF2E-056B-497C-BC96-C8F8B1B6411D}"/>
                  </a:ext>
                </a:extLst>
              </p:cNvPr>
              <p:cNvSpPr/>
              <p:nvPr/>
            </p:nvSpPr>
            <p:spPr>
              <a:xfrm>
                <a:off x="724741" y="802735"/>
                <a:ext cx="1513370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Admin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0939108-2E6C-4631-A561-7A0B73F2746A}"/>
                  </a:ext>
                </a:extLst>
              </p:cNvPr>
              <p:cNvCxnSpPr>
                <a:cxnSpLocks/>
                <a:endCxn id="226" idx="2"/>
              </p:cNvCxnSpPr>
              <p:nvPr/>
            </p:nvCxnSpPr>
            <p:spPr>
              <a:xfrm>
                <a:off x="1029903" y="1847779"/>
                <a:ext cx="1346784" cy="147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E707263-85F6-459A-9593-B57FED015382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2725398" y="1442926"/>
                <a:ext cx="8469" cy="5049314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4EB77F9-33CD-4DBC-8CBD-A1AADE6170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2514" y="1452452"/>
                <a:ext cx="18969" cy="503978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5C89BD0-A7B1-462A-8CAD-F4B15CA6C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467" y="1414712"/>
                <a:ext cx="12653" cy="507752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4B84F1-03C9-49E5-8BC3-C96DC1579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420" y="1376972"/>
                <a:ext cx="3674" cy="522702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0970B2-BBAF-41D1-BEBF-230555810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1373" y="1339232"/>
                <a:ext cx="15992" cy="526476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B3A905-5D0C-4BB5-9FB6-774A2ACC7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14326" y="1301492"/>
                <a:ext cx="43841" cy="537362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013653E-E5EF-49DB-A72A-C7B71B371E48}"/>
                  </a:ext>
                </a:extLst>
              </p:cNvPr>
              <p:cNvCxnSpPr>
                <a:cxnSpLocks/>
                <a:endCxn id="228" idx="2"/>
              </p:cNvCxnSpPr>
              <p:nvPr/>
            </p:nvCxnSpPr>
            <p:spPr>
              <a:xfrm>
                <a:off x="2729632" y="2810238"/>
                <a:ext cx="1333544" cy="818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1709517-4AB3-4970-A6A8-65718F777674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V="1">
                <a:off x="2750628" y="3496831"/>
                <a:ext cx="2994563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747CEFF-9D67-4741-A5F4-D7A2B8ECB211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V="1">
                <a:off x="2725398" y="4155520"/>
                <a:ext cx="4692535" cy="926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33EF00-029D-46B5-8A37-4537EF2C8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397" y="4788773"/>
                <a:ext cx="6391487" cy="4696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7F7F524-BBA5-48B7-9700-9D4A1E7B846E}"/>
                  </a:ext>
                </a:extLst>
              </p:cNvPr>
              <p:cNvCxnSpPr>
                <a:cxnSpLocks/>
                <a:endCxn id="246" idx="2"/>
              </p:cNvCxnSpPr>
              <p:nvPr/>
            </p:nvCxnSpPr>
            <p:spPr>
              <a:xfrm flipV="1">
                <a:off x="2729632" y="5567805"/>
                <a:ext cx="8032671" cy="72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91FBCE3-D4D9-44F0-A776-3E22A1A697A4}"/>
                  </a:ext>
                </a:extLst>
              </p:cNvPr>
              <p:cNvSpPr/>
              <p:nvPr/>
            </p:nvSpPr>
            <p:spPr>
              <a:xfrm>
                <a:off x="2609442" y="2700550"/>
                <a:ext cx="1759217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Manage Partner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D6B2562-D112-49BD-9A79-3DBE67F2C1C4}"/>
                  </a:ext>
                </a:extLst>
              </p:cNvPr>
              <p:cNvSpPr/>
              <p:nvPr/>
            </p:nvSpPr>
            <p:spPr>
              <a:xfrm>
                <a:off x="3977711" y="4013005"/>
                <a:ext cx="291152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Manage Profile Details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617CEEB-6352-4C34-9AB2-6EC87DFF3000}"/>
                  </a:ext>
                </a:extLst>
              </p:cNvPr>
              <p:cNvSpPr/>
              <p:nvPr/>
            </p:nvSpPr>
            <p:spPr>
              <a:xfrm>
                <a:off x="971712" y="1992053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Login to Page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50335ED-FCA7-412C-A339-587109CFC069}"/>
                  </a:ext>
                </a:extLst>
              </p:cNvPr>
              <p:cNvSpPr/>
              <p:nvPr/>
            </p:nvSpPr>
            <p:spPr>
              <a:xfrm>
                <a:off x="5928041" y="4703447"/>
                <a:ext cx="291152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Manage Photos Details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2AEB20-14C4-4B22-8D1E-6A0911B72FA6}"/>
                  </a:ext>
                </a:extLst>
              </p:cNvPr>
              <p:cNvSpPr/>
              <p:nvPr/>
            </p:nvSpPr>
            <p:spPr>
              <a:xfrm>
                <a:off x="7832639" y="5466666"/>
                <a:ext cx="291152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Manage Document Details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C85A262-FA3B-4F33-B7CA-DE1F9C0A3074}"/>
                  </a:ext>
                </a:extLst>
              </p:cNvPr>
              <p:cNvGrpSpPr/>
              <p:nvPr/>
            </p:nvGrpSpPr>
            <p:grpSpPr>
              <a:xfrm>
                <a:off x="6088662" y="1644753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796E881-F029-45C2-94A6-CD7E54C8B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7C36736-509F-4FAD-B9BB-2DB85F7C2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13EE17C-54A6-4E61-B8D8-F48BBF813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Flowchart: Extract 86">
                  <a:extLst>
                    <a:ext uri="{FF2B5EF4-FFF2-40B4-BE49-F238E27FC236}">
                      <a16:creationId xmlns:a16="http://schemas.microsoft.com/office/drawing/2014/main" id="{795B382B-CBB4-4898-A91C-2F5FFBDF5622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E5FAA8B-46BB-451E-B5ED-D38ED2738A7D}"/>
                  </a:ext>
                </a:extLst>
              </p:cNvPr>
              <p:cNvGrpSpPr/>
              <p:nvPr/>
            </p:nvGrpSpPr>
            <p:grpSpPr>
              <a:xfrm>
                <a:off x="4419538" y="1636034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33575A1-A7DA-4446-AB29-478D216685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430A106-FD45-4A4F-8FD1-F5FF14BEB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F73451B-B333-4E50-A235-AD7530BC6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lowchart: Extract 97">
                  <a:extLst>
                    <a:ext uri="{FF2B5EF4-FFF2-40B4-BE49-F238E27FC236}">
                      <a16:creationId xmlns:a16="http://schemas.microsoft.com/office/drawing/2014/main" id="{6C6766F4-2595-4B1E-BD80-F3E1E1206724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B01DCAE-259A-408C-949C-8073A811C2E8}"/>
                  </a:ext>
                </a:extLst>
              </p:cNvPr>
              <p:cNvGrpSpPr/>
              <p:nvPr/>
            </p:nvGrpSpPr>
            <p:grpSpPr>
              <a:xfrm>
                <a:off x="6130590" y="2364471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73F2973-8F30-4430-8DC1-410EB8164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1C87EF7-6180-4A49-9741-D8B3A73BD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3B6F7B7-211F-4E14-B51F-90C5554DF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Flowchart: Extract 102">
                  <a:extLst>
                    <a:ext uri="{FF2B5EF4-FFF2-40B4-BE49-F238E27FC236}">
                      <a16:creationId xmlns:a16="http://schemas.microsoft.com/office/drawing/2014/main" id="{449C8B04-7716-4A9E-ADFF-521EF56AC005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8B3D597-E939-4F86-B881-3B61E26B90B4}"/>
                  </a:ext>
                </a:extLst>
              </p:cNvPr>
              <p:cNvGrpSpPr/>
              <p:nvPr/>
            </p:nvGrpSpPr>
            <p:grpSpPr>
              <a:xfrm>
                <a:off x="7762104" y="1642095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CCFD2A1-2F6D-4E00-8468-59E3D77C51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E9C5B2D-9F7C-41C8-9CF2-59DA29BC4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66F077C-62B4-4D93-8A38-B987E4A25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Flowchart: Extract 107">
                  <a:extLst>
                    <a:ext uri="{FF2B5EF4-FFF2-40B4-BE49-F238E27FC236}">
                      <a16:creationId xmlns:a16="http://schemas.microsoft.com/office/drawing/2014/main" id="{9E50D549-66B5-4F91-8515-A678675A4FD0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EAAB8AD4-796A-4C62-AA9F-905DA1EE098F}"/>
                  </a:ext>
                </a:extLst>
              </p:cNvPr>
              <p:cNvGrpSpPr/>
              <p:nvPr/>
            </p:nvGrpSpPr>
            <p:grpSpPr>
              <a:xfrm>
                <a:off x="7765509" y="2373418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BF46FEE-94C3-42BF-B6F1-D633320F9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29EDF0B1-C0BD-440A-A247-BCA6ED4C8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73B8AFF-BB81-4783-9B6C-30CD96285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Flowchart: Extract 112">
                  <a:extLst>
                    <a:ext uri="{FF2B5EF4-FFF2-40B4-BE49-F238E27FC236}">
                      <a16:creationId xmlns:a16="http://schemas.microsoft.com/office/drawing/2014/main" id="{DCD23FDC-87AB-468E-B186-84098EFD456E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5FD6C8-0679-4C9A-BA35-A78400BF2D5F}"/>
                  </a:ext>
                </a:extLst>
              </p:cNvPr>
              <p:cNvGrpSpPr/>
              <p:nvPr/>
            </p:nvGrpSpPr>
            <p:grpSpPr>
              <a:xfrm>
                <a:off x="7768914" y="3104741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6F5E9AB4-E7E5-48A7-94E3-D295F7103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D613DA1-4AC8-41CF-83CA-54E6F639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453BCD2-BAFC-45BE-AE00-E2BB9A6D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Flowchart: Extract 117">
                  <a:extLst>
                    <a:ext uri="{FF2B5EF4-FFF2-40B4-BE49-F238E27FC236}">
                      <a16:creationId xmlns:a16="http://schemas.microsoft.com/office/drawing/2014/main" id="{BFC298CF-DFDA-4DCC-9AF3-851AD09E59F4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9B3143F-A99F-43F6-B45A-0091C5A7506F}"/>
                  </a:ext>
                </a:extLst>
              </p:cNvPr>
              <p:cNvGrpSpPr/>
              <p:nvPr/>
            </p:nvGrpSpPr>
            <p:grpSpPr>
              <a:xfrm>
                <a:off x="6236585" y="3433149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5DE23866-3B35-493D-AD6A-D401EA7C1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E24F454-36FA-4D76-B7AA-F57365575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74E15DDD-D0AA-4016-828A-876B96F90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Flowchart: Extract 122">
                  <a:extLst>
                    <a:ext uri="{FF2B5EF4-FFF2-40B4-BE49-F238E27FC236}">
                      <a16:creationId xmlns:a16="http://schemas.microsoft.com/office/drawing/2014/main" id="{13A5EB29-D78F-4411-8F37-87005568EF08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13EB6F5-68A7-479C-B001-E06F5A227482}"/>
                  </a:ext>
                </a:extLst>
              </p:cNvPr>
              <p:cNvGrpSpPr/>
              <p:nvPr/>
            </p:nvGrpSpPr>
            <p:grpSpPr>
              <a:xfrm>
                <a:off x="9435546" y="1649395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DF3DA1E-7A22-453E-B5DE-EF0535155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BCAAC61-8E4C-45C3-B12B-2DF8DEF5F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F5DA7ACC-CDD3-44EC-9E45-CAAE7D27C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Flowchart: Extract 127">
                  <a:extLst>
                    <a:ext uri="{FF2B5EF4-FFF2-40B4-BE49-F238E27FC236}">
                      <a16:creationId xmlns:a16="http://schemas.microsoft.com/office/drawing/2014/main" id="{B26E9E82-CD87-4818-AB80-F744B097D2CE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9A17C7E-42F5-43FE-A157-4D750BDD7107}"/>
                  </a:ext>
                </a:extLst>
              </p:cNvPr>
              <p:cNvGrpSpPr/>
              <p:nvPr/>
            </p:nvGrpSpPr>
            <p:grpSpPr>
              <a:xfrm>
                <a:off x="9428351" y="2400998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FDE1231-926B-4A26-8183-5D3609507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71949B89-A687-4193-B7CA-F0828908B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4C054164-6ADE-4820-9105-20780415D2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Flowchart: Extract 132">
                  <a:extLst>
                    <a:ext uri="{FF2B5EF4-FFF2-40B4-BE49-F238E27FC236}">
                      <a16:creationId xmlns:a16="http://schemas.microsoft.com/office/drawing/2014/main" id="{9836F481-67C5-43E5-AFD3-8FEDB7A032BD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52AC47B-E66B-4ABA-AD0E-3C8CDAF5C79E}"/>
                  </a:ext>
                </a:extLst>
              </p:cNvPr>
              <p:cNvGrpSpPr/>
              <p:nvPr/>
            </p:nvGrpSpPr>
            <p:grpSpPr>
              <a:xfrm>
                <a:off x="9421156" y="3152601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B5AE3EA-8BCF-48E0-8797-6BDF50E2A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408B01C6-1CAA-4FE9-B420-F954CDA43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6CA7B00C-C81E-496A-AF49-4646810B8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Flowchart: Extract 137">
                  <a:extLst>
                    <a:ext uri="{FF2B5EF4-FFF2-40B4-BE49-F238E27FC236}">
                      <a16:creationId xmlns:a16="http://schemas.microsoft.com/office/drawing/2014/main" id="{93176134-612A-49A2-BF6E-0D567BC0366D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3D08CE8-9A6B-4BED-BD14-85CF258E2C79}"/>
                  </a:ext>
                </a:extLst>
              </p:cNvPr>
              <p:cNvGrpSpPr/>
              <p:nvPr/>
            </p:nvGrpSpPr>
            <p:grpSpPr>
              <a:xfrm>
                <a:off x="11114326" y="1644753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BFE6CEB-8BEB-4985-B9BA-6CF83079D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A95E4C5B-A419-4909-B027-70BC7793E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42B7B2A4-4FF1-4D93-9480-59EF565C42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Flowchart: Extract 142">
                  <a:extLst>
                    <a:ext uri="{FF2B5EF4-FFF2-40B4-BE49-F238E27FC236}">
                      <a16:creationId xmlns:a16="http://schemas.microsoft.com/office/drawing/2014/main" id="{886B68E8-1603-427B-AD5A-A3F53A8F1D1F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D52094C-94E4-4BE7-B728-A877BCBEB38B}"/>
                  </a:ext>
                </a:extLst>
              </p:cNvPr>
              <p:cNvGrpSpPr/>
              <p:nvPr/>
            </p:nvGrpSpPr>
            <p:grpSpPr>
              <a:xfrm>
                <a:off x="11114326" y="2646151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F581359E-1499-4BE6-AB6D-BED845AE0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D993B35-D746-4396-9E4D-EE1B775E4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C9EF00-5A04-44E9-AD94-E4B1B4A81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Flowchart: Extract 147">
                  <a:extLst>
                    <a:ext uri="{FF2B5EF4-FFF2-40B4-BE49-F238E27FC236}">
                      <a16:creationId xmlns:a16="http://schemas.microsoft.com/office/drawing/2014/main" id="{12C6E354-509B-4F9C-9A53-0151B2A63ADD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D38653F-8B4D-4EE9-AA8C-5E9122A285A7}"/>
                  </a:ext>
                </a:extLst>
              </p:cNvPr>
              <p:cNvGrpSpPr/>
              <p:nvPr/>
            </p:nvGrpSpPr>
            <p:grpSpPr>
              <a:xfrm>
                <a:off x="11123585" y="3656317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C1C10B6-8469-40EA-A255-C69177B09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3659EDB-B741-4FA9-B945-A896E8306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C665189B-4876-4D56-B7BA-511A183D0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Flowchart: Extract 152">
                  <a:extLst>
                    <a:ext uri="{FF2B5EF4-FFF2-40B4-BE49-F238E27FC236}">
                      <a16:creationId xmlns:a16="http://schemas.microsoft.com/office/drawing/2014/main" id="{F4AD9CB5-FED3-4C7D-8582-350AD3B00301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8237D85E-6163-4BB4-8241-A3CF25F395AB}"/>
                  </a:ext>
                </a:extLst>
              </p:cNvPr>
              <p:cNvGrpSpPr/>
              <p:nvPr/>
            </p:nvGrpSpPr>
            <p:grpSpPr>
              <a:xfrm>
                <a:off x="4571938" y="2986098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5844ABC0-1A9C-4679-BF5F-C8469C77E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F53ABDF-724C-4E18-A5E7-F41BAC9FC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67FED57-D3B0-42CC-9109-2DDE8BD9D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Flowchart: Extract 157">
                  <a:extLst>
                    <a:ext uri="{FF2B5EF4-FFF2-40B4-BE49-F238E27FC236}">
                      <a16:creationId xmlns:a16="http://schemas.microsoft.com/office/drawing/2014/main" id="{65FE68F2-B93D-4BE4-87CE-5F2F3373CD29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316774A-A07C-4BDA-AFB1-D883BE600930}"/>
                  </a:ext>
                </a:extLst>
              </p:cNvPr>
              <p:cNvGrpSpPr/>
              <p:nvPr/>
            </p:nvGrpSpPr>
            <p:grpSpPr>
              <a:xfrm>
                <a:off x="4419538" y="5809073"/>
                <a:ext cx="552347" cy="459719"/>
                <a:chOff x="1855962" y="4621787"/>
                <a:chExt cx="552347" cy="459719"/>
              </a:xfrm>
            </p:grpSpPr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715D8E21-80F6-410D-AE90-A6F5879F3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5962" y="4626429"/>
                  <a:ext cx="5521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DDC52D56-4351-4DF8-A4D8-CAA93D2D3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01114" y="4621787"/>
                  <a:ext cx="2398" cy="37967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C60C2C5D-C8EE-4FEC-B807-E7D550798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0634" y="4986236"/>
                  <a:ext cx="42767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Flowchart: Extract 162">
                  <a:extLst>
                    <a:ext uri="{FF2B5EF4-FFF2-40B4-BE49-F238E27FC236}">
                      <a16:creationId xmlns:a16="http://schemas.microsoft.com/office/drawing/2014/main" id="{F5DBF768-4E51-4379-AC9E-D5FD6CFDEED8}"/>
                    </a:ext>
                  </a:extLst>
                </p:cNvPr>
                <p:cNvSpPr/>
                <p:nvPr/>
              </p:nvSpPr>
              <p:spPr>
                <a:xfrm rot="16200000">
                  <a:off x="1966628" y="4874070"/>
                  <a:ext cx="202278" cy="212594"/>
                </a:xfrm>
                <a:prstGeom prst="flowChartExtra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9" name="Picture 1" descr="Primary">
                <a:extLst>
                  <a:ext uri="{FF2B5EF4-FFF2-40B4-BE49-F238E27FC236}">
                    <a16:creationId xmlns:a16="http://schemas.microsoft.com/office/drawing/2014/main" id="{C04111D0-F17A-4051-853C-5837B3D288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8655" y="4816475"/>
                <a:ext cx="45719" cy="9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015D443-2689-428E-A759-25FAA8C4BD1C}"/>
                  </a:ext>
                </a:extLst>
              </p:cNvPr>
              <p:cNvSpPr/>
              <p:nvPr/>
            </p:nvSpPr>
            <p:spPr>
              <a:xfrm>
                <a:off x="4518811" y="1690297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Add/Edit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Search Partners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AFDE4A0-E904-4C8C-986D-DCF07695BEEF}"/>
                  </a:ext>
                </a:extLst>
              </p:cNvPr>
              <p:cNvSpPr/>
              <p:nvPr/>
            </p:nvSpPr>
            <p:spPr>
              <a:xfrm>
                <a:off x="4544210" y="2467969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Save/Update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Search Partners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BB7171BD-7553-4FFF-A0D9-4D3B3ACF67DF}"/>
                  </a:ext>
                </a:extLst>
              </p:cNvPr>
              <p:cNvSpPr/>
              <p:nvPr/>
            </p:nvSpPr>
            <p:spPr>
              <a:xfrm>
                <a:off x="4692671" y="5636946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List/Delete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Search Partners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D4C3E9F9-C8CE-487E-992D-14CE3143926C}"/>
                  </a:ext>
                </a:extLst>
              </p:cNvPr>
              <p:cNvSpPr/>
              <p:nvPr/>
            </p:nvSpPr>
            <p:spPr>
              <a:xfrm>
                <a:off x="6288888" y="1581157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Edit/Delete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Registration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366A172F-6BD9-45C2-B097-19F5922685F0}"/>
                  </a:ext>
                </a:extLst>
              </p:cNvPr>
              <p:cNvSpPr/>
              <p:nvPr/>
            </p:nvSpPr>
            <p:spPr>
              <a:xfrm>
                <a:off x="6331276" y="2255987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Save/Update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Registration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F22CEC1-BECB-4659-92E9-1F55C839CE5D}"/>
                  </a:ext>
                </a:extLst>
              </p:cNvPr>
              <p:cNvSpPr/>
              <p:nvPr/>
            </p:nvSpPr>
            <p:spPr>
              <a:xfrm>
                <a:off x="6391718" y="3274603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List/Delete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Registration</a:t>
                </a: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FC8CFA8-1BA7-4333-AAFA-9AF77848F1F0}"/>
                  </a:ext>
                </a:extLst>
              </p:cNvPr>
              <p:cNvSpPr/>
              <p:nvPr/>
            </p:nvSpPr>
            <p:spPr>
              <a:xfrm>
                <a:off x="7835085" y="1606144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Add/Edit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Profile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45DFE7F-D032-4A7B-BF94-3C39ED191827}"/>
                  </a:ext>
                </a:extLst>
              </p:cNvPr>
              <p:cNvSpPr/>
              <p:nvPr/>
            </p:nvSpPr>
            <p:spPr>
              <a:xfrm>
                <a:off x="7991857" y="2322534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Save/Update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Profile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8C438F6-8B0B-4D70-8AAF-684051E268A6}"/>
                  </a:ext>
                </a:extLst>
              </p:cNvPr>
              <p:cNvSpPr/>
              <p:nvPr/>
            </p:nvSpPr>
            <p:spPr>
              <a:xfrm>
                <a:off x="7915922" y="3109383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List/Delete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Profile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9FCE9AF1-71E0-4733-82D8-942EF7982F7F}"/>
                  </a:ext>
                </a:extLst>
              </p:cNvPr>
              <p:cNvSpPr/>
              <p:nvPr/>
            </p:nvSpPr>
            <p:spPr>
              <a:xfrm>
                <a:off x="9500812" y="1573254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Add/Edit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Photo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0FBF60-F5B3-4197-8FBD-D47E27106713}"/>
                  </a:ext>
                </a:extLst>
              </p:cNvPr>
              <p:cNvSpPr/>
              <p:nvPr/>
            </p:nvSpPr>
            <p:spPr>
              <a:xfrm>
                <a:off x="9625966" y="2369113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Save/Update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Photo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DC4F832-6F39-459F-90C7-444B36DD414B}"/>
                  </a:ext>
                </a:extLst>
              </p:cNvPr>
              <p:cNvSpPr/>
              <p:nvPr/>
            </p:nvSpPr>
            <p:spPr>
              <a:xfrm>
                <a:off x="9560218" y="3073894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List/Delete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Photo</a:t>
                </a: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F79A407-D024-4483-A792-1BC3ED11BC8D}"/>
                  </a:ext>
                </a:extLst>
              </p:cNvPr>
              <p:cNvSpPr/>
              <p:nvPr/>
            </p:nvSpPr>
            <p:spPr>
              <a:xfrm>
                <a:off x="10673990" y="2020902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Add/Edit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Document</a:t>
                </a: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604639E-DB62-4C47-BEFE-225ED14469D0}"/>
                  </a:ext>
                </a:extLst>
              </p:cNvPr>
              <p:cNvSpPr/>
              <p:nvPr/>
            </p:nvSpPr>
            <p:spPr>
              <a:xfrm>
                <a:off x="10751353" y="2992815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Save/Update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Document</a:t>
                </a: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8DBA8B4B-1992-4A44-BCD3-8E997AD4DBF4}"/>
                  </a:ext>
                </a:extLst>
              </p:cNvPr>
              <p:cNvSpPr/>
              <p:nvPr/>
            </p:nvSpPr>
            <p:spPr>
              <a:xfrm>
                <a:off x="10716986" y="4038576"/>
                <a:ext cx="1759217" cy="62463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List/Delete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Document</a:t>
                </a:r>
              </a:p>
            </p:txBody>
          </p:sp>
          <p:sp>
            <p:nvSpPr>
              <p:cNvPr id="226" name="Flowchart: Extract 225">
                <a:extLst>
                  <a:ext uri="{FF2B5EF4-FFF2-40B4-BE49-F238E27FC236}">
                    <a16:creationId xmlns:a16="http://schemas.microsoft.com/office/drawing/2014/main" id="{50C5EA2B-98AB-4742-82FD-63C5B265076F}"/>
                  </a:ext>
                </a:extLst>
              </p:cNvPr>
              <p:cNvSpPr/>
              <p:nvPr/>
            </p:nvSpPr>
            <p:spPr>
              <a:xfrm rot="5400000">
                <a:off x="2381845" y="1756182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Flowchart: Extract 227">
                <a:extLst>
                  <a:ext uri="{FF2B5EF4-FFF2-40B4-BE49-F238E27FC236}">
                    <a16:creationId xmlns:a16="http://schemas.microsoft.com/office/drawing/2014/main" id="{43987FE5-5CC0-46DA-83B2-344E70125EB6}"/>
                  </a:ext>
                </a:extLst>
              </p:cNvPr>
              <p:cNvSpPr/>
              <p:nvPr/>
            </p:nvSpPr>
            <p:spPr>
              <a:xfrm rot="5400000">
                <a:off x="4068334" y="271212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Flowchart: Extract 230">
                <a:extLst>
                  <a:ext uri="{FF2B5EF4-FFF2-40B4-BE49-F238E27FC236}">
                    <a16:creationId xmlns:a16="http://schemas.microsoft.com/office/drawing/2014/main" id="{D0CD70F9-2E41-4F00-8289-5B87E62F4C72}"/>
                  </a:ext>
                </a:extLst>
              </p:cNvPr>
              <p:cNvSpPr/>
              <p:nvPr/>
            </p:nvSpPr>
            <p:spPr>
              <a:xfrm rot="5400000">
                <a:off x="5750349" y="3390534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Flowchart: Extract 232">
                <a:extLst>
                  <a:ext uri="{FF2B5EF4-FFF2-40B4-BE49-F238E27FC236}">
                    <a16:creationId xmlns:a16="http://schemas.microsoft.com/office/drawing/2014/main" id="{75261A9B-5840-4D52-9B1E-3272A1867E77}"/>
                  </a:ext>
                </a:extLst>
              </p:cNvPr>
              <p:cNvSpPr/>
              <p:nvPr/>
            </p:nvSpPr>
            <p:spPr>
              <a:xfrm rot="5400000">
                <a:off x="7423091" y="4049223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54984BE-EE29-4EDC-91E3-AADB38D0550A}"/>
                  </a:ext>
                </a:extLst>
              </p:cNvPr>
              <p:cNvSpPr/>
              <p:nvPr/>
            </p:nvSpPr>
            <p:spPr>
              <a:xfrm>
                <a:off x="2768079" y="3350548"/>
                <a:ext cx="2911525" cy="617796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Manage Registration Details</a:t>
                </a:r>
              </a:p>
            </p:txBody>
          </p:sp>
          <p:sp>
            <p:nvSpPr>
              <p:cNvPr id="244" name="Flowchart: Extract 243">
                <a:extLst>
                  <a:ext uri="{FF2B5EF4-FFF2-40B4-BE49-F238E27FC236}">
                    <a16:creationId xmlns:a16="http://schemas.microsoft.com/office/drawing/2014/main" id="{485F0E40-E023-4C9B-9DD2-FDC7F91BA91A}"/>
                  </a:ext>
                </a:extLst>
              </p:cNvPr>
              <p:cNvSpPr/>
              <p:nvPr/>
            </p:nvSpPr>
            <p:spPr>
              <a:xfrm rot="5400000">
                <a:off x="9107878" y="4723249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Flowchart: Extract 245">
                <a:extLst>
                  <a:ext uri="{FF2B5EF4-FFF2-40B4-BE49-F238E27FC236}">
                    <a16:creationId xmlns:a16="http://schemas.microsoft.com/office/drawing/2014/main" id="{FD8264BA-C6B1-4A76-A499-AD7CC6474E0D}"/>
                  </a:ext>
                </a:extLst>
              </p:cNvPr>
              <p:cNvSpPr/>
              <p:nvPr/>
            </p:nvSpPr>
            <p:spPr>
              <a:xfrm rot="5400000">
                <a:off x="10767461" y="5461508"/>
                <a:ext cx="202278" cy="212594"/>
              </a:xfrm>
              <a:prstGeom prst="flowChartExtra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387E805-1C9C-44F5-B7EA-E3C52A7563CA}"/>
                </a:ext>
              </a:extLst>
            </p:cNvPr>
            <p:cNvGrpSpPr/>
            <p:nvPr/>
          </p:nvGrpSpPr>
          <p:grpSpPr>
            <a:xfrm>
              <a:off x="630459" y="714604"/>
              <a:ext cx="575743" cy="572408"/>
              <a:chOff x="4023318" y="445028"/>
              <a:chExt cx="1079977" cy="2820274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CF214B4-47C4-460F-B849-E90ED8B004AE}"/>
                  </a:ext>
                </a:extLst>
              </p:cNvPr>
              <p:cNvSpPr/>
              <p:nvPr/>
            </p:nvSpPr>
            <p:spPr>
              <a:xfrm>
                <a:off x="4250586" y="445028"/>
                <a:ext cx="654325" cy="603388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B9FB3FB-91CB-4350-881B-1ED477584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7749" y="1067466"/>
                <a:ext cx="6407" cy="1739492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777E604-5B13-436A-9670-E5B23F0FC4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318" y="1482295"/>
                <a:ext cx="1079977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4D3C97E-0310-4723-A2A3-049AF8BB38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4118" y="2806958"/>
                <a:ext cx="470038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6578CE1-6191-4B0F-A455-4646F7B0CB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785" y="2806958"/>
                <a:ext cx="380191" cy="45834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2837F84-9E57-4C37-AC5C-18C0AFBC9493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17</a:t>
              </a:r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9DCB94AE-FDD8-4FEC-AE19-4900310E5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E514756-6771-41FA-A2C3-0F52734A5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2686BBA-9149-4811-9A75-AA52F8DCDECF}"/>
                </a:ext>
              </a:extLst>
            </p:cNvPr>
            <p:cNvSpPr/>
            <p:nvPr/>
          </p:nvSpPr>
          <p:spPr>
            <a:xfrm>
              <a:off x="4001975" y="142773"/>
              <a:ext cx="4175592" cy="403745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Sequence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05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817E9-4AE9-419C-AFAF-2032902AA9C1}"/>
              </a:ext>
            </a:extLst>
          </p:cNvPr>
          <p:cNvSpPr/>
          <p:nvPr/>
        </p:nvSpPr>
        <p:spPr>
          <a:xfrm rot="5400000">
            <a:off x="5875185" y="3362585"/>
            <a:ext cx="3734164" cy="132829"/>
          </a:xfrm>
          <a:prstGeom prst="rect">
            <a:avLst/>
          </a:prstGeom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4F9B8-27D8-4EF6-8ED2-68FC3C1C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B70ED8-8E58-4F2C-8D24-F7C3C4D948F9}"/>
              </a:ext>
            </a:extLst>
          </p:cNvPr>
          <p:cNvSpPr/>
          <p:nvPr/>
        </p:nvSpPr>
        <p:spPr>
          <a:xfrm>
            <a:off x="3660129" y="2251497"/>
            <a:ext cx="5457752" cy="23550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By-</a:t>
            </a:r>
            <a:endParaRPr lang="en-US" sz="20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	: Nafizul Islam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ID		: 193-35-480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Batch	: 30th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C5499-1564-4F42-9791-101F43524331}"/>
              </a:ext>
            </a:extLst>
          </p:cNvPr>
          <p:cNvSpPr/>
          <p:nvPr/>
        </p:nvSpPr>
        <p:spPr>
          <a:xfrm>
            <a:off x="8454964" y="2251497"/>
            <a:ext cx="4678640" cy="19856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By-</a:t>
            </a:r>
            <a:endParaRPr lang="en-US" sz="20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S A M Matiur Rahman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Associate Professor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Software Engineering</a:t>
            </a:r>
          </a:p>
          <a:p>
            <a:pPr>
              <a:lnSpc>
                <a:spcPct val="150000"/>
              </a:lnSpc>
            </a:pPr>
            <a:r>
              <a:rPr lang="en-US" sz="16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Daffodil International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9679D-95A4-409D-9E45-4967BD79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11F9DB-694A-404F-B7A1-66BD4E2F1847}"/>
              </a:ext>
            </a:extLst>
          </p:cNvPr>
          <p:cNvGrpSpPr/>
          <p:nvPr/>
        </p:nvGrpSpPr>
        <p:grpSpPr>
          <a:xfrm>
            <a:off x="0" y="31430"/>
            <a:ext cx="12191999" cy="6643690"/>
            <a:chOff x="0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0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ER Diagram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5A5F2D-DB27-416C-B2CD-0E392D00FC54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18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E63588-292A-4385-8E0A-C086E2B7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04BCB3-F45E-470B-A9E6-35FE0C34C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18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22ABA45-B5B3-4047-8C6E-7BA319AE5C41}"/>
              </a:ext>
            </a:extLst>
          </p:cNvPr>
          <p:cNvGrpSpPr/>
          <p:nvPr/>
        </p:nvGrpSpPr>
        <p:grpSpPr>
          <a:xfrm>
            <a:off x="159085" y="20000"/>
            <a:ext cx="11896739" cy="6838000"/>
            <a:chOff x="159085" y="20000"/>
            <a:chExt cx="11896739" cy="68380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5F06AE-FB55-4A0C-9547-7A39411B2F9C}"/>
                </a:ext>
              </a:extLst>
            </p:cNvPr>
            <p:cNvGrpSpPr/>
            <p:nvPr/>
          </p:nvGrpSpPr>
          <p:grpSpPr>
            <a:xfrm>
              <a:off x="159085" y="669853"/>
              <a:ext cx="11732769" cy="6188147"/>
              <a:chOff x="159085" y="669853"/>
              <a:chExt cx="11732769" cy="6188147"/>
            </a:xfrm>
          </p:grpSpPr>
          <p:sp>
            <p:nvSpPr>
              <p:cNvPr id="40" name="Flowchart: Terminator 39">
                <a:extLst>
                  <a:ext uri="{FF2B5EF4-FFF2-40B4-BE49-F238E27FC236}">
                    <a16:creationId xmlns:a16="http://schemas.microsoft.com/office/drawing/2014/main" id="{369DBD47-28A4-45AF-974A-1609BC59FEE9}"/>
                  </a:ext>
                </a:extLst>
              </p:cNvPr>
              <p:cNvSpPr/>
              <p:nvPr/>
            </p:nvSpPr>
            <p:spPr>
              <a:xfrm>
                <a:off x="3267523" y="744343"/>
                <a:ext cx="1656528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Login_role_id</a:t>
                </a:r>
              </a:p>
            </p:txBody>
          </p:sp>
          <p:sp>
            <p:nvSpPr>
              <p:cNvPr id="42" name="Flowchart: Terminator 41">
                <a:extLst>
                  <a:ext uri="{FF2B5EF4-FFF2-40B4-BE49-F238E27FC236}">
                    <a16:creationId xmlns:a16="http://schemas.microsoft.com/office/drawing/2014/main" id="{858FF905-E888-485C-9E50-67ABFD461055}"/>
                  </a:ext>
                </a:extLst>
              </p:cNvPr>
              <p:cNvSpPr/>
              <p:nvPr/>
            </p:nvSpPr>
            <p:spPr>
              <a:xfrm>
                <a:off x="2166868" y="1314163"/>
                <a:ext cx="1656528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#login_id</a:t>
                </a:r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E77E00C9-2ADF-455A-9692-90A0C0E40318}"/>
                  </a:ext>
                </a:extLst>
              </p:cNvPr>
              <p:cNvSpPr/>
              <p:nvPr/>
            </p:nvSpPr>
            <p:spPr>
              <a:xfrm>
                <a:off x="5016985" y="669853"/>
                <a:ext cx="1958041" cy="54415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Login_username</a:t>
                </a:r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1A5C9BDE-8724-414A-95E7-FA1DFEB5DF01}"/>
                  </a:ext>
                </a:extLst>
              </p:cNvPr>
              <p:cNvSpPr/>
              <p:nvPr/>
            </p:nvSpPr>
            <p:spPr>
              <a:xfrm>
                <a:off x="8403047" y="1439460"/>
                <a:ext cx="1958040" cy="50100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Luser_password</a:t>
                </a:r>
              </a:p>
            </p:txBody>
          </p:sp>
          <p:sp>
            <p:nvSpPr>
              <p:cNvPr id="46" name="Flowchart: Terminator 45">
                <a:extLst>
                  <a:ext uri="{FF2B5EF4-FFF2-40B4-BE49-F238E27FC236}">
                    <a16:creationId xmlns:a16="http://schemas.microsoft.com/office/drawing/2014/main" id="{B6CD1762-4D03-4274-A119-309800330F2A}"/>
                  </a:ext>
                </a:extLst>
              </p:cNvPr>
              <p:cNvSpPr/>
              <p:nvPr/>
            </p:nvSpPr>
            <p:spPr>
              <a:xfrm>
                <a:off x="952665" y="5200927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lowchart: Terminator 46">
                <a:extLst>
                  <a:ext uri="{FF2B5EF4-FFF2-40B4-BE49-F238E27FC236}">
                    <a16:creationId xmlns:a16="http://schemas.microsoft.com/office/drawing/2014/main" id="{E22D3491-E7F0-4276-BA6E-5FEFA94B7C39}"/>
                  </a:ext>
                </a:extLst>
              </p:cNvPr>
              <p:cNvSpPr/>
              <p:nvPr/>
            </p:nvSpPr>
            <p:spPr>
              <a:xfrm>
                <a:off x="411007" y="4514183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lowchart: Terminator 47">
                <a:extLst>
                  <a:ext uri="{FF2B5EF4-FFF2-40B4-BE49-F238E27FC236}">
                    <a16:creationId xmlns:a16="http://schemas.microsoft.com/office/drawing/2014/main" id="{31EF25B5-C15D-4D07-9809-0D68BB9E47EF}"/>
                  </a:ext>
                </a:extLst>
              </p:cNvPr>
              <p:cNvSpPr/>
              <p:nvPr/>
            </p:nvSpPr>
            <p:spPr>
              <a:xfrm>
                <a:off x="1136749" y="2226678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#User_id</a:t>
                </a:r>
              </a:p>
            </p:txBody>
          </p:sp>
          <p:sp>
            <p:nvSpPr>
              <p:cNvPr id="49" name="Flowchart: Terminator 48">
                <a:extLst>
                  <a:ext uri="{FF2B5EF4-FFF2-40B4-BE49-F238E27FC236}">
                    <a16:creationId xmlns:a16="http://schemas.microsoft.com/office/drawing/2014/main" id="{7F8E66BF-B792-41EA-B415-49F36859339D}"/>
                  </a:ext>
                </a:extLst>
              </p:cNvPr>
              <p:cNvSpPr/>
              <p:nvPr/>
            </p:nvSpPr>
            <p:spPr>
              <a:xfrm>
                <a:off x="159085" y="3740354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fullname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lowchart: Terminator 49">
                <a:extLst>
                  <a:ext uri="{FF2B5EF4-FFF2-40B4-BE49-F238E27FC236}">
                    <a16:creationId xmlns:a16="http://schemas.microsoft.com/office/drawing/2014/main" id="{50C3DE78-DEB4-4957-9D71-5A8FA565A259}"/>
                  </a:ext>
                </a:extLst>
              </p:cNvPr>
              <p:cNvSpPr/>
              <p:nvPr/>
            </p:nvSpPr>
            <p:spPr>
              <a:xfrm>
                <a:off x="1815617" y="5913504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gender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lowchart: Terminator 50">
                <a:extLst>
                  <a:ext uri="{FF2B5EF4-FFF2-40B4-BE49-F238E27FC236}">
                    <a16:creationId xmlns:a16="http://schemas.microsoft.com/office/drawing/2014/main" id="{EF251CD0-A1C2-4054-A092-1F15F1705B14}"/>
                  </a:ext>
                </a:extLst>
              </p:cNvPr>
              <p:cNvSpPr/>
              <p:nvPr/>
            </p:nvSpPr>
            <p:spPr>
              <a:xfrm>
                <a:off x="510336" y="2969854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username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lowchart: Terminator 79">
                <a:extLst>
                  <a:ext uri="{FF2B5EF4-FFF2-40B4-BE49-F238E27FC236}">
                    <a16:creationId xmlns:a16="http://schemas.microsoft.com/office/drawing/2014/main" id="{FC38A272-5855-41D1-AA19-A048570713C7}"/>
                  </a:ext>
                </a:extLst>
              </p:cNvPr>
              <p:cNvSpPr/>
              <p:nvPr/>
            </p:nvSpPr>
            <p:spPr>
              <a:xfrm>
                <a:off x="7067960" y="719233"/>
                <a:ext cx="1958041" cy="54415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Login_email</a:t>
                </a:r>
              </a:p>
            </p:txBody>
          </p:sp>
          <p:sp>
            <p:nvSpPr>
              <p:cNvPr id="83" name="Flowchart: Terminator 82">
                <a:extLst>
                  <a:ext uri="{FF2B5EF4-FFF2-40B4-BE49-F238E27FC236}">
                    <a16:creationId xmlns:a16="http://schemas.microsoft.com/office/drawing/2014/main" id="{C2B3613F-630B-4830-8477-3EF9F5226065}"/>
                  </a:ext>
                </a:extLst>
              </p:cNvPr>
              <p:cNvSpPr/>
              <p:nvPr/>
            </p:nvSpPr>
            <p:spPr>
              <a:xfrm>
                <a:off x="10138705" y="3026585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per_role_id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lowchart: Terminator 83">
                <a:extLst>
                  <a:ext uri="{FF2B5EF4-FFF2-40B4-BE49-F238E27FC236}">
                    <a16:creationId xmlns:a16="http://schemas.microsoft.com/office/drawing/2014/main" id="{53822B4B-5E36-4737-A651-7383DDD4BAEC}"/>
                  </a:ext>
                </a:extLst>
              </p:cNvPr>
              <p:cNvSpPr/>
              <p:nvPr/>
            </p:nvSpPr>
            <p:spPr>
              <a:xfrm>
                <a:off x="10138705" y="4417558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per_module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lowchart: Terminator 84">
                <a:extLst>
                  <a:ext uri="{FF2B5EF4-FFF2-40B4-BE49-F238E27FC236}">
                    <a16:creationId xmlns:a16="http://schemas.microsoft.com/office/drawing/2014/main" id="{4CB76353-B6D7-4D29-9C17-CFE3A28A16E2}"/>
                  </a:ext>
                </a:extLst>
              </p:cNvPr>
              <p:cNvSpPr/>
              <p:nvPr/>
            </p:nvSpPr>
            <p:spPr>
              <a:xfrm>
                <a:off x="10235322" y="3703791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per_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86" name="Flowchart: Terminator 85">
                <a:extLst>
                  <a:ext uri="{FF2B5EF4-FFF2-40B4-BE49-F238E27FC236}">
                    <a16:creationId xmlns:a16="http://schemas.microsoft.com/office/drawing/2014/main" id="{1B5C63A4-4A52-4C26-9201-415B8EB1ACA8}"/>
                  </a:ext>
                </a:extLst>
              </p:cNvPr>
              <p:cNvSpPr/>
              <p:nvPr/>
            </p:nvSpPr>
            <p:spPr>
              <a:xfrm>
                <a:off x="9554991" y="2273816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#per_id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E5629A-5A5A-4CB7-AAFC-33C223387812}"/>
                  </a:ext>
                </a:extLst>
              </p:cNvPr>
              <p:cNvSpPr/>
              <p:nvPr/>
            </p:nvSpPr>
            <p:spPr>
              <a:xfrm>
                <a:off x="7907082" y="3990856"/>
                <a:ext cx="1656528" cy="62568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</p:txBody>
          </p:sp>
          <p:sp>
            <p:nvSpPr>
              <p:cNvPr id="5" name="Flowchart: Decision 4">
                <a:extLst>
                  <a:ext uri="{FF2B5EF4-FFF2-40B4-BE49-F238E27FC236}">
                    <a16:creationId xmlns:a16="http://schemas.microsoft.com/office/drawing/2014/main" id="{2D50DC14-66BC-4093-93E6-C4B0FB338533}"/>
                  </a:ext>
                </a:extLst>
              </p:cNvPr>
              <p:cNvSpPr/>
              <p:nvPr/>
            </p:nvSpPr>
            <p:spPr>
              <a:xfrm>
                <a:off x="5111690" y="3814759"/>
                <a:ext cx="1863336" cy="896063"/>
              </a:xfrm>
              <a:prstGeom prst="flowChartDecision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D998EBD-F721-4B7D-AE01-BE8C06353793}"/>
                  </a:ext>
                </a:extLst>
              </p:cNvPr>
              <p:cNvSpPr/>
              <p:nvPr/>
            </p:nvSpPr>
            <p:spPr>
              <a:xfrm>
                <a:off x="2521334" y="3928518"/>
                <a:ext cx="1663373" cy="62568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F1F162E-219D-4F34-AC3C-049A104DFA2D}"/>
                  </a:ext>
                </a:extLst>
              </p:cNvPr>
              <p:cNvSpPr/>
              <p:nvPr/>
            </p:nvSpPr>
            <p:spPr>
              <a:xfrm>
                <a:off x="5216683" y="2102003"/>
                <a:ext cx="1651578" cy="62568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Login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F2802F7-EB3C-46C1-8403-52EF8846D8B8}"/>
                  </a:ext>
                </a:extLst>
              </p:cNvPr>
              <p:cNvCxnSpPr>
                <a:stCxn id="44" idx="2"/>
                <a:endCxn id="94" idx="0"/>
              </p:cNvCxnSpPr>
              <p:nvPr/>
            </p:nvCxnSpPr>
            <p:spPr>
              <a:xfrm>
                <a:off x="5996006" y="1214009"/>
                <a:ext cx="46466" cy="88799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477772B-D380-43D8-8E8D-3DA8FF0143AE}"/>
                  </a:ext>
                </a:extLst>
              </p:cNvPr>
              <p:cNvCxnSpPr>
                <a:cxnSpLocks/>
                <a:stCxn id="80" idx="2"/>
                <a:endCxn id="94" idx="0"/>
              </p:cNvCxnSpPr>
              <p:nvPr/>
            </p:nvCxnSpPr>
            <p:spPr>
              <a:xfrm flipH="1">
                <a:off x="6042472" y="1263389"/>
                <a:ext cx="2004509" cy="83861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2B3E5D0-2184-4E53-BEB3-AD58C9B92761}"/>
                  </a:ext>
                </a:extLst>
              </p:cNvPr>
              <p:cNvCxnSpPr>
                <a:cxnSpLocks/>
                <a:stCxn id="40" idx="2"/>
                <a:endCxn id="94" idx="0"/>
              </p:cNvCxnSpPr>
              <p:nvPr/>
            </p:nvCxnSpPr>
            <p:spPr>
              <a:xfrm>
                <a:off x="4095787" y="1245350"/>
                <a:ext cx="1946685" cy="85665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BC3E073-5024-4701-B3AC-3AC18CB9BE0E}"/>
                  </a:ext>
                </a:extLst>
              </p:cNvPr>
              <p:cNvCxnSpPr>
                <a:cxnSpLocks/>
                <a:endCxn id="94" idx="0"/>
              </p:cNvCxnSpPr>
              <p:nvPr/>
            </p:nvCxnSpPr>
            <p:spPr>
              <a:xfrm>
                <a:off x="3659659" y="1586865"/>
                <a:ext cx="2382813" cy="51513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7E3F6EC-CB60-479C-9C90-B7051D7ED6E5}"/>
                  </a:ext>
                </a:extLst>
              </p:cNvPr>
              <p:cNvCxnSpPr>
                <a:cxnSpLocks/>
                <a:stCxn id="5" idx="0"/>
                <a:endCxn id="94" idx="2"/>
              </p:cNvCxnSpPr>
              <p:nvPr/>
            </p:nvCxnSpPr>
            <p:spPr>
              <a:xfrm flipH="1" flipV="1">
                <a:off x="6042472" y="2727685"/>
                <a:ext cx="886" cy="108707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27C42ED-D8DC-442E-8A5A-DBF11E9069DE}"/>
                  </a:ext>
                </a:extLst>
              </p:cNvPr>
              <p:cNvCxnSpPr>
                <a:cxnSpLocks/>
                <a:stCxn id="5" idx="3"/>
                <a:endCxn id="3" idx="1"/>
              </p:cNvCxnSpPr>
              <p:nvPr/>
            </p:nvCxnSpPr>
            <p:spPr>
              <a:xfrm>
                <a:off x="6975026" y="4262791"/>
                <a:ext cx="932056" cy="4090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1DC0720-64C8-4B25-B85B-27EF0CC44486}"/>
                  </a:ext>
                </a:extLst>
              </p:cNvPr>
              <p:cNvCxnSpPr>
                <a:cxnSpLocks/>
                <a:stCxn id="93" idx="3"/>
                <a:endCxn id="5" idx="1"/>
              </p:cNvCxnSpPr>
              <p:nvPr/>
            </p:nvCxnSpPr>
            <p:spPr>
              <a:xfrm>
                <a:off x="4184707" y="4241360"/>
                <a:ext cx="926983" cy="2143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0D3C9B8-C1AF-42A0-ACBE-105321D35665}"/>
                  </a:ext>
                </a:extLst>
              </p:cNvPr>
              <p:cNvCxnSpPr>
                <a:cxnSpLocks/>
                <a:stCxn id="48" idx="2"/>
                <a:endCxn id="93" idx="0"/>
              </p:cNvCxnSpPr>
              <p:nvPr/>
            </p:nvCxnSpPr>
            <p:spPr>
              <a:xfrm>
                <a:off x="1965015" y="2727685"/>
                <a:ext cx="1388006" cy="12008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90D56D1-234F-4AD1-87DE-F8B8A7FE8C13}"/>
                  </a:ext>
                </a:extLst>
              </p:cNvPr>
              <p:cNvCxnSpPr>
                <a:cxnSpLocks/>
                <a:stCxn id="51" idx="3"/>
                <a:endCxn id="93" idx="0"/>
              </p:cNvCxnSpPr>
              <p:nvPr/>
            </p:nvCxnSpPr>
            <p:spPr>
              <a:xfrm>
                <a:off x="2166868" y="3220358"/>
                <a:ext cx="1186153" cy="70816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5170542-A8B4-4083-BF86-CE4CDA61EE0A}"/>
                  </a:ext>
                </a:extLst>
              </p:cNvPr>
              <p:cNvCxnSpPr>
                <a:cxnSpLocks/>
                <a:stCxn id="49" idx="3"/>
                <a:endCxn id="93" idx="1"/>
              </p:cNvCxnSpPr>
              <p:nvPr/>
            </p:nvCxnSpPr>
            <p:spPr>
              <a:xfrm>
                <a:off x="1815617" y="3990857"/>
                <a:ext cx="705717" cy="25050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7CA23F2-B95B-4F62-BAD8-7521ECD0187D}"/>
                  </a:ext>
                </a:extLst>
              </p:cNvPr>
              <p:cNvCxnSpPr>
                <a:cxnSpLocks/>
                <a:stCxn id="47" idx="3"/>
                <a:endCxn id="93" idx="1"/>
              </p:cNvCxnSpPr>
              <p:nvPr/>
            </p:nvCxnSpPr>
            <p:spPr>
              <a:xfrm flipV="1">
                <a:off x="2067539" y="4241360"/>
                <a:ext cx="453795" cy="5233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61B804-1F6C-4ED1-AF31-E9C975B8BA3E}"/>
                  </a:ext>
                </a:extLst>
              </p:cNvPr>
              <p:cNvCxnSpPr>
                <a:cxnSpLocks/>
                <a:stCxn id="46" idx="3"/>
                <a:endCxn id="93" idx="2"/>
              </p:cNvCxnSpPr>
              <p:nvPr/>
            </p:nvCxnSpPr>
            <p:spPr>
              <a:xfrm flipV="1">
                <a:off x="2609197" y="4554201"/>
                <a:ext cx="743824" cy="89723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17BFCA4-8782-4F11-A38B-0B93F49F856F}"/>
                  </a:ext>
                </a:extLst>
              </p:cNvPr>
              <p:cNvCxnSpPr>
                <a:cxnSpLocks/>
                <a:stCxn id="50" idx="0"/>
                <a:endCxn id="93" idx="2"/>
              </p:cNvCxnSpPr>
              <p:nvPr/>
            </p:nvCxnSpPr>
            <p:spPr>
              <a:xfrm flipV="1">
                <a:off x="2643883" y="4554201"/>
                <a:ext cx="709138" cy="135930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09B3367-79DB-4380-97B7-11E2285B3A31}"/>
                  </a:ext>
                </a:extLst>
              </p:cNvPr>
              <p:cNvCxnSpPr>
                <a:cxnSpLocks/>
                <a:stCxn id="94" idx="0"/>
                <a:endCxn id="45" idx="1"/>
              </p:cNvCxnSpPr>
              <p:nvPr/>
            </p:nvCxnSpPr>
            <p:spPr>
              <a:xfrm flipV="1">
                <a:off x="6042472" y="1689963"/>
                <a:ext cx="2360575" cy="41204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C14FD2A-C3E6-4A67-A5BC-840C01A1FF55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8735346" y="2524319"/>
                <a:ext cx="815259" cy="146653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0D41299-3A6F-46A4-B03D-3114F4A69A94}"/>
                  </a:ext>
                </a:extLst>
              </p:cNvPr>
              <p:cNvCxnSpPr>
                <a:cxnSpLocks/>
                <a:stCxn id="3" idx="0"/>
                <a:endCxn id="83" idx="1"/>
              </p:cNvCxnSpPr>
              <p:nvPr/>
            </p:nvCxnSpPr>
            <p:spPr>
              <a:xfrm flipV="1">
                <a:off x="8735346" y="3277089"/>
                <a:ext cx="1403359" cy="71376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BA55AE0-C641-4DF5-BD87-52B1C8966282}"/>
                  </a:ext>
                </a:extLst>
              </p:cNvPr>
              <p:cNvCxnSpPr>
                <a:cxnSpLocks/>
                <a:stCxn id="3" idx="3"/>
                <a:endCxn id="85" idx="1"/>
              </p:cNvCxnSpPr>
              <p:nvPr/>
            </p:nvCxnSpPr>
            <p:spPr>
              <a:xfrm flipV="1">
                <a:off x="9563610" y="3954294"/>
                <a:ext cx="671712" cy="34940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457A6F5-3067-483D-9A07-DF8597EE9EDD}"/>
                  </a:ext>
                </a:extLst>
              </p:cNvPr>
              <p:cNvCxnSpPr>
                <a:cxnSpLocks/>
                <a:stCxn id="3" idx="3"/>
                <a:endCxn id="84" idx="0"/>
              </p:cNvCxnSpPr>
              <p:nvPr/>
            </p:nvCxnSpPr>
            <p:spPr>
              <a:xfrm>
                <a:off x="9563610" y="4303697"/>
                <a:ext cx="1403361" cy="11386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3FBF7A0-06FC-4171-90D4-94739B045C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4404" y="4554201"/>
                <a:ext cx="38107" cy="95203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E12CA5F-B8B6-41CB-89D8-C42842377B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4404" y="5506239"/>
                <a:ext cx="1863337" cy="1234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C4E7E10-637D-436B-9A12-2757947EEA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7741" y="5518585"/>
                <a:ext cx="0" cy="133941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EBE6CA-46BB-4582-91D9-85DBC34686E0}"/>
                  </a:ext>
                </a:extLst>
              </p:cNvPr>
              <p:cNvSpPr/>
              <p:nvPr/>
            </p:nvSpPr>
            <p:spPr>
              <a:xfrm>
                <a:off x="7574783" y="5254930"/>
                <a:ext cx="1656528" cy="62568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Role</a:t>
                </a: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1CAF7AB-8DDA-40E8-8164-93A3D3DE440A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 flipV="1">
                <a:off x="6043358" y="4710822"/>
                <a:ext cx="13990" cy="85694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39BEB78-E5FA-4117-93F0-17E7DD6053DE}"/>
                  </a:ext>
                </a:extLst>
              </p:cNvPr>
              <p:cNvCxnSpPr>
                <a:cxnSpLocks/>
                <a:stCxn id="162" idx="1"/>
              </p:cNvCxnSpPr>
              <p:nvPr/>
            </p:nvCxnSpPr>
            <p:spPr>
              <a:xfrm flipH="1">
                <a:off x="6048919" y="5567771"/>
                <a:ext cx="1525864" cy="1059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Flowchart: Terminator 170">
                <a:extLst>
                  <a:ext uri="{FF2B5EF4-FFF2-40B4-BE49-F238E27FC236}">
                    <a16:creationId xmlns:a16="http://schemas.microsoft.com/office/drawing/2014/main" id="{02504016-8D59-4AC1-B1BC-6BF003BDDEEF}"/>
                  </a:ext>
                </a:extLst>
              </p:cNvPr>
              <p:cNvSpPr/>
              <p:nvPr/>
            </p:nvSpPr>
            <p:spPr>
              <a:xfrm>
                <a:off x="9899466" y="5143083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#role_id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lowchart: Terminator 171">
                <a:extLst>
                  <a:ext uri="{FF2B5EF4-FFF2-40B4-BE49-F238E27FC236}">
                    <a16:creationId xmlns:a16="http://schemas.microsoft.com/office/drawing/2014/main" id="{5CB5EFB5-AF87-4844-A9D7-BE566048C890}"/>
                  </a:ext>
                </a:extLst>
              </p:cNvPr>
              <p:cNvSpPr/>
              <p:nvPr/>
            </p:nvSpPr>
            <p:spPr>
              <a:xfrm>
                <a:off x="9701854" y="5812307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ole_name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lowchart: Terminator 175">
                <a:extLst>
                  <a:ext uri="{FF2B5EF4-FFF2-40B4-BE49-F238E27FC236}">
                    <a16:creationId xmlns:a16="http://schemas.microsoft.com/office/drawing/2014/main" id="{AB757742-36AC-4E07-99C4-4C63C5213142}"/>
                  </a:ext>
                </a:extLst>
              </p:cNvPr>
              <p:cNvSpPr/>
              <p:nvPr/>
            </p:nvSpPr>
            <p:spPr>
              <a:xfrm>
                <a:off x="7926943" y="6192551"/>
                <a:ext cx="1656532" cy="501007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role_desc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7CD64DE-0842-4A74-BBB0-9803B24DF217}"/>
                  </a:ext>
                </a:extLst>
              </p:cNvPr>
              <p:cNvCxnSpPr>
                <a:cxnSpLocks/>
                <a:stCxn id="162" idx="3"/>
                <a:endCxn id="171" idx="1"/>
              </p:cNvCxnSpPr>
              <p:nvPr/>
            </p:nvCxnSpPr>
            <p:spPr>
              <a:xfrm flipV="1">
                <a:off x="9231311" y="5393587"/>
                <a:ext cx="668155" cy="17418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3A8A4BC-380A-4836-B12B-EF376B67AD26}"/>
                  </a:ext>
                </a:extLst>
              </p:cNvPr>
              <p:cNvCxnSpPr>
                <a:cxnSpLocks/>
                <a:stCxn id="162" idx="3"/>
                <a:endCxn id="172" idx="1"/>
              </p:cNvCxnSpPr>
              <p:nvPr/>
            </p:nvCxnSpPr>
            <p:spPr>
              <a:xfrm>
                <a:off x="9231311" y="5567771"/>
                <a:ext cx="470543" cy="49504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8B7FE23A-B3F6-4AF8-BA70-2A971C371F2C}"/>
                  </a:ext>
                </a:extLst>
              </p:cNvPr>
              <p:cNvCxnSpPr>
                <a:cxnSpLocks/>
                <a:stCxn id="162" idx="2"/>
                <a:endCxn id="176" idx="0"/>
              </p:cNvCxnSpPr>
              <p:nvPr/>
            </p:nvCxnSpPr>
            <p:spPr>
              <a:xfrm>
                <a:off x="8403047" y="5880611"/>
                <a:ext cx="352162" cy="31194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F90EF96-3F71-479F-879C-7A4DF672A47D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19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12FC31E-A430-4B3A-9D6A-DB13936FE75F}"/>
                </a:ext>
              </a:extLst>
            </p:cNvPr>
            <p:cNvSpPr/>
            <p:nvPr/>
          </p:nvSpPr>
          <p:spPr>
            <a:xfrm>
              <a:off x="4008204" y="87199"/>
              <a:ext cx="4175592" cy="40374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ER Diagram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53588553-FB74-4E7F-BA82-95596C6FB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20000"/>
              <a:ext cx="844903" cy="66137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0EFA0EE-D388-44EE-9709-B90A38511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4725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55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8E0239D8-5058-4BC3-9C43-8E1E53AEF0C8}"/>
              </a:ext>
            </a:extLst>
          </p:cNvPr>
          <p:cNvGrpSpPr/>
          <p:nvPr/>
        </p:nvGrpSpPr>
        <p:grpSpPr>
          <a:xfrm>
            <a:off x="124746" y="-20298"/>
            <a:ext cx="11983756" cy="6695418"/>
            <a:chOff x="124746" y="-20298"/>
            <a:chExt cx="11983756" cy="669541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60C877A-D7E3-47E5-9221-3D2A713C95B9}"/>
                </a:ext>
              </a:extLst>
            </p:cNvPr>
            <p:cNvGrpSpPr/>
            <p:nvPr/>
          </p:nvGrpSpPr>
          <p:grpSpPr>
            <a:xfrm>
              <a:off x="124746" y="-20298"/>
              <a:ext cx="11983756" cy="6674548"/>
              <a:chOff x="124746" y="-20298"/>
              <a:chExt cx="11983756" cy="6674548"/>
            </a:xfrm>
          </p:grpSpPr>
          <p:sp>
            <p:nvSpPr>
              <p:cNvPr id="40" name="Flowchart: Terminator 39">
                <a:extLst>
                  <a:ext uri="{FF2B5EF4-FFF2-40B4-BE49-F238E27FC236}">
                    <a16:creationId xmlns:a16="http://schemas.microsoft.com/office/drawing/2014/main" id="{369DBD47-28A4-45AF-974A-1609BC59FEE9}"/>
                  </a:ext>
                </a:extLst>
              </p:cNvPr>
              <p:cNvSpPr/>
              <p:nvPr/>
            </p:nvSpPr>
            <p:spPr>
              <a:xfrm>
                <a:off x="10157321" y="1146049"/>
                <a:ext cx="1656645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User_id</a:t>
                </a:r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E77E00C9-2ADF-455A-9692-90A0C0E40318}"/>
                  </a:ext>
                </a:extLst>
              </p:cNvPr>
              <p:cNvSpPr/>
              <p:nvPr/>
            </p:nvSpPr>
            <p:spPr>
              <a:xfrm>
                <a:off x="9178232" y="475910"/>
                <a:ext cx="1958180" cy="539669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#photo_id</a:t>
                </a:r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1A5C9BDE-8724-414A-95E7-FA1DFEB5DF01}"/>
                  </a:ext>
                </a:extLst>
              </p:cNvPr>
              <p:cNvSpPr/>
              <p:nvPr/>
            </p:nvSpPr>
            <p:spPr>
              <a:xfrm>
                <a:off x="2363558" y="6157375"/>
                <a:ext cx="1656649" cy="496875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#reg_id</a:t>
                </a:r>
              </a:p>
            </p:txBody>
          </p:sp>
          <p:sp>
            <p:nvSpPr>
              <p:cNvPr id="46" name="Flowchart: Terminator 45">
                <a:extLst>
                  <a:ext uri="{FF2B5EF4-FFF2-40B4-BE49-F238E27FC236}">
                    <a16:creationId xmlns:a16="http://schemas.microsoft.com/office/drawing/2014/main" id="{B6CD1762-4D03-4274-A119-309800330F2A}"/>
                  </a:ext>
                </a:extLst>
              </p:cNvPr>
              <p:cNvSpPr/>
              <p:nvPr/>
            </p:nvSpPr>
            <p:spPr>
              <a:xfrm>
                <a:off x="937883" y="5572105"/>
                <a:ext cx="2032641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partner_financial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lowchart: Terminator 46">
                <a:extLst>
                  <a:ext uri="{FF2B5EF4-FFF2-40B4-BE49-F238E27FC236}">
                    <a16:creationId xmlns:a16="http://schemas.microsoft.com/office/drawing/2014/main" id="{E22D3491-E7F0-4276-BA6E-5FEFA94B7C39}"/>
                  </a:ext>
                </a:extLst>
              </p:cNvPr>
              <p:cNvSpPr/>
              <p:nvPr/>
            </p:nvSpPr>
            <p:spPr>
              <a:xfrm>
                <a:off x="673179" y="1894159"/>
                <a:ext cx="2232755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partner_education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lowchart: Terminator 47">
                <a:extLst>
                  <a:ext uri="{FF2B5EF4-FFF2-40B4-BE49-F238E27FC236}">
                    <a16:creationId xmlns:a16="http://schemas.microsoft.com/office/drawing/2014/main" id="{31EF25B5-C15D-4D07-9809-0D68BB9E47EF}"/>
                  </a:ext>
                </a:extLst>
              </p:cNvPr>
              <p:cNvSpPr/>
              <p:nvPr/>
            </p:nvSpPr>
            <p:spPr>
              <a:xfrm>
                <a:off x="2142199" y="1146049"/>
                <a:ext cx="1656649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#partner_id</a:t>
                </a:r>
              </a:p>
            </p:txBody>
          </p:sp>
          <p:sp>
            <p:nvSpPr>
              <p:cNvPr id="49" name="Flowchart: Terminator 48">
                <a:extLst>
                  <a:ext uri="{FF2B5EF4-FFF2-40B4-BE49-F238E27FC236}">
                    <a16:creationId xmlns:a16="http://schemas.microsoft.com/office/drawing/2014/main" id="{7F8E66BF-B792-41EA-B415-49F36859339D}"/>
                  </a:ext>
                </a:extLst>
              </p:cNvPr>
              <p:cNvSpPr/>
              <p:nvPr/>
            </p:nvSpPr>
            <p:spPr>
              <a:xfrm>
                <a:off x="536858" y="4858318"/>
                <a:ext cx="1943279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partner_height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lowchart: Terminator 50">
                <a:extLst>
                  <a:ext uri="{FF2B5EF4-FFF2-40B4-BE49-F238E27FC236}">
                    <a16:creationId xmlns:a16="http://schemas.microsoft.com/office/drawing/2014/main" id="{EF251CD0-A1C2-4054-A092-1F15F1705B14}"/>
                  </a:ext>
                </a:extLst>
              </p:cNvPr>
              <p:cNvSpPr/>
              <p:nvPr/>
            </p:nvSpPr>
            <p:spPr>
              <a:xfrm>
                <a:off x="124746" y="3320474"/>
                <a:ext cx="1913140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partner_religius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lowchart: Terminator 79">
                <a:extLst>
                  <a:ext uri="{FF2B5EF4-FFF2-40B4-BE49-F238E27FC236}">
                    <a16:creationId xmlns:a16="http://schemas.microsoft.com/office/drawing/2014/main" id="{FC38A272-5855-41D1-AA19-A048570713C7}"/>
                  </a:ext>
                </a:extLst>
              </p:cNvPr>
              <p:cNvSpPr/>
              <p:nvPr/>
            </p:nvSpPr>
            <p:spPr>
              <a:xfrm>
                <a:off x="6183729" y="6105056"/>
                <a:ext cx="1407377" cy="539669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reg_desc</a:t>
                </a:r>
              </a:p>
            </p:txBody>
          </p:sp>
          <p:sp>
            <p:nvSpPr>
              <p:cNvPr id="81" name="Flowchart: Terminator 80">
                <a:extLst>
                  <a:ext uri="{FF2B5EF4-FFF2-40B4-BE49-F238E27FC236}">
                    <a16:creationId xmlns:a16="http://schemas.microsoft.com/office/drawing/2014/main" id="{997163BD-CC11-47E4-A708-5F3A70FBDB50}"/>
                  </a:ext>
                </a:extLst>
              </p:cNvPr>
              <p:cNvSpPr/>
              <p:nvPr/>
            </p:nvSpPr>
            <p:spPr>
              <a:xfrm>
                <a:off x="10451853" y="2708554"/>
                <a:ext cx="1656649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#</a:t>
                </a:r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_id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lowchart: Terminator 81">
                <a:extLst>
                  <a:ext uri="{FF2B5EF4-FFF2-40B4-BE49-F238E27FC236}">
                    <a16:creationId xmlns:a16="http://schemas.microsoft.com/office/drawing/2014/main" id="{8C2FABC9-3266-4B18-A433-EE3715E1AFEE}"/>
                  </a:ext>
                </a:extLst>
              </p:cNvPr>
              <p:cNvSpPr/>
              <p:nvPr/>
            </p:nvSpPr>
            <p:spPr>
              <a:xfrm>
                <a:off x="10072098" y="3532925"/>
                <a:ext cx="2011110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fname_customer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lowchart: Terminator 82">
                <a:extLst>
                  <a:ext uri="{FF2B5EF4-FFF2-40B4-BE49-F238E27FC236}">
                    <a16:creationId xmlns:a16="http://schemas.microsoft.com/office/drawing/2014/main" id="{C2B3613F-630B-4830-8477-3EF9F5226065}"/>
                  </a:ext>
                </a:extLst>
              </p:cNvPr>
              <p:cNvSpPr/>
              <p:nvPr/>
            </p:nvSpPr>
            <p:spPr>
              <a:xfrm>
                <a:off x="9635090" y="5013366"/>
                <a:ext cx="2178876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number_customer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lowchart: Terminator 83">
                <a:extLst>
                  <a:ext uri="{FF2B5EF4-FFF2-40B4-BE49-F238E27FC236}">
                    <a16:creationId xmlns:a16="http://schemas.microsoft.com/office/drawing/2014/main" id="{53822B4B-5E36-4737-A651-7383DDD4BAEC}"/>
                  </a:ext>
                </a:extLst>
              </p:cNvPr>
              <p:cNvSpPr/>
              <p:nvPr/>
            </p:nvSpPr>
            <p:spPr>
              <a:xfrm>
                <a:off x="7776862" y="6123665"/>
                <a:ext cx="1656649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permanentaddress__cust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lowchart: Terminator 84">
                <a:extLst>
                  <a:ext uri="{FF2B5EF4-FFF2-40B4-BE49-F238E27FC236}">
                    <a16:creationId xmlns:a16="http://schemas.microsoft.com/office/drawing/2014/main" id="{4CB76353-B6D7-4D29-9C17-CFE3A28A16E2}"/>
                  </a:ext>
                </a:extLst>
              </p:cNvPr>
              <p:cNvSpPr/>
              <p:nvPr/>
            </p:nvSpPr>
            <p:spPr>
              <a:xfrm>
                <a:off x="9395579" y="5711384"/>
                <a:ext cx="1656649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request_biodata_number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lowchart: Terminator 85">
                <a:extLst>
                  <a:ext uri="{FF2B5EF4-FFF2-40B4-BE49-F238E27FC236}">
                    <a16:creationId xmlns:a16="http://schemas.microsoft.com/office/drawing/2014/main" id="{1B5C63A4-4A52-4C26-9201-415B8EB1ACA8}"/>
                  </a:ext>
                </a:extLst>
              </p:cNvPr>
              <p:cNvSpPr/>
              <p:nvPr/>
            </p:nvSpPr>
            <p:spPr>
              <a:xfrm>
                <a:off x="9866165" y="4351705"/>
                <a:ext cx="2011109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email_customer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1E5629A-5A5A-4CB7-AAFC-33C223387812}"/>
                  </a:ext>
                </a:extLst>
              </p:cNvPr>
              <p:cNvSpPr/>
              <p:nvPr/>
            </p:nvSpPr>
            <p:spPr>
              <a:xfrm>
                <a:off x="5211723" y="4737792"/>
                <a:ext cx="1656645" cy="7499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09E375-8611-4DEB-AD0F-0E2E3A4B4A60}"/>
                  </a:ext>
                </a:extLst>
              </p:cNvPr>
              <p:cNvSpPr/>
              <p:nvPr/>
            </p:nvSpPr>
            <p:spPr>
              <a:xfrm>
                <a:off x="7860023" y="2923257"/>
                <a:ext cx="1656649" cy="7499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Contact Profile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6C6D9A-3715-4EDB-8AB4-B856F0EB72FD}"/>
                  </a:ext>
                </a:extLst>
              </p:cNvPr>
              <p:cNvSpPr/>
              <p:nvPr/>
            </p:nvSpPr>
            <p:spPr>
              <a:xfrm>
                <a:off x="2783554" y="3233027"/>
                <a:ext cx="1656649" cy="7499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Partners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784ACE6-A954-4584-8265-E093EE966DC9}"/>
                  </a:ext>
                </a:extLst>
              </p:cNvPr>
              <p:cNvSpPr/>
              <p:nvPr/>
            </p:nvSpPr>
            <p:spPr>
              <a:xfrm>
                <a:off x="7900282" y="1635109"/>
                <a:ext cx="1656645" cy="7499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Photo</a:t>
                </a: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72C3EE27-CC4E-4976-8328-0A0636E644AA}"/>
                  </a:ext>
                </a:extLst>
              </p:cNvPr>
              <p:cNvSpPr/>
              <p:nvPr/>
            </p:nvSpPr>
            <p:spPr>
              <a:xfrm>
                <a:off x="253954" y="2574225"/>
                <a:ext cx="1913140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partner_district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lowchart: Terminator 27">
                <a:extLst>
                  <a:ext uri="{FF2B5EF4-FFF2-40B4-BE49-F238E27FC236}">
                    <a16:creationId xmlns:a16="http://schemas.microsoft.com/office/drawing/2014/main" id="{AAB10C23-DDE7-415D-BC6B-31E1C4651F86}"/>
                  </a:ext>
                </a:extLst>
              </p:cNvPr>
              <p:cNvSpPr/>
              <p:nvPr/>
            </p:nvSpPr>
            <p:spPr>
              <a:xfrm>
                <a:off x="317450" y="4112432"/>
                <a:ext cx="1913140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partner_age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lowchart: Terminator 29">
                <a:extLst>
                  <a:ext uri="{FF2B5EF4-FFF2-40B4-BE49-F238E27FC236}">
                    <a16:creationId xmlns:a16="http://schemas.microsoft.com/office/drawing/2014/main" id="{1BFEC015-EF96-46E6-9C50-262BAB4D4593}"/>
                  </a:ext>
                </a:extLst>
              </p:cNvPr>
              <p:cNvSpPr/>
              <p:nvPr/>
            </p:nvSpPr>
            <p:spPr>
              <a:xfrm>
                <a:off x="4303887" y="6068981"/>
                <a:ext cx="1697449" cy="539669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reg_type</a:t>
                </a:r>
              </a:p>
            </p:txBody>
          </p:sp>
          <p:sp>
            <p:nvSpPr>
              <p:cNvPr id="31" name="Flowchart: Terminator 30">
                <a:extLst>
                  <a:ext uri="{FF2B5EF4-FFF2-40B4-BE49-F238E27FC236}">
                    <a16:creationId xmlns:a16="http://schemas.microsoft.com/office/drawing/2014/main" id="{F7B6C4F1-749E-4B58-A6DF-03CF47C58C00}"/>
                  </a:ext>
                </a:extLst>
              </p:cNvPr>
              <p:cNvSpPr/>
              <p:nvPr/>
            </p:nvSpPr>
            <p:spPr>
              <a:xfrm>
                <a:off x="10309732" y="1815203"/>
                <a:ext cx="1656645" cy="496876"/>
              </a:xfrm>
              <a:prstGeom prst="flowChartTerminator">
                <a:avLst/>
              </a:prstGeom>
              <a:solidFill>
                <a:srgbClr val="00B0F0"/>
              </a:solidFill>
              <a:ln w="19050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pic1</a:t>
                </a:r>
              </a:p>
            </p:txBody>
          </p:sp>
          <p:sp>
            <p:nvSpPr>
              <p:cNvPr id="32" name="Flowchart: Decision 31">
                <a:extLst>
                  <a:ext uri="{FF2B5EF4-FFF2-40B4-BE49-F238E27FC236}">
                    <a16:creationId xmlns:a16="http://schemas.microsoft.com/office/drawing/2014/main" id="{EAF92F83-0CC3-463D-B193-D741BE39CDA1}"/>
                  </a:ext>
                </a:extLst>
              </p:cNvPr>
              <p:cNvSpPr/>
              <p:nvPr/>
            </p:nvSpPr>
            <p:spPr>
              <a:xfrm>
                <a:off x="5111925" y="3429000"/>
                <a:ext cx="1943837" cy="995319"/>
              </a:xfrm>
              <a:prstGeom prst="flowChartDecision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</a:p>
            </p:txBody>
          </p: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5E098896-A9C6-440D-874C-BE4080A8CE26}"/>
                  </a:ext>
                </a:extLst>
              </p:cNvPr>
              <p:cNvSpPr/>
              <p:nvPr/>
            </p:nvSpPr>
            <p:spPr>
              <a:xfrm>
                <a:off x="4202110" y="609143"/>
                <a:ext cx="1943837" cy="994944"/>
              </a:xfrm>
              <a:prstGeom prst="flowChartDecision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A042D1A-FB6D-40CE-9ED3-85F9DC6DEC79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>
                <a:off x="5157224" y="-20298"/>
                <a:ext cx="16805" cy="6294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ADE757D-E150-49F0-8C39-984DE58387A5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3597442" y="2142597"/>
                <a:ext cx="14437" cy="109043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D034A7-7253-445D-92B6-414E19AA0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98024" y="2139303"/>
                <a:ext cx="1599845" cy="329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55F3F67-6978-4C06-951E-55248E624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224" y="1552620"/>
                <a:ext cx="25137" cy="58668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2522C25-F1E4-4618-A14F-8465FEAD2429}"/>
                  </a:ext>
                </a:extLst>
              </p:cNvPr>
              <p:cNvCxnSpPr>
                <a:cxnSpLocks/>
                <a:stCxn id="48" idx="2"/>
                <a:endCxn id="25" idx="0"/>
              </p:cNvCxnSpPr>
              <p:nvPr/>
            </p:nvCxnSpPr>
            <p:spPr>
              <a:xfrm>
                <a:off x="2970523" y="1642925"/>
                <a:ext cx="641355" cy="159010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CBBC615-655F-440E-B9E2-05DEEDDB9A74}"/>
                  </a:ext>
                </a:extLst>
              </p:cNvPr>
              <p:cNvCxnSpPr>
                <a:cxnSpLocks/>
                <a:stCxn id="47" idx="3"/>
                <a:endCxn id="25" idx="0"/>
              </p:cNvCxnSpPr>
              <p:nvPr/>
            </p:nvCxnSpPr>
            <p:spPr>
              <a:xfrm>
                <a:off x="2905934" y="2142598"/>
                <a:ext cx="705945" cy="109043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2A8104C-9293-4CCD-A617-255D883D8B49}"/>
                  </a:ext>
                </a:extLst>
              </p:cNvPr>
              <p:cNvCxnSpPr>
                <a:cxnSpLocks/>
                <a:stCxn id="27" idx="3"/>
                <a:endCxn id="25" idx="0"/>
              </p:cNvCxnSpPr>
              <p:nvPr/>
            </p:nvCxnSpPr>
            <p:spPr>
              <a:xfrm>
                <a:off x="2167095" y="2822663"/>
                <a:ext cx="1444784" cy="41036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DD27675-78A8-4970-9848-B11D912B052A}"/>
                  </a:ext>
                </a:extLst>
              </p:cNvPr>
              <p:cNvCxnSpPr>
                <a:cxnSpLocks/>
                <a:stCxn id="51" idx="3"/>
                <a:endCxn id="25" idx="1"/>
              </p:cNvCxnSpPr>
              <p:nvPr/>
            </p:nvCxnSpPr>
            <p:spPr>
              <a:xfrm>
                <a:off x="2037886" y="3568913"/>
                <a:ext cx="745668" cy="3911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7EB5A8E-C059-43BE-A05B-EA1F716039E9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 flipV="1">
                <a:off x="2230590" y="3608023"/>
                <a:ext cx="552964" cy="75284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7F0E157-1860-42B2-A2F5-FA3FE38DBDA4}"/>
                  </a:ext>
                </a:extLst>
              </p:cNvPr>
              <p:cNvCxnSpPr>
                <a:cxnSpLocks/>
                <a:stCxn id="49" idx="3"/>
                <a:endCxn id="25" idx="2"/>
              </p:cNvCxnSpPr>
              <p:nvPr/>
            </p:nvCxnSpPr>
            <p:spPr>
              <a:xfrm flipV="1">
                <a:off x="2480137" y="3983017"/>
                <a:ext cx="1131742" cy="112373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DB26B8F-702A-46F9-927B-87CBEC3C4785}"/>
                  </a:ext>
                </a:extLst>
              </p:cNvPr>
              <p:cNvCxnSpPr>
                <a:cxnSpLocks/>
                <a:stCxn id="46" idx="3"/>
                <a:endCxn id="25" idx="2"/>
              </p:cNvCxnSpPr>
              <p:nvPr/>
            </p:nvCxnSpPr>
            <p:spPr>
              <a:xfrm flipV="1">
                <a:off x="2970523" y="3983017"/>
                <a:ext cx="641355" cy="183752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CCB4ACE-839C-47FF-A698-D63C4D6AC453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3198570" y="5487781"/>
                <a:ext cx="2841476" cy="72048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69AE99A-9C8B-4295-9A1B-D6F77A802F5A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V="1">
                <a:off x="7055762" y="3926659"/>
                <a:ext cx="1431197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E9E3052-27BF-427E-A2D6-8A09E6B512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6959" y="3670652"/>
                <a:ext cx="0" cy="25600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53159AB-D318-4394-ABB1-DFD412506E57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6083844" y="4424319"/>
                <a:ext cx="281" cy="37899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1AF2855-73F5-4058-B4CC-B811D56A8C3A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5152612" y="5482298"/>
                <a:ext cx="861937" cy="58668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83236E2-9945-4F66-99F1-769BAB42E431}"/>
                  </a:ext>
                </a:extLst>
              </p:cNvPr>
              <p:cNvCxnSpPr>
                <a:cxnSpLocks/>
                <a:stCxn id="80" idx="0"/>
                <a:endCxn id="3" idx="2"/>
              </p:cNvCxnSpPr>
              <p:nvPr/>
            </p:nvCxnSpPr>
            <p:spPr>
              <a:xfrm flipH="1" flipV="1">
                <a:off x="6040046" y="5487781"/>
                <a:ext cx="847372" cy="61727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5412CD-4820-465E-B437-588A7E4086D0}"/>
                  </a:ext>
                </a:extLst>
              </p:cNvPr>
              <p:cNvCxnSpPr>
                <a:cxnSpLocks/>
                <a:stCxn id="84" idx="0"/>
                <a:endCxn id="24" idx="2"/>
              </p:cNvCxnSpPr>
              <p:nvPr/>
            </p:nvCxnSpPr>
            <p:spPr>
              <a:xfrm flipV="1">
                <a:off x="8605187" y="3673246"/>
                <a:ext cx="83161" cy="24504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B74C28C-49D4-420C-AEEB-91AD89D9A698}"/>
                  </a:ext>
                </a:extLst>
              </p:cNvPr>
              <p:cNvCxnSpPr>
                <a:cxnSpLocks/>
                <a:stCxn id="85" idx="1"/>
                <a:endCxn id="24" idx="2"/>
              </p:cNvCxnSpPr>
              <p:nvPr/>
            </p:nvCxnSpPr>
            <p:spPr>
              <a:xfrm flipH="1" flipV="1">
                <a:off x="8688348" y="3673246"/>
                <a:ext cx="707231" cy="228657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4EB242C-1B4C-48C8-9F5D-E837E28D77FF}"/>
                  </a:ext>
                </a:extLst>
              </p:cNvPr>
              <p:cNvCxnSpPr>
                <a:cxnSpLocks/>
                <a:stCxn id="83" idx="1"/>
                <a:endCxn id="24" idx="2"/>
              </p:cNvCxnSpPr>
              <p:nvPr/>
            </p:nvCxnSpPr>
            <p:spPr>
              <a:xfrm flipH="1" flipV="1">
                <a:off x="8688348" y="3673246"/>
                <a:ext cx="946742" cy="158855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EDC71CC-2B38-44CB-B08A-A7A25D1324F2}"/>
                  </a:ext>
                </a:extLst>
              </p:cNvPr>
              <p:cNvCxnSpPr>
                <a:cxnSpLocks/>
                <a:stCxn id="86" idx="1"/>
                <a:endCxn id="24" idx="2"/>
              </p:cNvCxnSpPr>
              <p:nvPr/>
            </p:nvCxnSpPr>
            <p:spPr>
              <a:xfrm flipH="1" flipV="1">
                <a:off x="8688348" y="3673246"/>
                <a:ext cx="1177817" cy="92689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6646EAF-294D-425A-A1FF-40BD24C82F94}"/>
                  </a:ext>
                </a:extLst>
              </p:cNvPr>
              <p:cNvCxnSpPr>
                <a:cxnSpLocks/>
                <a:stCxn id="82" idx="1"/>
                <a:endCxn id="24" idx="3"/>
              </p:cNvCxnSpPr>
              <p:nvPr/>
            </p:nvCxnSpPr>
            <p:spPr>
              <a:xfrm flipH="1" flipV="1">
                <a:off x="9516673" y="3298252"/>
                <a:ext cx="555425" cy="4831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B9E7676-B5EE-40E9-96C2-174512EFA449}"/>
                  </a:ext>
                </a:extLst>
              </p:cNvPr>
              <p:cNvCxnSpPr>
                <a:cxnSpLocks/>
                <a:stCxn id="81" idx="1"/>
                <a:endCxn id="24" idx="3"/>
              </p:cNvCxnSpPr>
              <p:nvPr/>
            </p:nvCxnSpPr>
            <p:spPr>
              <a:xfrm flipH="1">
                <a:off x="9516673" y="2956992"/>
                <a:ext cx="935180" cy="34126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5CA879F-82F9-4EB7-BD87-23AF77BBC6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135" y="1114656"/>
                <a:ext cx="8871" cy="87080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4F14736-D78A-419A-83EF-CE89088880FD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6145947" y="1106615"/>
                <a:ext cx="693059" cy="80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F7C7735-4580-4E7B-8D39-56FB90AB1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1134" y="1985464"/>
                <a:ext cx="1094396" cy="1452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F3211B1-FFE4-41A8-A219-7F28A084CC76}"/>
                  </a:ext>
                </a:extLst>
              </p:cNvPr>
              <p:cNvCxnSpPr>
                <a:cxnSpLocks/>
                <a:stCxn id="26" idx="0"/>
                <a:endCxn id="44" idx="1"/>
              </p:cNvCxnSpPr>
              <p:nvPr/>
            </p:nvCxnSpPr>
            <p:spPr>
              <a:xfrm flipV="1">
                <a:off x="8728605" y="745744"/>
                <a:ext cx="449627" cy="88936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DBB4816-195C-4658-B48B-AAAD6905DB94}"/>
                  </a:ext>
                </a:extLst>
              </p:cNvPr>
              <p:cNvCxnSpPr>
                <a:cxnSpLocks/>
                <a:stCxn id="26" idx="3"/>
                <a:endCxn id="40" idx="1"/>
              </p:cNvCxnSpPr>
              <p:nvPr/>
            </p:nvCxnSpPr>
            <p:spPr>
              <a:xfrm flipV="1">
                <a:off x="9556927" y="1394487"/>
                <a:ext cx="600393" cy="61561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D95CD68-92D6-4BB1-BA4E-85B08E06DF9D}"/>
                  </a:ext>
                </a:extLst>
              </p:cNvPr>
              <p:cNvCxnSpPr>
                <a:cxnSpLocks/>
                <a:stCxn id="26" idx="3"/>
                <a:endCxn id="31" idx="1"/>
              </p:cNvCxnSpPr>
              <p:nvPr/>
            </p:nvCxnSpPr>
            <p:spPr>
              <a:xfrm>
                <a:off x="9556927" y="2010104"/>
                <a:ext cx="752804" cy="535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20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5409116" y="98629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ER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1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4801DC-6A34-46E9-9050-4EE4794E2E32}"/>
              </a:ext>
            </a:extLst>
          </p:cNvPr>
          <p:cNvGrpSpPr/>
          <p:nvPr/>
        </p:nvGrpSpPr>
        <p:grpSpPr>
          <a:xfrm>
            <a:off x="0" y="31430"/>
            <a:ext cx="12191999" cy="6643690"/>
            <a:chOff x="0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0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cs typeface="Arial" panose="020B0604020202020204" pitchFamily="34" charset="0"/>
                </a:rPr>
                <a:t>Class Diagram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C1E8D4-976D-4290-B3CC-A012EDDA3D74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3AE5DC-3912-472C-9B6D-EDFF12FAF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5B0BFA-593A-430A-96F6-EDFB179B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64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8205BC5-BCAD-4978-ACB7-FD25466894C3}"/>
              </a:ext>
            </a:extLst>
          </p:cNvPr>
          <p:cNvGrpSpPr/>
          <p:nvPr/>
        </p:nvGrpSpPr>
        <p:grpSpPr>
          <a:xfrm>
            <a:off x="209397" y="19398"/>
            <a:ext cx="11846427" cy="6655722"/>
            <a:chOff x="209397" y="19398"/>
            <a:chExt cx="11846427" cy="665572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16D75A-3107-458D-9B7F-1BCFCE5DE151}"/>
                </a:ext>
              </a:extLst>
            </p:cNvPr>
            <p:cNvGrpSpPr/>
            <p:nvPr/>
          </p:nvGrpSpPr>
          <p:grpSpPr>
            <a:xfrm>
              <a:off x="7327635" y="1792887"/>
              <a:ext cx="2962137" cy="3965232"/>
              <a:chOff x="4338084" y="1317787"/>
              <a:chExt cx="3476353" cy="363847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444458-E302-414A-8487-56AF9EFDEEE1}"/>
                  </a:ext>
                </a:extLst>
              </p:cNvPr>
              <p:cNvSpPr/>
              <p:nvPr/>
            </p:nvSpPr>
            <p:spPr>
              <a:xfrm>
                <a:off x="4338085" y="1317787"/>
                <a:ext cx="3476351" cy="36384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id_customer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fname_customer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email_customer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 _customer 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permanentaddress_cust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request_biodata_numbr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ContactBiodata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RecentViewProfile 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 ()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EA41132-9B8E-4643-BCEA-1A903B015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084" y="1866692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B2C6B74-FB5E-468F-8052-FAE4D3810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085" y="3886722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C37E38-F83E-455A-AD63-D5033CFFE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0641" y="6278714"/>
              <a:ext cx="5768062" cy="1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D1DD7DD-874D-480C-83FA-75F79E9820AE}"/>
                </a:ext>
              </a:extLst>
            </p:cNvPr>
            <p:cNvGrpSpPr/>
            <p:nvPr/>
          </p:nvGrpSpPr>
          <p:grpSpPr>
            <a:xfrm>
              <a:off x="4740087" y="2006056"/>
              <a:ext cx="2138419" cy="3763928"/>
              <a:chOff x="6073535" y="1049551"/>
              <a:chExt cx="3519690" cy="275168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B7ADBAB-178F-4919-918E-5D0849103E0D}"/>
                  </a:ext>
                </a:extLst>
              </p:cNvPr>
              <p:cNvSpPr/>
              <p:nvPr/>
            </p:nvSpPr>
            <p:spPr>
              <a:xfrm>
                <a:off x="6116877" y="1049551"/>
                <a:ext cx="3476348" cy="275168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verrifyLogin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66F02DF-DC42-48C1-874D-1E3521407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3536" y="1466816"/>
                <a:ext cx="34763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9F9D38A-FC72-4C0A-9A40-5064AB0C0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3535" y="2882316"/>
                <a:ext cx="34763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7876B1-E7B3-44E5-8F15-D38F1EDA548A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5822463" y="5769984"/>
              <a:ext cx="0" cy="51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E2E6A96-49FC-4A1F-B9FE-301C1AF8DC76}"/>
                </a:ext>
              </a:extLst>
            </p:cNvPr>
            <p:cNvGrpSpPr/>
            <p:nvPr/>
          </p:nvGrpSpPr>
          <p:grpSpPr>
            <a:xfrm>
              <a:off x="6878498" y="3639316"/>
              <a:ext cx="428666" cy="133112"/>
              <a:chOff x="3290210" y="3490063"/>
              <a:chExt cx="227345" cy="129815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F4D70AC-6EC9-4972-A3E2-E78A491BABBB}"/>
                  </a:ext>
                </a:extLst>
              </p:cNvPr>
              <p:cNvCxnSpPr>
                <a:cxnSpLocks/>
                <a:endCxn id="70" idx="2"/>
              </p:cNvCxnSpPr>
              <p:nvPr/>
            </p:nvCxnSpPr>
            <p:spPr>
              <a:xfrm flipH="1" flipV="1">
                <a:off x="3418036" y="3554971"/>
                <a:ext cx="99519" cy="4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Extract 69">
                <a:extLst>
                  <a:ext uri="{FF2B5EF4-FFF2-40B4-BE49-F238E27FC236}">
                    <a16:creationId xmlns:a16="http://schemas.microsoft.com/office/drawing/2014/main" id="{CA73305D-42E8-4CBA-8823-7767A457C56D}"/>
                  </a:ext>
                </a:extLst>
              </p:cNvPr>
              <p:cNvSpPr/>
              <p:nvPr/>
            </p:nvSpPr>
            <p:spPr>
              <a:xfrm rot="16200000">
                <a:off x="3289215" y="3491058"/>
                <a:ext cx="129815" cy="127826"/>
              </a:xfrm>
              <a:prstGeom prst="flowChartExtra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5AB70F6-75BC-4846-AE94-B0DE604B7A8F}"/>
                </a:ext>
              </a:extLst>
            </p:cNvPr>
            <p:cNvGrpSpPr/>
            <p:nvPr/>
          </p:nvGrpSpPr>
          <p:grpSpPr>
            <a:xfrm>
              <a:off x="1902228" y="1114104"/>
              <a:ext cx="2553304" cy="4666279"/>
              <a:chOff x="3303816" y="1028156"/>
              <a:chExt cx="3476353" cy="279695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8DA04CD-8E44-44B5-B753-6C01EE02BFF8}"/>
                  </a:ext>
                </a:extLst>
              </p:cNvPr>
              <p:cNvSpPr/>
              <p:nvPr/>
            </p:nvSpPr>
            <p:spPr>
              <a:xfrm>
                <a:off x="3303817" y="1028156"/>
                <a:ext cx="3476352" cy="27969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002D3A7-9A90-4C40-BD46-D0CEFE5AF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466816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4C7EED6-1822-4000-8F5A-40B91A975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2959714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4" name="Flowchart: Decision 83">
              <a:extLst>
                <a:ext uri="{FF2B5EF4-FFF2-40B4-BE49-F238E27FC236}">
                  <a16:creationId xmlns:a16="http://schemas.microsoft.com/office/drawing/2014/main" id="{9426F887-7DBD-499E-B6E8-7607CE2CFD4C}"/>
                </a:ext>
              </a:extLst>
            </p:cNvPr>
            <p:cNvSpPr/>
            <p:nvPr/>
          </p:nvSpPr>
          <p:spPr>
            <a:xfrm rot="16200000">
              <a:off x="2877371" y="5875808"/>
              <a:ext cx="326541" cy="1722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0331E2F-4193-4356-8000-884F3B14A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7173" y="6085711"/>
              <a:ext cx="3468" cy="187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9737C00-9E2A-43AB-9D6B-9B1E9E8F7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703" y="5758119"/>
              <a:ext cx="0" cy="51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5614F8B-C44D-4CB4-8D15-0607D4293098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22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DC6243E-E43D-4B74-A262-BB9D42B11786}"/>
                </a:ext>
              </a:extLst>
            </p:cNvPr>
            <p:cNvSpPr/>
            <p:nvPr/>
          </p:nvSpPr>
          <p:spPr>
            <a:xfrm>
              <a:off x="4008204" y="86597"/>
              <a:ext cx="4175592" cy="40374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Class Diagram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0F0F9330-9CF1-4838-A5BC-2A72B73C4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19398"/>
              <a:ext cx="844903" cy="661379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C6A0095-7A99-4084-988F-0BBDE8DED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65705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51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CA3F09D-F2AA-4D40-8401-75DF14A9E8BF}"/>
              </a:ext>
            </a:extLst>
          </p:cNvPr>
          <p:cNvGrpSpPr/>
          <p:nvPr/>
        </p:nvGrpSpPr>
        <p:grpSpPr>
          <a:xfrm>
            <a:off x="209397" y="12380"/>
            <a:ext cx="11880446" cy="6643690"/>
            <a:chOff x="209397" y="31430"/>
            <a:chExt cx="11880446" cy="664369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CE4584-F40C-4C30-9AB1-154AB84C95D9}"/>
                </a:ext>
              </a:extLst>
            </p:cNvPr>
            <p:cNvGrpSpPr/>
            <p:nvPr/>
          </p:nvGrpSpPr>
          <p:grpSpPr>
            <a:xfrm>
              <a:off x="5735469" y="886232"/>
              <a:ext cx="3090324" cy="5101299"/>
              <a:chOff x="587476" y="342354"/>
              <a:chExt cx="3670199" cy="51012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6" y="342354"/>
                <a:ext cx="3670199" cy="51012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Personal &amp; Physical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biodatagender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dateofbirth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height	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weight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physicalstatus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Skin_tones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bloodgroup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addPersonalPhysical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eiditPersonalPhysical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searchPersonalPhysical ()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985992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4794F6-4882-4BB5-B923-C1E036DD5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4341401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289648-F87E-4B9F-9235-0E93D4EB28F3}"/>
                </a:ext>
              </a:extLst>
            </p:cNvPr>
            <p:cNvGrpSpPr/>
            <p:nvPr/>
          </p:nvGrpSpPr>
          <p:grpSpPr>
            <a:xfrm>
              <a:off x="8999520" y="1210316"/>
              <a:ext cx="3090323" cy="4752702"/>
              <a:chOff x="6329250" y="361406"/>
              <a:chExt cx="3670198" cy="475270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6"/>
                <a:ext cx="3670198" cy="47527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Personal &amp; Life Style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maritalstatus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smoke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occupation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occupation_describe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dress_code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aboutme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addPersonalLifeStyle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eiditPersonalLifeStyle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searchPersonalLifeStyle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994410"/>
                <a:ext cx="36701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14A7CB1-D107-4767-BFDF-54F8B33B0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250" y="4050059"/>
                <a:ext cx="3670198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8522B-D2F8-404C-BAE0-238E2E833EB6}"/>
                </a:ext>
              </a:extLst>
            </p:cNvPr>
            <p:cNvGrpSpPr/>
            <p:nvPr/>
          </p:nvGrpSpPr>
          <p:grpSpPr>
            <a:xfrm>
              <a:off x="2972433" y="1259565"/>
              <a:ext cx="2553304" cy="4666279"/>
              <a:chOff x="3303816" y="1028156"/>
              <a:chExt cx="3476353" cy="2796953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00FF3E4-80B8-476D-AFFB-6BCF314B0487}"/>
                  </a:ext>
                </a:extLst>
              </p:cNvPr>
              <p:cNvSpPr/>
              <p:nvPr/>
            </p:nvSpPr>
            <p:spPr>
              <a:xfrm>
                <a:off x="3303817" y="1028156"/>
                <a:ext cx="3476352" cy="27969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4FB2F74-06B2-4CE1-AB26-6ED8F2CB1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466816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6328841-D362-4BE6-BAE0-6B80A9E53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2959714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E325D3-78D2-4BE1-B0F9-63D8BCF012A5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23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1F761A-E305-4C7B-B669-7BB971048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7463BB7-4963-461D-90B3-355905282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44D86E-6D14-4065-9B72-07B50639CF07}"/>
                </a:ext>
              </a:extLst>
            </p:cNvPr>
            <p:cNvSpPr/>
            <p:nvPr/>
          </p:nvSpPr>
          <p:spPr>
            <a:xfrm>
              <a:off x="4008204" y="98629"/>
              <a:ext cx="4175592" cy="40374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Class Diagram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EF1B78C5-6C7B-4BAC-BCED-F519ECBE0E3D}"/>
                </a:ext>
              </a:extLst>
            </p:cNvPr>
            <p:cNvSpPr/>
            <p:nvPr/>
          </p:nvSpPr>
          <p:spPr>
            <a:xfrm rot="16200000">
              <a:off x="1454468" y="1004081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E6E81C5-62A2-4465-B806-9273F634155B}"/>
                </a:ext>
              </a:extLst>
            </p:cNvPr>
            <p:cNvCxnSpPr>
              <a:cxnSpLocks/>
            </p:cNvCxnSpPr>
            <p:nvPr/>
          </p:nvCxnSpPr>
          <p:spPr>
            <a:xfrm>
              <a:off x="4246606" y="706527"/>
              <a:ext cx="5790" cy="54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88BBBA-3F57-4C61-B4C0-5DA260E6A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563" y="719066"/>
              <a:ext cx="2634521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>
              <a:extLst>
                <a:ext uri="{FF2B5EF4-FFF2-40B4-BE49-F238E27FC236}">
                  <a16:creationId xmlns:a16="http://schemas.microsoft.com/office/drawing/2014/main" id="{5A29B76A-E174-45F9-B946-81CE22E52F09}"/>
                </a:ext>
              </a:extLst>
            </p:cNvPr>
            <p:cNvSpPr/>
            <p:nvPr/>
          </p:nvSpPr>
          <p:spPr>
            <a:xfrm rot="16200000">
              <a:off x="1379192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55AAB9-9829-4281-9BD9-EF6628852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4562" y="729942"/>
              <a:ext cx="12701" cy="247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Decision 68">
              <a:extLst>
                <a:ext uri="{FF2B5EF4-FFF2-40B4-BE49-F238E27FC236}">
                  <a16:creationId xmlns:a16="http://schemas.microsoft.com/office/drawing/2014/main" id="{EE0B9184-BB44-4E04-8321-900A5F128F08}"/>
                </a:ext>
              </a:extLst>
            </p:cNvPr>
            <p:cNvSpPr/>
            <p:nvPr/>
          </p:nvSpPr>
          <p:spPr>
            <a:xfrm rot="16200000">
              <a:off x="1379193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CACDB1-EB3C-47F0-ACB1-2C5FB9734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167" y="5987556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104684-4440-4F7D-B923-B21F5A892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1164" y="6528865"/>
              <a:ext cx="898300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243D80-ED3B-4483-9F7F-9CA6D5BEB42A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98" y="5963018"/>
              <a:ext cx="0" cy="563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8402DE28-8125-4ADB-B131-903873A890A5}"/>
                </a:ext>
              </a:extLst>
            </p:cNvPr>
            <p:cNvSpPr/>
            <p:nvPr/>
          </p:nvSpPr>
          <p:spPr>
            <a:xfrm rot="16200000">
              <a:off x="1379194" y="5980636"/>
              <a:ext cx="326541" cy="1721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BF735E4-7567-4353-AB02-978EEA764EB2}"/>
                </a:ext>
              </a:extLst>
            </p:cNvPr>
            <p:cNvGrpSpPr/>
            <p:nvPr/>
          </p:nvGrpSpPr>
          <p:grpSpPr>
            <a:xfrm>
              <a:off x="209397" y="1244055"/>
              <a:ext cx="10314771" cy="5306821"/>
              <a:chOff x="209397" y="1244055"/>
              <a:chExt cx="10314771" cy="530682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6BECFA-FB42-4FD9-99A9-3F78305F4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D0CF683-37C8-44B2-915E-319B5582BA11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8FFBA2E-2320-4D0D-9E27-9F03DA7E1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8C5FF82-6C20-4783-953C-3CCBE07C4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630ABE7-2917-4DF7-A9F3-67C30890B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4168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A7A8366-3FBF-4B58-B913-D68E16FBCC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5" y="6528865"/>
                <a:ext cx="8983003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5DDA88F-D0D6-42F4-B2FA-17270C9CA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099" y="5963018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Flowchart: Decision 73">
                <a:extLst>
                  <a:ext uri="{FF2B5EF4-FFF2-40B4-BE49-F238E27FC236}">
                    <a16:creationId xmlns:a16="http://schemas.microsoft.com/office/drawing/2014/main" id="{711D6330-7F72-408D-9E1C-DD10B9D1FCB3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83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E727A2-572C-4823-B83C-33BB7CD5BF00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F1E531-4363-4BDC-BDD5-259AA1E87337}"/>
                </a:ext>
              </a:extLst>
            </p:cNvPr>
            <p:cNvGrpSpPr/>
            <p:nvPr/>
          </p:nvGrpSpPr>
          <p:grpSpPr>
            <a:xfrm>
              <a:off x="4093682" y="1398661"/>
              <a:ext cx="3428728" cy="4511673"/>
              <a:chOff x="587477" y="323306"/>
              <a:chExt cx="4194074" cy="454077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7" y="323306"/>
                <a:ext cx="4194074" cy="45407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Educational Qualifications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education_method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sscpassyear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current_education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maximum_education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addEducationalQualification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eiditEducationalQualification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searchEducationalQualification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975360"/>
                <a:ext cx="4194074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A626ACD-EE7F-410D-81AD-6C18A9C60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477" y="3642360"/>
                <a:ext cx="4194074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60B3BA-F9AC-4B21-893A-8641054CAD4B}"/>
                </a:ext>
              </a:extLst>
            </p:cNvPr>
            <p:cNvGrpSpPr/>
            <p:nvPr/>
          </p:nvGrpSpPr>
          <p:grpSpPr>
            <a:xfrm>
              <a:off x="8514934" y="1744405"/>
              <a:ext cx="2937900" cy="4242129"/>
              <a:chOff x="6329250" y="361405"/>
              <a:chExt cx="3605325" cy="43820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5"/>
                <a:ext cx="3605325" cy="43820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 Details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permanent_division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present_address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permanent_address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childhood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addAddressDetails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eiditAddressDetails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searchAddressDetails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1013460"/>
                <a:ext cx="36053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7BD351D-D1C2-4E27-AC8C-25953CCDF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3545302"/>
                <a:ext cx="36053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B35A8A9-D19E-4C07-BC75-91486FAE4CD7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24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8A0EEFA-B074-4988-9AC0-DA902ACD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68AD7F1-0083-4041-A251-30CB03607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0197C8-7E96-459F-BEA1-100430467EF3}"/>
                </a:ext>
              </a:extLst>
            </p:cNvPr>
            <p:cNvSpPr/>
            <p:nvPr/>
          </p:nvSpPr>
          <p:spPr>
            <a:xfrm>
              <a:off x="4008204" y="98629"/>
              <a:ext cx="4175592" cy="40374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Class Diagram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12DF9A5-7330-4491-8774-77650E918EFB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4F0A82-DB8A-4245-880F-E93B6D8FC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0AD62C6-C3D6-49EB-87A0-6F89BA944FC1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73A200A-A854-4B1A-843C-91DAD442B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10008B4-810D-41AF-9705-C0A16D33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5F4DC8A-CE8D-4DBA-9689-B7200E9F2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E803E62-58CB-4EAB-A3D2-36D678078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93FD89A-5CB8-4713-BC95-3F1580EC2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Flowchart: Decision 75">
                <a:extLst>
                  <a:ext uri="{FF2B5EF4-FFF2-40B4-BE49-F238E27FC236}">
                    <a16:creationId xmlns:a16="http://schemas.microsoft.com/office/drawing/2014/main" id="{542238A4-470B-4812-AB03-A2EC8DA5DFA5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60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71B01F-FC4A-4F90-A782-2C8E41B5EC49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D3B8E9-1FCE-45ED-80A0-68A380191B44}"/>
                </a:ext>
              </a:extLst>
            </p:cNvPr>
            <p:cNvGrpSpPr/>
            <p:nvPr/>
          </p:nvGrpSpPr>
          <p:grpSpPr>
            <a:xfrm>
              <a:off x="4025723" y="1403609"/>
              <a:ext cx="3473603" cy="4483313"/>
              <a:chOff x="6329245" y="361404"/>
              <a:chExt cx="4129206" cy="444227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45" y="361404"/>
                <a:ext cx="4119674" cy="44422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Marriage related Info – F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guardians_agree_female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anyjob_aftermarriage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studies_aftermarriage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agree_marriage_student	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profileby_female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addMarriageRelatedInfoFemale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eiditMarriageRelatedInfoFemale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searchMarriageRelatedInfoFemale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9250" y="994410"/>
                <a:ext cx="4119676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18B4F04-CBA1-4173-9197-7B9F07A4E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8775" y="3594735"/>
                <a:ext cx="4119676" cy="19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F51D67-56AC-4DC4-94F3-65299EEF03AD}"/>
                </a:ext>
              </a:extLst>
            </p:cNvPr>
            <p:cNvGrpSpPr/>
            <p:nvPr/>
          </p:nvGrpSpPr>
          <p:grpSpPr>
            <a:xfrm>
              <a:off x="8251091" y="1504241"/>
              <a:ext cx="3465585" cy="4483315"/>
              <a:chOff x="587477" y="361406"/>
              <a:chExt cx="4119676" cy="441247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7" y="361406"/>
                <a:ext cx="4119676" cy="441247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Marriage related Info – M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guardians_agree_male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allowstudy_aftermarriage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allowjob_aftermarriage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livewife_aftermarriage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profileby_male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addMarriageRelatedInfoMale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eiditMarriageRelatedInfoMale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searchMarriageRelatedInfoMale 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994410"/>
                <a:ext cx="41196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E5B4293-65B2-48DF-9FB3-9D1FFC9E8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3712586"/>
                <a:ext cx="41196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994A4C-DABC-4BF5-BE4C-5450EDF7FA2A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25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F3A66A9-5CF5-4760-A6B2-A25AB2884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46C98B-27AF-4E5B-8513-5075B9B8C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E4D1C6-77CE-4015-A8ED-CE01AEC909F3}"/>
                </a:ext>
              </a:extLst>
            </p:cNvPr>
            <p:cNvSpPr/>
            <p:nvPr/>
          </p:nvSpPr>
          <p:spPr>
            <a:xfrm>
              <a:off x="4008204" y="98629"/>
              <a:ext cx="4175592" cy="40374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Class Diagram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41BF305-7358-4690-8765-7F743F17D492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E86F1D5-75AD-49F3-9FFE-1900B4384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F9DC29-4E9A-42F8-988A-C62FB81F501D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F0774C2-9F3D-4BC3-A5A1-FACC58DB9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C0CFAC6-52CD-4348-9FA5-A1CFD38B7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1A7D5BA-278A-4223-920B-C475A35DA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080F7D2-F16A-4A56-83E7-6196E54B5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F2829B3-FE99-42D2-881E-5CED83C08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91EA6E6C-CA83-4E82-B260-0E4B0B17506A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831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E75542-262B-449A-AB9B-6C908055C36D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028541-BC32-4C29-AA62-68A102B1C429}"/>
                </a:ext>
              </a:extLst>
            </p:cNvPr>
            <p:cNvGrpSpPr/>
            <p:nvPr/>
          </p:nvGrpSpPr>
          <p:grpSpPr>
            <a:xfrm>
              <a:off x="4412171" y="2227540"/>
              <a:ext cx="2892806" cy="3682794"/>
              <a:chOff x="3303816" y="1028155"/>
              <a:chExt cx="3476353" cy="346514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3303817" y="1028155"/>
                <a:ext cx="3476351" cy="34651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Religion Details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religion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yourreligion_condition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addReligionDetails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eiditReligionDetails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searchReligionDetails  ()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9A1CD5F-B332-4829-BE62-4562256EA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645920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C388B63-8C6E-402C-A301-E416B1E2A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3404235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B273A-0615-4BED-9F2C-DDE5F2375851}"/>
                </a:ext>
              </a:extLst>
            </p:cNvPr>
            <p:cNvGrpSpPr/>
            <p:nvPr/>
          </p:nvGrpSpPr>
          <p:grpSpPr>
            <a:xfrm>
              <a:off x="8424359" y="2689289"/>
              <a:ext cx="2991851" cy="3298267"/>
              <a:chOff x="3303816" y="1028154"/>
              <a:chExt cx="3476353" cy="329270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511991-216C-498C-B95F-514A7DBC0827}"/>
                  </a:ext>
                </a:extLst>
              </p:cNvPr>
              <p:cNvSpPr/>
              <p:nvPr/>
            </p:nvSpPr>
            <p:spPr>
              <a:xfrm>
                <a:off x="3303817" y="1028154"/>
                <a:ext cx="3476351" cy="32927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 Photo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religion	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yourreligion_condition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addProfilePhoto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deleteProfilePhoto ()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84BAC34-8388-44B3-A5F2-D52522FD5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6" y="1645920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FB3D996-2B16-44DB-973C-B592C44C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817" y="3502042"/>
                <a:ext cx="3476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8446FB-16F4-477E-A08A-C47D9C01F031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26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16825C8-BD3F-47EC-A4C4-967A92F4B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C9BBAAB-D2F7-4E0F-B12C-ADEF881B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632B16-5AD5-4D95-AF61-76056062177A}"/>
                </a:ext>
              </a:extLst>
            </p:cNvPr>
            <p:cNvSpPr/>
            <p:nvPr/>
          </p:nvSpPr>
          <p:spPr>
            <a:xfrm>
              <a:off x="4008204" y="98629"/>
              <a:ext cx="4175592" cy="40374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Class Diagram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987C380-5DEC-4132-BDD3-F443565ACE42}"/>
                </a:ext>
              </a:extLst>
            </p:cNvPr>
            <p:cNvGrpSpPr/>
            <p:nvPr/>
          </p:nvGrpSpPr>
          <p:grpSpPr>
            <a:xfrm>
              <a:off x="209397" y="1244055"/>
              <a:ext cx="9774487" cy="5306821"/>
              <a:chOff x="209397" y="1244055"/>
              <a:chExt cx="9774487" cy="53068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389E60-7929-4A89-A0F3-44AFB7AB3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5DF27E-FAE0-404A-89CA-C743030D429D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50D8BCE-94BC-4569-84D3-EFCB9ABB0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7B0CF3-B28B-4143-862B-BCD97FF6F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35A1B09-D6ED-4DED-8C94-E52C7A693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5987556"/>
                <a:ext cx="0" cy="563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22B5D8-1560-4F08-95B5-92EAA5A13B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9C83213-9E4A-4495-9C4D-D5AA7571A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5903464"/>
                <a:ext cx="0" cy="622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lowchart: Decision 58">
                <a:extLst>
                  <a:ext uri="{FF2B5EF4-FFF2-40B4-BE49-F238E27FC236}">
                    <a16:creationId xmlns:a16="http://schemas.microsoft.com/office/drawing/2014/main" id="{0571804B-C770-4212-86C9-7E0F7CAE97E0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90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60257-23B9-4330-80B2-F9DD979F2403}"/>
              </a:ext>
            </a:extLst>
          </p:cNvPr>
          <p:cNvGrpSpPr/>
          <p:nvPr/>
        </p:nvGrpSpPr>
        <p:grpSpPr>
          <a:xfrm>
            <a:off x="209397" y="31430"/>
            <a:ext cx="11846427" cy="6722646"/>
            <a:chOff x="209397" y="31430"/>
            <a:chExt cx="11846427" cy="67226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CD21CAA-D8F5-475A-BC3B-EB21F9DDC6F9}"/>
                </a:ext>
              </a:extLst>
            </p:cNvPr>
            <p:cNvGrpSpPr/>
            <p:nvPr/>
          </p:nvGrpSpPr>
          <p:grpSpPr>
            <a:xfrm>
              <a:off x="8472277" y="643778"/>
              <a:ext cx="3140999" cy="5735109"/>
              <a:chOff x="587476" y="390076"/>
              <a:chExt cx="3743224" cy="570935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FCEBD41-CD7B-45F9-B2AA-683F2908494C}"/>
                  </a:ext>
                </a:extLst>
              </p:cNvPr>
              <p:cNvSpPr/>
              <p:nvPr/>
            </p:nvSpPr>
            <p:spPr>
              <a:xfrm>
                <a:off x="587476" y="390076"/>
                <a:ext cx="3743223" cy="570935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Expected Partner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partner_religious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partner_district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partner_maritialstatus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partner_age	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partner_skintones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partner_height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partner_education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partner_profession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partner_financial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partner_attributes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addExpectedPartner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eiditExpectedPartner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searchExpectedPartner ()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37EA0B-0A18-43F0-8B0F-B6D356340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975360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C5ABE04-7259-44B5-B380-6ED5014B3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477" y="5044351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BEA98F-2B2A-489C-A9F0-16FFD116252E}"/>
                </a:ext>
              </a:extLst>
            </p:cNvPr>
            <p:cNvGrpSpPr/>
            <p:nvPr/>
          </p:nvGrpSpPr>
          <p:grpSpPr>
            <a:xfrm>
              <a:off x="4311589" y="680221"/>
              <a:ext cx="3048164" cy="5793945"/>
              <a:chOff x="6329250" y="361405"/>
              <a:chExt cx="3743223" cy="57939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FDF0215-1FA1-4578-A30C-AE4254FE4F02}"/>
                  </a:ext>
                </a:extLst>
              </p:cNvPr>
              <p:cNvSpPr/>
              <p:nvPr/>
            </p:nvSpPr>
            <p:spPr>
              <a:xfrm>
                <a:off x="6329250" y="361405"/>
                <a:ext cx="3743223" cy="57939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Family Details</a:t>
                </a:r>
              </a:p>
              <a:p>
                <a:pPr algn="ctr"/>
                <a:endParaRPr lang="en-US" sz="1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id	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user_id			int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father_alive	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fatheroccupation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mother_alive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motheroccupation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brosis_number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brosis_info	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uncle_profession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family_class	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financial_condition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family_religious		string</a:t>
                </a: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profilecreationdate		string</a:t>
                </a: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addFamilyDetails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eiditFamilyDetails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searchFamilyDetails ()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002A13-AB49-41BE-B711-8E0BCC9D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886460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B483050-318A-45CE-971B-AFDA8BDD6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250" y="5136933"/>
                <a:ext cx="37432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C4BFF2-723D-4172-96C9-5654EE29CBD3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27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299C2D2-24EE-4D8F-9D8D-C0D2D76AE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C5D31DE-2D8B-4A82-9B50-5F153C666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C4AE03-7D8D-4008-A3CA-6D35F0CE9170}"/>
                </a:ext>
              </a:extLst>
            </p:cNvPr>
            <p:cNvSpPr/>
            <p:nvPr/>
          </p:nvSpPr>
          <p:spPr>
            <a:xfrm>
              <a:off x="4008204" y="98629"/>
              <a:ext cx="4175592" cy="40374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Class Diagram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66E4B07-D51C-4D6E-A4E1-281CF01475F2}"/>
                </a:ext>
              </a:extLst>
            </p:cNvPr>
            <p:cNvGrpSpPr/>
            <p:nvPr/>
          </p:nvGrpSpPr>
          <p:grpSpPr>
            <a:xfrm>
              <a:off x="209397" y="1447255"/>
              <a:ext cx="9774487" cy="5306821"/>
              <a:chOff x="209397" y="1244055"/>
              <a:chExt cx="9774487" cy="5306821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0D14502-88D2-4082-8407-DC60CE294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163" y="6199730"/>
                <a:ext cx="1" cy="32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BC873CE-DADB-4B48-B5F8-8DD2CB0979D8}"/>
                  </a:ext>
                </a:extLst>
              </p:cNvPr>
              <p:cNvSpPr/>
              <p:nvPr/>
            </p:nvSpPr>
            <p:spPr>
              <a:xfrm>
                <a:off x="209398" y="1244055"/>
                <a:ext cx="2553303" cy="46662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Permission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id	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fullname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username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string</a:t>
                </a: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gender	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number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</a:t>
                </a:r>
                <a:r>
                  <a:rPr lang="en-US" sz="14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email</a:t>
                </a:r>
                <a:r>
                  <a:rPr lang="en-US" sz="130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		</a:t>
                </a: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+	password		string</a:t>
                </a:r>
                <a:endParaRPr lang="en-US" sz="13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3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login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SearchProfile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ContactProfile ()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3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PostBiodata ()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0DF3A1F-5B6B-4744-95CB-0567151DD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7" y="1975891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53ED846-F75A-42A9-899E-BB739470E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98" y="4466558"/>
                <a:ext cx="25533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FDA0121-CB80-48AF-A102-827DA3410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3884" y="6175687"/>
                <a:ext cx="0" cy="37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34A5BA4-3AA3-47E0-99F8-BCFC8EF3AC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166" y="6528865"/>
                <a:ext cx="8442718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D4A6471-E002-4315-B28A-FB21F111F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9799" y="6270966"/>
                <a:ext cx="0" cy="255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lowchart: Decision 61">
                <a:extLst>
                  <a:ext uri="{FF2B5EF4-FFF2-40B4-BE49-F238E27FC236}">
                    <a16:creationId xmlns:a16="http://schemas.microsoft.com/office/drawing/2014/main" id="{581E1007-F989-405F-92E2-A3EFC4CE49C0}"/>
                  </a:ext>
                </a:extLst>
              </p:cNvPr>
              <p:cNvSpPr/>
              <p:nvPr/>
            </p:nvSpPr>
            <p:spPr>
              <a:xfrm rot="16200000">
                <a:off x="1379195" y="5980636"/>
                <a:ext cx="326541" cy="172198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02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A114E1-2FB5-4A69-A408-D578EAC4B2F8}"/>
              </a:ext>
            </a:extLst>
          </p:cNvPr>
          <p:cNvGrpSpPr/>
          <p:nvPr/>
        </p:nvGrpSpPr>
        <p:grpSpPr>
          <a:xfrm>
            <a:off x="0" y="31430"/>
            <a:ext cx="12191999" cy="6643690"/>
            <a:chOff x="0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0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Introduction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724B17-2BA7-4720-93E3-D62D0AB45120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01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64F9B8-27D8-4EF6-8ED2-68FC3C1C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40F1DC-C558-4381-A436-95153B1D4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538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FDE2AE-E0D8-40C9-A484-6256AEFDED74}"/>
              </a:ext>
            </a:extLst>
          </p:cNvPr>
          <p:cNvGrpSpPr/>
          <p:nvPr/>
        </p:nvGrpSpPr>
        <p:grpSpPr>
          <a:xfrm>
            <a:off x="0" y="31430"/>
            <a:ext cx="12191999" cy="6643690"/>
            <a:chOff x="0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0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Webpage View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5A5F2D-DB27-416C-B2CD-0E392D00FC54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28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E63588-292A-4385-8E0A-C086E2B7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04BCB3-F45E-470B-A9E6-35FE0C34C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293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793E6DB-FFD2-4FB8-9ABB-58CC9938212E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29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443BB4B-EDFB-49A8-8D6B-F9FED094C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3"/>
            <a:stretch/>
          </p:blipFill>
          <p:spPr>
            <a:xfrm>
              <a:off x="866472" y="759164"/>
              <a:ext cx="10459055" cy="5601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298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F3F338-FAD3-48F0-8747-77EEA1534F44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30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9DE144-379E-429C-95D4-572699417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09"/>
            <a:stretch/>
          </p:blipFill>
          <p:spPr>
            <a:xfrm>
              <a:off x="496414" y="692809"/>
              <a:ext cx="11199172" cy="5466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099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9B057F9-21D8-4112-A5C2-071AA561FB9F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31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55D36-AA93-4F09-A0C4-9A24D8221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8837" y="855023"/>
              <a:ext cx="9578965" cy="518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932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1D6CC6-9F9A-44AA-80B7-90C7F2F61FD3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32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AD0935-6450-4B66-8862-2535EF4E8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249" y="780404"/>
              <a:ext cx="10635585" cy="5297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455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0AF3C8-1D3F-427A-9009-072681A16730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33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461367-9F1F-4228-B965-7AD8EE23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5931" y="799076"/>
              <a:ext cx="6120137" cy="5627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2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129179-DAFF-4811-9986-1238190BC074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34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4B0981A-5826-4F11-BBAB-EC3E88005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02"/>
            <a:stretch/>
          </p:blipFill>
          <p:spPr>
            <a:xfrm>
              <a:off x="2985359" y="926276"/>
              <a:ext cx="6013759" cy="398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557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A3CE24-C5FA-4E34-A636-4F7BFDEC10EA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35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17819C9-3706-4CB7-A005-C3DFE4DA7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7808" y="1008012"/>
              <a:ext cx="6496384" cy="5029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811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E2396B-9BB2-45D6-911B-5AA2B239763D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36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D8FE47-7B2D-4266-AAB5-7E163F0D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8282" y="1139707"/>
              <a:ext cx="6515435" cy="457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680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59AFC8-A79F-4C79-AC65-D38E2BC497E1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37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5235B8-34E8-437F-8EC8-3B7D088BA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0216" y="1431822"/>
              <a:ext cx="6191568" cy="3994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63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BEC539-06CE-4568-A55D-9C3DCC881DA3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B98A97-254F-4E6D-9863-ADC391378C77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02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693D5-2D4A-4B8D-86D6-4BC113549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97C47D-9CB4-46DF-A12F-0EE7B997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5FA018-DEA6-4279-8F2E-25E461045055}"/>
                </a:ext>
              </a:extLst>
            </p:cNvPr>
            <p:cNvSpPr/>
            <p:nvPr/>
          </p:nvSpPr>
          <p:spPr>
            <a:xfrm>
              <a:off x="3465491" y="692809"/>
              <a:ext cx="8491625" cy="256480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28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Project Overview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Matrimony </a:t>
              </a: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Web Application is to provide Grooms and Brides</a:t>
              </a:r>
            </a:p>
            <a:p>
              <a:pPr>
                <a:lnSpc>
                  <a:spcPct val="150000"/>
                </a:lnSpc>
              </a:pP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with excellent matchmaking experience by exploring the opportunities and resources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t</a:t>
              </a: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meet true potential partner. It is for people of all religions in whole Bangladesh.</a:t>
              </a:r>
              <a:endPara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334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3A2180-32ED-4409-B6F7-72B98EAD88DE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38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B95899A-D0F0-4C0B-AE0F-7F0EE25EF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7661" y="1053978"/>
              <a:ext cx="6356677" cy="4750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774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FA0AF4-7154-408C-ABA1-791B2C18CD17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39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shosurbari.com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17A6E40-A353-40AA-9134-34FD51BEA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333" y="1041277"/>
              <a:ext cx="6477333" cy="4775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870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78CF89-BF83-45AB-A98B-72F0DECA643B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6C1FE07-EF65-427C-B191-809A25FC2B06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40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4B87020-8E99-40D7-8CFA-706380554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4DBE647D-9C51-4063-8305-B820C0917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58687"/>
              <a:ext cx="1417866" cy="375276"/>
            </a:xfrm>
            <a:prstGeom prst="rect">
              <a:avLst/>
            </a:prstGeom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7163-2DA8-488C-8CEB-D569B9E921DC}"/>
                </a:ext>
              </a:extLst>
            </p:cNvPr>
            <p:cNvSpPr/>
            <p:nvPr/>
          </p:nvSpPr>
          <p:spPr>
            <a:xfrm>
              <a:off x="4213902" y="172043"/>
              <a:ext cx="3764196" cy="380152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B88C5C-7937-41CB-BD60-626BA3EE4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9898" y="723761"/>
              <a:ext cx="9792203" cy="5410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1836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FD810A-7CEC-4D57-8CD2-A9FBA78A85E3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95C60B-93C6-4CA2-AF92-E13916E28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A27A9D-C5A3-47B2-8383-1A5DE9BE2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89308A-9F4D-447E-86ED-6C23C4F3F19E}"/>
                </a:ext>
              </a:extLst>
            </p:cNvPr>
            <p:cNvSpPr/>
            <p:nvPr/>
          </p:nvSpPr>
          <p:spPr>
            <a:xfrm>
              <a:off x="1464758" y="603419"/>
              <a:ext cx="6117142" cy="592521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2000" b="1" i="0" u="sng" dirty="0">
                  <a:solidFill>
                    <a:srgbClr val="3B3835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  <a:r>
                <a:rPr lang="en-US" sz="2000" i="0" dirty="0">
                  <a:solidFill>
                    <a:srgbClr val="3B3835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: I draw all diagrams</a:t>
              </a:r>
              <a:endParaRPr lang="en-US" sz="2000" dirty="0">
                <a:solidFill>
                  <a:srgbClr val="3B383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cap="none" spc="0" dirty="0">
                  <a:ln w="0"/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https://www.freeprojectz.com/uml-diagram/marrige-buero-management-system-uml-diagram</a:t>
              </a:r>
              <a:r>
                <a:rPr lang="en-US" sz="1600" cap="none" spc="0" dirty="0">
                  <a:ln w="0"/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lang="en-US" sz="1600" cap="none" spc="0" dirty="0">
                  <a:ln w="0"/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https://www.slideshare.net/parthgbhatt/rab-ne-bana-di-jodi-online-matrimonial</a:t>
              </a:r>
              <a:endParaRPr lang="en-US" sz="1600" cap="none" spc="0" dirty="0">
                <a:ln w="0"/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cap="none" spc="0" dirty="0">
                  <a:ln w="0"/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https://www.academia.edu/43102557/SRS_Matrimonial_Website</a:t>
              </a:r>
              <a:endParaRPr lang="en-US" sz="1600" dirty="0">
                <a:ln w="0"/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cap="none" spc="0" dirty="0">
                  <a:ln w="0"/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https://www.lovelycoding.org/online-matrimonial-management-system/</a:t>
              </a:r>
              <a:endParaRPr lang="en-US" sz="1600" cap="none" spc="0" dirty="0">
                <a:ln w="0"/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sz="1600" dirty="0">
                <a:ln w="0"/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ln w="0"/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Competitor: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 b="0" i="0" u="sng" dirty="0">
                  <a:solidFill>
                    <a:schemeClr val="accent3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https://www.bangladeshimatrimony.com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 b="0" i="0" u="sng" dirty="0">
                  <a:solidFill>
                    <a:schemeClr val="accent3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https://www.taslimamarriagemedia.com</a:t>
              </a:r>
              <a:endParaRPr lang="en-US" sz="16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0" i="0" u="sng" dirty="0">
                  <a:solidFill>
                    <a:schemeClr val="accent3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https://www.bdmarriage.com</a:t>
              </a:r>
              <a:endParaRPr lang="en-US" sz="16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0" i="0" u="sng" dirty="0">
                  <a:solidFill>
                    <a:schemeClr val="accent3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https://ordhekdeen.com</a:t>
              </a:r>
              <a:endParaRPr lang="en-US" sz="1600" b="0" i="0" u="sng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sz="1600" u="sng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https://borbodhu.com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4E40AF-9046-4EE2-BE2C-FB11FE2F8C43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41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9728" y="3095244"/>
            <a:ext cx="4169664" cy="667512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THANK 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04F203-7E96-4755-9785-240603ACF97C}"/>
              </a:ext>
            </a:extLst>
          </p:cNvPr>
          <p:cNvSpPr/>
          <p:nvPr/>
        </p:nvSpPr>
        <p:spPr>
          <a:xfrm>
            <a:off x="10883238" y="6426633"/>
            <a:ext cx="1139193" cy="248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5C60B-93C6-4CA2-AF92-E13916E28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921" y="31430"/>
            <a:ext cx="844903" cy="661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7A9D-C5A3-47B2-8383-1A5DE9BE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7" y="177737"/>
            <a:ext cx="1417866" cy="3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11EF8E-52A6-4504-8EE9-9E326502FC1B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B98A97-254F-4E6D-9863-ADC391378C77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03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693D5-2D4A-4B8D-86D6-4BC113549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97C47D-9CB4-46DF-A12F-0EE7B997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AC1D80-9057-4934-96A1-565E288AA8C5}"/>
                </a:ext>
              </a:extLst>
            </p:cNvPr>
            <p:cNvSpPr/>
            <p:nvPr/>
          </p:nvSpPr>
          <p:spPr>
            <a:xfrm>
              <a:off x="3465491" y="671231"/>
              <a:ext cx="8491625" cy="46422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28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Purpose of our web </a:t>
              </a: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main purpose of this application is to facilitate matchmaking by</a:t>
              </a:r>
            </a:p>
            <a:p>
              <a:pPr algn="l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applying the information in the field. </a:t>
              </a: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It helps the user by providing profiles of perspective “Bride” or “Groom” and other information regarding them online.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User can get information regarding their dream life partner at his/her home at his/her convenience.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This application also provides a search utility which helps those users</a:t>
              </a:r>
            </a:p>
            <a:p>
              <a:pPr algn="l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who have a certain criteria of qualities in mind to make online</a:t>
              </a:r>
            </a:p>
            <a:p>
              <a:pPr algn="l">
                <a:lnSpc>
                  <a:spcPct val="150000"/>
                </a:lnSpc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matrimonial easier.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85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828753-7BBD-4EF0-828E-9D0152464508}"/>
              </a:ext>
            </a:extLst>
          </p:cNvPr>
          <p:cNvGrpSpPr/>
          <p:nvPr/>
        </p:nvGrpSpPr>
        <p:grpSpPr>
          <a:xfrm>
            <a:off x="209397" y="31430"/>
            <a:ext cx="12236296" cy="6643690"/>
            <a:chOff x="209397" y="31430"/>
            <a:chExt cx="12236296" cy="664369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B98A97-254F-4E6D-9863-ADC391378C77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04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693D5-2D4A-4B8D-86D6-4BC113549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97C47D-9CB4-46DF-A12F-0EE7B997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E481D8-8DD7-4CF5-9E14-B1E8BFD9F265}"/>
                </a:ext>
              </a:extLst>
            </p:cNvPr>
            <p:cNvSpPr/>
            <p:nvPr/>
          </p:nvSpPr>
          <p:spPr>
            <a:xfrm>
              <a:off x="3459397" y="1004746"/>
              <a:ext cx="8986296" cy="21339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sz="28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Uniqueness</a:t>
              </a:r>
              <a:endPara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Secular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Contact Profile Without Account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Without Registration one kind view others profile</a:t>
              </a:r>
              <a:endPara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Money Transaction without package / </a:t>
              </a:r>
              <a:r>
                <a:rPr lang="en-US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Contact Profile Without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package</a:t>
              </a:r>
              <a:endPara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34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CE66B9-81E1-42DB-865C-0329A2E6CDB4}"/>
              </a:ext>
            </a:extLst>
          </p:cNvPr>
          <p:cNvGrpSpPr/>
          <p:nvPr/>
        </p:nvGrpSpPr>
        <p:grpSpPr>
          <a:xfrm>
            <a:off x="0" y="31430"/>
            <a:ext cx="12191999" cy="6643690"/>
            <a:chOff x="0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0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Functional Requirements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0A677F-F298-4CA5-84FC-BEDA47938752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05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44FC50-D168-41C1-B8DD-55832446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85F152-DE5D-4E7D-A199-ABF3BB62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2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F8750E-5410-4179-B381-E6C354F739E6}"/>
              </a:ext>
            </a:extLst>
          </p:cNvPr>
          <p:cNvGrpSpPr/>
          <p:nvPr/>
        </p:nvGrpSpPr>
        <p:grpSpPr>
          <a:xfrm>
            <a:off x="209397" y="31430"/>
            <a:ext cx="11846427" cy="6643690"/>
            <a:chOff x="209397" y="31430"/>
            <a:chExt cx="11846427" cy="66436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4C5ADF-9C42-4F63-9CE8-2CC9C2DAFAD7}"/>
                </a:ext>
              </a:extLst>
            </p:cNvPr>
            <p:cNvSpPr/>
            <p:nvPr/>
          </p:nvSpPr>
          <p:spPr>
            <a:xfrm>
              <a:off x="3498586" y="709666"/>
              <a:ext cx="5637616" cy="533479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28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Functional </a:t>
              </a:r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Requirements</a:t>
              </a:r>
            </a:p>
            <a:p>
              <a:pPr marL="285750" indent="-285750" algn="l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Visitor Activities</a:t>
              </a:r>
            </a:p>
            <a:p>
              <a:pPr marL="285750" indent="-285750" algn="l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Register and login usability</a:t>
              </a:r>
            </a:p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Searching by userID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By selecting many options, any user/visitor can easily find the partner of his choice.</a:t>
              </a:r>
            </a:p>
            <a:p>
              <a:pPr marL="457200" indent="-457200" algn="l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My Account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Edit Profile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Can p</a:t>
              </a: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rofile photo upload.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Can profile update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Change Password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B98A97-254F-4E6D-9863-ADC391378C77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06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F693D5-2D4A-4B8D-86D6-4BC113549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97C47D-9CB4-46DF-A12F-0EE7B997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64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55296C-3E14-409D-8B4D-A0620236CFBC}"/>
              </a:ext>
            </a:extLst>
          </p:cNvPr>
          <p:cNvGrpSpPr/>
          <p:nvPr/>
        </p:nvGrpSpPr>
        <p:grpSpPr>
          <a:xfrm>
            <a:off x="0" y="31430"/>
            <a:ext cx="12191999" cy="6643690"/>
            <a:chOff x="0" y="31430"/>
            <a:chExt cx="12191999" cy="66436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3817E9-4AE9-419C-AFAF-2032902AA9C1}"/>
                </a:ext>
              </a:extLst>
            </p:cNvPr>
            <p:cNvSpPr/>
            <p:nvPr/>
          </p:nvSpPr>
          <p:spPr>
            <a:xfrm>
              <a:off x="0" y="2972752"/>
              <a:ext cx="12191999" cy="912495"/>
            </a:xfrm>
            <a:prstGeom prst="rect">
              <a:avLst/>
            </a:prstGeom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Non-functional Requirements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0A677F-F298-4CA5-84FC-BEDA47938752}"/>
                </a:ext>
              </a:extLst>
            </p:cNvPr>
            <p:cNvSpPr/>
            <p:nvPr/>
          </p:nvSpPr>
          <p:spPr>
            <a:xfrm>
              <a:off x="10883238" y="6426633"/>
              <a:ext cx="1139193" cy="2484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Page: 07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44FC50-D168-41C1-B8DD-55832446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0921" y="31430"/>
              <a:ext cx="844903" cy="661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85F152-DE5D-4E7D-A199-ABF3BB62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397" y="177737"/>
              <a:ext cx="1417866" cy="375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97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{1F843C2E-D4A8-4D6A-90BC-5072727F18E5}tf78438558_win32</Template>
  <TotalTime>1438</TotalTime>
  <Words>2320</Words>
  <Application>Microsoft Office PowerPoint</Application>
  <PresentationFormat>Widescreen</PresentationFormat>
  <Paragraphs>581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Sabon Next LT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Nafiz Noyon</dc:creator>
  <cp:lastModifiedBy>Nafiz Noyon</cp:lastModifiedBy>
  <cp:revision>158</cp:revision>
  <dcterms:created xsi:type="dcterms:W3CDTF">2023-03-07T06:38:49Z</dcterms:created>
  <dcterms:modified xsi:type="dcterms:W3CDTF">2023-03-09T08:21:18Z</dcterms:modified>
</cp:coreProperties>
</file>