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7"/>
  </p:notesMasterIdLst>
  <p:sldIdLst>
    <p:sldId id="345" r:id="rId2"/>
    <p:sldId id="334" r:id="rId3"/>
    <p:sldId id="366" r:id="rId4"/>
    <p:sldId id="323" r:id="rId5"/>
    <p:sldId id="324" r:id="rId6"/>
    <p:sldId id="326" r:id="rId7"/>
    <p:sldId id="364" r:id="rId8"/>
    <p:sldId id="361" r:id="rId9"/>
    <p:sldId id="336" r:id="rId10"/>
    <p:sldId id="363" r:id="rId11"/>
    <p:sldId id="362" r:id="rId12"/>
    <p:sldId id="344" r:id="rId13"/>
    <p:sldId id="337" r:id="rId14"/>
    <p:sldId id="315" r:id="rId15"/>
    <p:sldId id="316" r:id="rId16"/>
    <p:sldId id="310" r:id="rId17"/>
    <p:sldId id="335" r:id="rId18"/>
    <p:sldId id="319" r:id="rId19"/>
    <p:sldId id="318" r:id="rId20"/>
    <p:sldId id="343" r:id="rId21"/>
    <p:sldId id="341" r:id="rId22"/>
    <p:sldId id="342" r:id="rId23"/>
    <p:sldId id="338" r:id="rId24"/>
    <p:sldId id="311" r:id="rId25"/>
    <p:sldId id="307" r:id="rId26"/>
    <p:sldId id="308" r:id="rId27"/>
    <p:sldId id="309" r:id="rId28"/>
    <p:sldId id="305" r:id="rId29"/>
    <p:sldId id="294" r:id="rId30"/>
    <p:sldId id="367" r:id="rId31"/>
    <p:sldId id="380" r:id="rId32"/>
    <p:sldId id="379" r:id="rId33"/>
    <p:sldId id="347" r:id="rId34"/>
    <p:sldId id="369" r:id="rId35"/>
    <p:sldId id="370" r:id="rId36"/>
    <p:sldId id="378" r:id="rId37"/>
    <p:sldId id="372" r:id="rId38"/>
    <p:sldId id="373" r:id="rId39"/>
    <p:sldId id="374" r:id="rId40"/>
    <p:sldId id="375" r:id="rId41"/>
    <p:sldId id="376" r:id="rId42"/>
    <p:sldId id="377" r:id="rId43"/>
    <p:sldId id="360" r:id="rId44"/>
    <p:sldId id="293" r:id="rId45"/>
    <p:sldId id="346" r:id="rId4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fiz Noyon" initials="NN" lastIdx="2" clrIdx="0">
    <p:extLst>
      <p:ext uri="{19B8F6BF-5375-455C-9EA6-DF929625EA0E}">
        <p15:presenceInfo xmlns:p15="http://schemas.microsoft.com/office/powerpoint/2012/main" userId="14c99e785fb2b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DF8C8C"/>
    <a:srgbClr val="202C8F"/>
    <a:srgbClr val="FDFBF6"/>
    <a:srgbClr val="AAC4E9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 snapToObjects="1">
      <p:cViewPr>
        <p:scale>
          <a:sx n="96" d="100"/>
          <a:sy n="96" d="100"/>
        </p:scale>
        <p:origin x="1152" y="48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svg"/><Relationship Id="rId21" Type="http://schemas.openxmlformats.org/officeDocument/2006/relationships/image" Target="../media/image9.png"/><Relationship Id="rId7" Type="http://schemas.openxmlformats.org/officeDocument/2006/relationships/image" Target="../media/image17.sv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svg"/><Relationship Id="rId2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ly.com/diagram/example/jrkstpdb2/admin-activity-classic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lovelycoding.org/online-matrimonial-management-syste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academia.edu/43102557/SRS_Matrimonial_Website" TargetMode="External"/><Relationship Id="rId11" Type="http://schemas.openxmlformats.org/officeDocument/2006/relationships/hyperlink" Target="https://ordhekdeen.com/" TargetMode="External"/><Relationship Id="rId5" Type="http://schemas.openxmlformats.org/officeDocument/2006/relationships/hyperlink" Target="https://www.slideshare.net/parthgbhatt/rab-ne-bana-di-jodi-online-matrimonial" TargetMode="External"/><Relationship Id="rId10" Type="http://schemas.openxmlformats.org/officeDocument/2006/relationships/hyperlink" Target="https://www.bdmarriage.com/" TargetMode="External"/><Relationship Id="rId4" Type="http://schemas.openxmlformats.org/officeDocument/2006/relationships/hyperlink" Target="https://www.freeprojectz.com/uml-diagram/marrige-buero-management-system-uml-diagram" TargetMode="External"/><Relationship Id="rId9" Type="http://schemas.openxmlformats.org/officeDocument/2006/relationships/hyperlink" Target="https://www.taslimamarriagemedia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698585"/>
            <a:ext cx="12191999" cy="1460829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a typeface="Arial Regular" pitchFamily="34" charset="-122"/>
                <a:cs typeface="Arial" panose="020B0604020202020204" pitchFamily="34" charset="0"/>
              </a:rPr>
              <a:t>Project Title</a:t>
            </a:r>
            <a:endParaRPr lang="en-US" sz="44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tx1"/>
                </a:solidFill>
                <a:ea typeface="Arial Regular" pitchFamily="34" charset="-122"/>
                <a:cs typeface="Arial" panose="020B0604020202020204" pitchFamily="34" charset="0"/>
              </a:rPr>
              <a:t>Matrimony Web Service</a:t>
            </a:r>
            <a:endParaRPr lang="en-US" sz="4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781476" y="1324538"/>
            <a:ext cx="5637616" cy="29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b="1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f</a:t>
            </a:r>
            <a:r>
              <a:rPr lang="en-US" sz="2800" b="1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unctional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Easy to use, efficient, and accessible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Associate every Biodata Post with an account.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Keep track of biodata, activities, and responses.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&amp; User Security.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2E1C98-E77F-4FBA-9106-C6DB8C41FEDF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56336-AA3C-4696-B22C-9133050D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2413A-8E22-4E97-9A0C-5ACC5C81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4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Use Case Diagram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0A677F-F298-4CA5-84FC-BEDA4793875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4FC50-D168-41C1-B8DD-55832446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5F152-DE5D-4E7D-A199-ABF3BB6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7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0FDF94-A7CF-40D8-A388-8D5163A650FB}"/>
              </a:ext>
            </a:extLst>
          </p:cNvPr>
          <p:cNvGrpSpPr/>
          <p:nvPr/>
        </p:nvGrpSpPr>
        <p:grpSpPr>
          <a:xfrm>
            <a:off x="1658587" y="123383"/>
            <a:ext cx="10091019" cy="6643690"/>
            <a:chOff x="1658587" y="123383"/>
            <a:chExt cx="10091019" cy="664369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F0D1A9-DD03-455F-8CD8-7C1E0DA2F5B5}"/>
                </a:ext>
              </a:extLst>
            </p:cNvPr>
            <p:cNvGrpSpPr/>
            <p:nvPr/>
          </p:nvGrpSpPr>
          <p:grpSpPr>
            <a:xfrm>
              <a:off x="2601357" y="1549664"/>
              <a:ext cx="363684" cy="1022811"/>
              <a:chOff x="4023318" y="445028"/>
              <a:chExt cx="1079977" cy="282027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342C1BB-D703-4410-8BD6-FD0EAC4AC113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7C88FF26-04BA-4464-AD17-8E233D907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A916D12-96EF-4853-8DB5-7787AAE204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759DB-D7C7-4D37-A840-9A879F920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8A4E8F8-9714-42B3-800B-359E597A9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lowchart: Terminator 39">
              <a:extLst>
                <a:ext uri="{FF2B5EF4-FFF2-40B4-BE49-F238E27FC236}">
                  <a16:creationId xmlns:a16="http://schemas.microsoft.com/office/drawing/2014/main" id="{369DBD47-28A4-45AF-974A-1609BC59FEE9}"/>
                </a:ext>
              </a:extLst>
            </p:cNvPr>
            <p:cNvSpPr/>
            <p:nvPr/>
          </p:nvSpPr>
          <p:spPr>
            <a:xfrm>
              <a:off x="5627598" y="271436"/>
              <a:ext cx="1656528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Registration</a:t>
              </a:r>
            </a:p>
          </p:txBody>
        </p:sp>
        <p:sp>
          <p:nvSpPr>
            <p:cNvPr id="42" name="Flowchart: Terminator 41">
              <a:extLst>
                <a:ext uri="{FF2B5EF4-FFF2-40B4-BE49-F238E27FC236}">
                  <a16:creationId xmlns:a16="http://schemas.microsoft.com/office/drawing/2014/main" id="{858FF905-E888-485C-9E50-67ABFD461055}"/>
                </a:ext>
              </a:extLst>
            </p:cNvPr>
            <p:cNvSpPr/>
            <p:nvPr/>
          </p:nvSpPr>
          <p:spPr>
            <a:xfrm>
              <a:off x="5627598" y="929997"/>
              <a:ext cx="1656528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Login</a:t>
              </a:r>
            </a:p>
          </p:txBody>
        </p:sp>
        <p:sp>
          <p:nvSpPr>
            <p:cNvPr id="44" name="Flowchart: Terminator 43">
              <a:extLst>
                <a:ext uri="{FF2B5EF4-FFF2-40B4-BE49-F238E27FC236}">
                  <a16:creationId xmlns:a16="http://schemas.microsoft.com/office/drawing/2014/main" id="{E77E00C9-2ADF-455A-9692-90A0C0E40318}"/>
                </a:ext>
              </a:extLst>
            </p:cNvPr>
            <p:cNvSpPr/>
            <p:nvPr/>
          </p:nvSpPr>
          <p:spPr>
            <a:xfrm>
              <a:off x="5661959" y="1588558"/>
              <a:ext cx="1656528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Active Account</a:t>
              </a:r>
            </a:p>
          </p:txBody>
        </p:sp>
        <p:sp>
          <p:nvSpPr>
            <p:cNvPr id="45" name="Flowchart: Terminator 44">
              <a:extLst>
                <a:ext uri="{FF2B5EF4-FFF2-40B4-BE49-F238E27FC236}">
                  <a16:creationId xmlns:a16="http://schemas.microsoft.com/office/drawing/2014/main" id="{1A5C9BDE-8724-414A-95E7-FA1DFEB5DF01}"/>
                </a:ext>
              </a:extLst>
            </p:cNvPr>
            <p:cNvSpPr/>
            <p:nvPr/>
          </p:nvSpPr>
          <p:spPr>
            <a:xfrm>
              <a:off x="5627598" y="2245842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Deactivate Account</a:t>
              </a: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B6CD1762-4D03-4274-A119-309800330F2A}"/>
                </a:ext>
              </a:extLst>
            </p:cNvPr>
            <p:cNvSpPr/>
            <p:nvPr/>
          </p:nvSpPr>
          <p:spPr>
            <a:xfrm>
              <a:off x="5661959" y="5489110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Search</a:t>
              </a:r>
            </a:p>
          </p:txBody>
        </p:sp>
        <p:sp>
          <p:nvSpPr>
            <p:cNvPr id="47" name="Flowchart: Terminator 46">
              <a:extLst>
                <a:ext uri="{FF2B5EF4-FFF2-40B4-BE49-F238E27FC236}">
                  <a16:creationId xmlns:a16="http://schemas.microsoft.com/office/drawing/2014/main" id="{E22D3491-E7F0-4276-BA6E-5FEFA94B7C39}"/>
                </a:ext>
              </a:extLst>
            </p:cNvPr>
            <p:cNvSpPr/>
            <p:nvPr/>
          </p:nvSpPr>
          <p:spPr>
            <a:xfrm>
              <a:off x="5661955" y="6146394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Delete Account</a:t>
              </a:r>
            </a:p>
          </p:txBody>
        </p:sp>
        <p:sp>
          <p:nvSpPr>
            <p:cNvPr id="48" name="Flowchart: Terminator 47">
              <a:extLst>
                <a:ext uri="{FF2B5EF4-FFF2-40B4-BE49-F238E27FC236}">
                  <a16:creationId xmlns:a16="http://schemas.microsoft.com/office/drawing/2014/main" id="{31EF25B5-C15D-4D07-9809-0D68BB9E47EF}"/>
                </a:ext>
              </a:extLst>
            </p:cNvPr>
            <p:cNvSpPr/>
            <p:nvPr/>
          </p:nvSpPr>
          <p:spPr>
            <a:xfrm>
              <a:off x="5661959" y="2903125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My Account</a:t>
              </a:r>
            </a:p>
          </p:txBody>
        </p:sp>
        <p:sp>
          <p:nvSpPr>
            <p:cNvPr id="49" name="Flowchart: Terminator 48">
              <a:extLst>
                <a:ext uri="{FF2B5EF4-FFF2-40B4-BE49-F238E27FC236}">
                  <a16:creationId xmlns:a16="http://schemas.microsoft.com/office/drawing/2014/main" id="{7F8E66BF-B792-41EA-B415-49F36859339D}"/>
                </a:ext>
              </a:extLst>
            </p:cNvPr>
            <p:cNvSpPr/>
            <p:nvPr/>
          </p:nvSpPr>
          <p:spPr>
            <a:xfrm>
              <a:off x="5661959" y="4196117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View Profile</a:t>
              </a:r>
            </a:p>
          </p:txBody>
        </p:sp>
        <p:sp>
          <p:nvSpPr>
            <p:cNvPr id="50" name="Flowchart: Terminator 49">
              <a:extLst>
                <a:ext uri="{FF2B5EF4-FFF2-40B4-BE49-F238E27FC236}">
                  <a16:creationId xmlns:a16="http://schemas.microsoft.com/office/drawing/2014/main" id="{50C3DE78-DEB4-4957-9D71-5A8FA565A259}"/>
                </a:ext>
              </a:extLst>
            </p:cNvPr>
            <p:cNvSpPr/>
            <p:nvPr/>
          </p:nvSpPr>
          <p:spPr>
            <a:xfrm>
              <a:off x="5661959" y="4831827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Contact Biodata</a:t>
              </a:r>
            </a:p>
          </p:txBody>
        </p:sp>
        <p:sp>
          <p:nvSpPr>
            <p:cNvPr id="51" name="Flowchart: Terminator 50">
              <a:extLst>
                <a:ext uri="{FF2B5EF4-FFF2-40B4-BE49-F238E27FC236}">
                  <a16:creationId xmlns:a16="http://schemas.microsoft.com/office/drawing/2014/main" id="{EF251CD0-A1C2-4054-A092-1F15F1705B14}"/>
                </a:ext>
              </a:extLst>
            </p:cNvPr>
            <p:cNvSpPr/>
            <p:nvPr/>
          </p:nvSpPr>
          <p:spPr>
            <a:xfrm>
              <a:off x="5627598" y="3560409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Post Biodata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330CF84-263D-440F-82E7-3E96D9CDAF89}"/>
                </a:ext>
              </a:extLst>
            </p:cNvPr>
            <p:cNvSpPr/>
            <p:nvPr/>
          </p:nvSpPr>
          <p:spPr>
            <a:xfrm>
              <a:off x="1762677" y="2726257"/>
              <a:ext cx="2067987" cy="5009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Member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09D714-E7A8-4778-8317-FA8E500D42D6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3305359" y="521940"/>
              <a:ext cx="2322239" cy="15647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71959D-5430-499F-9B74-974CAA95BE7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3346848" y="1180501"/>
              <a:ext cx="2280750" cy="8732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65AD8FB-AA31-4B2F-95F6-CD64EBCB54BD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flipH="1">
              <a:off x="3339091" y="1839062"/>
              <a:ext cx="2322868" cy="2146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79A051-2BF2-4183-B0B4-B95F76B32EE6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 flipV="1">
              <a:off x="3305359" y="2053741"/>
              <a:ext cx="2322239" cy="4426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B234BBC-A5A1-41AC-BBC1-D7DB4B1661D2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H="1">
              <a:off x="7318491" y="3227247"/>
              <a:ext cx="2976215" cy="2512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398BDBF-042A-4F01-923F-92A2B9ECF01A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flipH="1" flipV="1">
              <a:off x="7284126" y="1180501"/>
              <a:ext cx="3010580" cy="20686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0C144E9-E055-489E-B682-510BB72AC22F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>
              <a:off x="7318491" y="3227247"/>
              <a:ext cx="2976215" cy="1219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E5E136D-5EE7-46D0-8E09-6B9E880B13C3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84130" y="2496346"/>
              <a:ext cx="3010576" cy="762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50B7D4-C250-4C16-9774-97D899802043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H="1" flipV="1">
              <a:off x="7318487" y="1839062"/>
              <a:ext cx="2976219" cy="14100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65F8F1-E8D4-42BA-BAD4-19153DED7CF0}"/>
                </a:ext>
              </a:extLst>
            </p:cNvPr>
            <p:cNvSpPr/>
            <p:nvPr/>
          </p:nvSpPr>
          <p:spPr>
            <a:xfrm>
              <a:off x="4645424" y="123383"/>
              <a:ext cx="3837960" cy="66436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7F72032-48ED-4227-B9B9-7B741EEB3835}"/>
                </a:ext>
              </a:extLst>
            </p:cNvPr>
            <p:cNvGrpSpPr/>
            <p:nvPr/>
          </p:nvGrpSpPr>
          <p:grpSpPr>
            <a:xfrm>
              <a:off x="2512131" y="3921216"/>
              <a:ext cx="363684" cy="1022811"/>
              <a:chOff x="4023318" y="445028"/>
              <a:chExt cx="1079977" cy="282027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8AB0310-2245-4452-9450-1914FFEA7D42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DAC0B0D-7695-4EC3-AEFB-F5C5465C8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0CCF634-F88B-45F2-AE8C-6FB91EDCD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E9BECD3-CE5D-4CE9-A5FF-9135958DCE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F51A0F9-6B8C-445C-A59C-61762E676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DCB40EE-A32A-4F58-AAE3-5A9188864527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3333981" y="2078149"/>
              <a:ext cx="2327978" cy="10754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62AFBB2-39D9-49C2-9543-F131FDC89688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 flipV="1">
              <a:off x="3282979" y="2053741"/>
              <a:ext cx="2378980" cy="2392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44ADC32-F0C9-4E28-92B1-029B163E2D23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 flipV="1">
              <a:off x="3293352" y="2053741"/>
              <a:ext cx="2334246" cy="17571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79A2BD7-1087-44D9-8310-212104DDDCF1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3281257" y="2053741"/>
              <a:ext cx="2380702" cy="30285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987381B-8632-48F8-92DD-17E53D4F535F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3279535" y="2053742"/>
              <a:ext cx="2382424" cy="36858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EEA33E9-2B5E-4FA4-90EE-D4B5C21DDB6F}"/>
                </a:ext>
              </a:extLst>
            </p:cNvPr>
            <p:cNvSpPr/>
            <p:nvPr/>
          </p:nvSpPr>
          <p:spPr>
            <a:xfrm>
              <a:off x="1658587" y="4953053"/>
              <a:ext cx="2067987" cy="5009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Visitors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1CBC8AE-8071-496C-BB43-D8C91032E600}"/>
                </a:ext>
              </a:extLst>
            </p:cNvPr>
            <p:cNvGrpSpPr/>
            <p:nvPr/>
          </p:nvGrpSpPr>
          <p:grpSpPr>
            <a:xfrm>
              <a:off x="10525539" y="2726257"/>
              <a:ext cx="363684" cy="1022811"/>
              <a:chOff x="4023318" y="445028"/>
              <a:chExt cx="1079977" cy="2820274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38847F6-A042-43F6-AE7C-B75F4C07747B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9ABD28D-7CE0-46A9-A023-0BBE196664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79C9AF8-5FD5-41A4-A7FC-258A44183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3B376E4-1D09-49F8-98B4-683206F7CA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D3A798B-F45C-4802-8AF2-6B57AD9B8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6979EF-FCAB-436C-A9DB-B2E6C644BB40}"/>
                </a:ext>
              </a:extLst>
            </p:cNvPr>
            <p:cNvSpPr/>
            <p:nvPr/>
          </p:nvSpPr>
          <p:spPr>
            <a:xfrm>
              <a:off x="9681619" y="3820388"/>
              <a:ext cx="2067987" cy="5009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Admin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ED5F1FB-22E7-4320-9EB1-FED89E016CC0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3305359" y="4437771"/>
              <a:ext cx="2356600" cy="13018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6C3881-E964-43FD-ACB3-FF51183BCBB5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3327739" y="4446831"/>
              <a:ext cx="2334220" cy="635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43B83DF-6DD6-46DE-8113-46A9E773DAFD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>
              <a:off x="3350119" y="4446621"/>
              <a:ext cx="2311840" cy="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09D61-790F-4796-AA14-30E447BD14DA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3372500" y="1180501"/>
              <a:ext cx="2255098" cy="32751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D52755F-21E8-45C2-8BD4-B03B9E51CED4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3333982" y="521940"/>
              <a:ext cx="2293616" cy="39339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D50589C-78A0-415A-893B-BB27A3F78DF7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>
              <a:off x="7318487" y="3227247"/>
              <a:ext cx="2976219" cy="3169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A56EDEC9-AFF6-40D7-9A01-4BF441184962}"/>
              </a:ext>
            </a:extLst>
          </p:cNvPr>
          <p:cNvSpPr/>
          <p:nvPr/>
        </p:nvSpPr>
        <p:spPr>
          <a:xfrm>
            <a:off x="330447" y="768915"/>
            <a:ext cx="3973105" cy="39715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Use Case Diagram -  Admin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CCB86BC-CD1C-47BA-8235-32F31F9C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52570"/>
            <a:ext cx="1417866" cy="3752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6C1D4B1-112D-425B-A8B3-66DF47C1E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6263"/>
            <a:ext cx="844903" cy="661379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E341BEAD-A308-4B31-B9B2-D225EE0F39DB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10</a:t>
            </a:r>
          </a:p>
        </p:txBody>
      </p:sp>
    </p:spTree>
    <p:extLst>
      <p:ext uri="{BB962C8B-B14F-4D97-AF65-F5344CB8AC3E}">
        <p14:creationId xmlns:p14="http://schemas.microsoft.com/office/powerpoint/2010/main" val="59792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1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Activity Diagram</a:t>
            </a:r>
            <a:endParaRPr lang="en-US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A0C30-7DA0-4060-9835-FC3E72BA0FF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C01FA-ACCC-454E-B35E-1F535FAA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6263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B2270-5DB2-48DD-BA96-E8E302DFA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2570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7C6926D-1352-4BC0-99D3-6292B29472A5}"/>
              </a:ext>
            </a:extLst>
          </p:cNvPr>
          <p:cNvSpPr/>
          <p:nvPr/>
        </p:nvSpPr>
        <p:spPr>
          <a:xfrm>
            <a:off x="369048" y="903132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Activity Diagram -  Admin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7EFEE4C-B272-4C1E-9DA1-8405B9410C31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12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8F492D-175D-43AF-81C8-8D2D7BC6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7AB434C-B12F-47F2-9F79-A3A32E85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B70A08EA-BB6A-4A83-8721-17F9ECBEAC2B}"/>
              </a:ext>
            </a:extLst>
          </p:cNvPr>
          <p:cNvSpPr/>
          <p:nvPr/>
        </p:nvSpPr>
        <p:spPr>
          <a:xfrm>
            <a:off x="5783958" y="110820"/>
            <a:ext cx="557257" cy="48632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lowchart: Terminator 77">
            <a:extLst>
              <a:ext uri="{FF2B5EF4-FFF2-40B4-BE49-F238E27FC236}">
                <a16:creationId xmlns:a16="http://schemas.microsoft.com/office/drawing/2014/main" id="{1DF73AA0-BE9D-47E6-949A-B6BE3E68C522}"/>
              </a:ext>
            </a:extLst>
          </p:cNvPr>
          <p:cNvSpPr/>
          <p:nvPr/>
        </p:nvSpPr>
        <p:spPr>
          <a:xfrm>
            <a:off x="5504144" y="868794"/>
            <a:ext cx="1116886" cy="273930"/>
          </a:xfrm>
          <a:prstGeom prst="flowChartTermina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DE6E18D3-F297-4EC6-AABF-170DFC9DF64F}"/>
              </a:ext>
            </a:extLst>
          </p:cNvPr>
          <p:cNvSpPr/>
          <p:nvPr/>
        </p:nvSpPr>
        <p:spPr>
          <a:xfrm>
            <a:off x="5366847" y="2092576"/>
            <a:ext cx="1469195" cy="607411"/>
          </a:xfrm>
          <a:prstGeom prst="flowChartDecision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BCC18C-81A2-472C-8F06-742EA9FA0F09}"/>
              </a:ext>
            </a:extLst>
          </p:cNvPr>
          <p:cNvCxnSpPr>
            <a:cxnSpLocks/>
          </p:cNvCxnSpPr>
          <p:nvPr/>
        </p:nvCxnSpPr>
        <p:spPr>
          <a:xfrm>
            <a:off x="2549898" y="3018999"/>
            <a:ext cx="7324644" cy="1990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Terminator 92">
            <a:extLst>
              <a:ext uri="{FF2B5EF4-FFF2-40B4-BE49-F238E27FC236}">
                <a16:creationId xmlns:a16="http://schemas.microsoft.com/office/drawing/2014/main" id="{80DEF81E-706B-462B-BEDF-5B1671DD8535}"/>
              </a:ext>
            </a:extLst>
          </p:cNvPr>
          <p:cNvSpPr/>
          <p:nvPr/>
        </p:nvSpPr>
        <p:spPr>
          <a:xfrm>
            <a:off x="3171967" y="3365574"/>
            <a:ext cx="2938955" cy="412362"/>
          </a:xfrm>
          <a:prstGeom prst="flowChartTermina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Member Account</a:t>
            </a:r>
          </a:p>
        </p:txBody>
      </p:sp>
      <p:sp>
        <p:nvSpPr>
          <p:cNvPr id="94" name="Flowchart: Terminator 93">
            <a:extLst>
              <a:ext uri="{FF2B5EF4-FFF2-40B4-BE49-F238E27FC236}">
                <a16:creationId xmlns:a16="http://schemas.microsoft.com/office/drawing/2014/main" id="{0204A862-625E-4BAB-B837-284003EA0D96}"/>
              </a:ext>
            </a:extLst>
          </p:cNvPr>
          <p:cNvSpPr/>
          <p:nvPr/>
        </p:nvSpPr>
        <p:spPr>
          <a:xfrm>
            <a:off x="5101456" y="1449013"/>
            <a:ext cx="2074467" cy="356804"/>
          </a:xfrm>
          <a:prstGeom prst="flowChartTermina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E3768DA-6500-40C9-AF70-EB8DE8F43A68}"/>
              </a:ext>
            </a:extLst>
          </p:cNvPr>
          <p:cNvGrpSpPr/>
          <p:nvPr/>
        </p:nvGrpSpPr>
        <p:grpSpPr>
          <a:xfrm>
            <a:off x="5972476" y="541183"/>
            <a:ext cx="211495" cy="327055"/>
            <a:chOff x="5405903" y="3531870"/>
            <a:chExt cx="254054" cy="979574"/>
          </a:xfrm>
          <a:solidFill>
            <a:schemeClr val="tx1"/>
          </a:solidFill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70623D1-EC65-4038-B810-75154EFDE7A4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0" y="3531870"/>
              <a:ext cx="0" cy="769620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Flowchart: Extract 177">
              <a:extLst>
                <a:ext uri="{FF2B5EF4-FFF2-40B4-BE49-F238E27FC236}">
                  <a16:creationId xmlns:a16="http://schemas.microsoft.com/office/drawing/2014/main" id="{30777CA3-0950-4363-8282-4866C72045AC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7C4AC69-6C8D-4EA1-8553-9F3268B5A6C6}"/>
              </a:ext>
            </a:extLst>
          </p:cNvPr>
          <p:cNvGrpSpPr/>
          <p:nvPr/>
        </p:nvGrpSpPr>
        <p:grpSpPr>
          <a:xfrm>
            <a:off x="5972359" y="1139377"/>
            <a:ext cx="211495" cy="298469"/>
            <a:chOff x="5405903" y="3531888"/>
            <a:chExt cx="254054" cy="893957"/>
          </a:xfrm>
          <a:solidFill>
            <a:schemeClr val="tx1"/>
          </a:solidFill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45CE013-3393-4EBF-BAF7-C459133F368E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1" y="3531888"/>
              <a:ext cx="0" cy="769620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Flowchart: Extract 175">
              <a:extLst>
                <a:ext uri="{FF2B5EF4-FFF2-40B4-BE49-F238E27FC236}">
                  <a16:creationId xmlns:a16="http://schemas.microsoft.com/office/drawing/2014/main" id="{6CAA4FB6-27E8-4DA8-BDA0-A92874EC0B04}"/>
                </a:ext>
              </a:extLst>
            </p:cNvPr>
            <p:cNvSpPr/>
            <p:nvPr/>
          </p:nvSpPr>
          <p:spPr>
            <a:xfrm rot="10800000">
              <a:off x="5405903" y="4201407"/>
              <a:ext cx="254054" cy="224438"/>
            </a:xfrm>
            <a:prstGeom prst="flowChartExtract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3C092CD-3034-49AC-B7FC-B5C041F60641}"/>
              </a:ext>
            </a:extLst>
          </p:cNvPr>
          <p:cNvGrpSpPr/>
          <p:nvPr/>
        </p:nvGrpSpPr>
        <p:grpSpPr>
          <a:xfrm>
            <a:off x="6014094" y="2691943"/>
            <a:ext cx="211495" cy="327055"/>
            <a:chOff x="5405903" y="3531870"/>
            <a:chExt cx="254054" cy="979574"/>
          </a:xfrm>
          <a:solidFill>
            <a:schemeClr val="tx1"/>
          </a:solidFill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7E6AE11-740A-4EAD-B916-F5AF2EDF2CF7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0" y="3531870"/>
              <a:ext cx="0" cy="769620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Flowchart: Extract 173">
              <a:extLst>
                <a:ext uri="{FF2B5EF4-FFF2-40B4-BE49-F238E27FC236}">
                  <a16:creationId xmlns:a16="http://schemas.microsoft.com/office/drawing/2014/main" id="{16F2A070-5B4F-433E-8607-C9976D191E4A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622B6E9-A3C6-49B8-8046-9114E3673617}"/>
              </a:ext>
            </a:extLst>
          </p:cNvPr>
          <p:cNvGrpSpPr/>
          <p:nvPr/>
        </p:nvGrpSpPr>
        <p:grpSpPr>
          <a:xfrm>
            <a:off x="5989564" y="1802225"/>
            <a:ext cx="211495" cy="266094"/>
            <a:chOff x="5405903" y="3581957"/>
            <a:chExt cx="254054" cy="796989"/>
          </a:xfrm>
          <a:solidFill>
            <a:schemeClr val="tx1"/>
          </a:solidFill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03F6A78-2F0E-4E8C-B533-B4CA4112B5ED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2" y="3581957"/>
              <a:ext cx="0" cy="562440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Flowchart: Extract 171">
              <a:extLst>
                <a:ext uri="{FF2B5EF4-FFF2-40B4-BE49-F238E27FC236}">
                  <a16:creationId xmlns:a16="http://schemas.microsoft.com/office/drawing/2014/main" id="{414D5B82-8529-4049-9E1E-0121C6ECF20C}"/>
                </a:ext>
              </a:extLst>
            </p:cNvPr>
            <p:cNvSpPr/>
            <p:nvPr/>
          </p:nvSpPr>
          <p:spPr>
            <a:xfrm rot="10800000">
              <a:off x="5405903" y="4154505"/>
              <a:ext cx="254054" cy="224441"/>
            </a:xfrm>
            <a:prstGeom prst="flowChartExtract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C01C1F-4AB9-4536-90B7-9B9758965BD5}"/>
              </a:ext>
            </a:extLst>
          </p:cNvPr>
          <p:cNvCxnSpPr>
            <a:cxnSpLocks/>
          </p:cNvCxnSpPr>
          <p:nvPr/>
        </p:nvCxnSpPr>
        <p:spPr>
          <a:xfrm>
            <a:off x="2552413" y="3138099"/>
            <a:ext cx="7324644" cy="1990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8F1C87E-50AF-4D7F-87C8-B01EA59FF955}"/>
              </a:ext>
            </a:extLst>
          </p:cNvPr>
          <p:cNvGrpSpPr/>
          <p:nvPr/>
        </p:nvGrpSpPr>
        <p:grpSpPr>
          <a:xfrm>
            <a:off x="4050356" y="3135731"/>
            <a:ext cx="153923" cy="278068"/>
            <a:chOff x="5405903" y="3589434"/>
            <a:chExt cx="254054" cy="922010"/>
          </a:xfrm>
          <a:solidFill>
            <a:schemeClr val="tx1"/>
          </a:solidFill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1CCAEB4-7D51-4AC6-8906-20ED096A65C8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1" y="3589434"/>
              <a:ext cx="0" cy="769620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Flowchart: Extract 169">
              <a:extLst>
                <a:ext uri="{FF2B5EF4-FFF2-40B4-BE49-F238E27FC236}">
                  <a16:creationId xmlns:a16="http://schemas.microsoft.com/office/drawing/2014/main" id="{937ABBF3-9C96-415F-99D8-59F09DB4E881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9AB78C1-912C-4720-B005-2085567F8931}"/>
              </a:ext>
            </a:extLst>
          </p:cNvPr>
          <p:cNvCxnSpPr>
            <a:cxnSpLocks/>
          </p:cNvCxnSpPr>
          <p:nvPr/>
        </p:nvCxnSpPr>
        <p:spPr>
          <a:xfrm>
            <a:off x="2552413" y="4843887"/>
            <a:ext cx="7324644" cy="1990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162C0DC-8293-417A-A07F-456DFF1694BB}"/>
              </a:ext>
            </a:extLst>
          </p:cNvPr>
          <p:cNvCxnSpPr>
            <a:cxnSpLocks/>
          </p:cNvCxnSpPr>
          <p:nvPr/>
        </p:nvCxnSpPr>
        <p:spPr>
          <a:xfrm>
            <a:off x="2552413" y="4950381"/>
            <a:ext cx="7324644" cy="1990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Terminator 114">
            <a:extLst>
              <a:ext uri="{FF2B5EF4-FFF2-40B4-BE49-F238E27FC236}">
                <a16:creationId xmlns:a16="http://schemas.microsoft.com/office/drawing/2014/main" id="{944719F7-C999-431B-B4D5-4D3B3D2FBC4A}"/>
              </a:ext>
            </a:extLst>
          </p:cNvPr>
          <p:cNvSpPr/>
          <p:nvPr/>
        </p:nvSpPr>
        <p:spPr>
          <a:xfrm>
            <a:off x="5337301" y="5276579"/>
            <a:ext cx="1536841" cy="317072"/>
          </a:xfrm>
          <a:prstGeom prst="flowChartTermina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C02E460-289C-45BF-AC0A-BB539B5C2AA8}"/>
              </a:ext>
            </a:extLst>
          </p:cNvPr>
          <p:cNvGrpSpPr/>
          <p:nvPr/>
        </p:nvGrpSpPr>
        <p:grpSpPr>
          <a:xfrm>
            <a:off x="6018350" y="4956270"/>
            <a:ext cx="211495" cy="315481"/>
            <a:chOff x="5405903" y="3566536"/>
            <a:chExt cx="254054" cy="944908"/>
          </a:xfrm>
          <a:solidFill>
            <a:schemeClr val="tx1"/>
          </a:solidFill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FBEBCAC-19D6-46D0-B515-83FF31FD4C02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1" y="3566536"/>
              <a:ext cx="0" cy="769621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Flowchart: Extract 167">
              <a:extLst>
                <a:ext uri="{FF2B5EF4-FFF2-40B4-BE49-F238E27FC236}">
                  <a16:creationId xmlns:a16="http://schemas.microsoft.com/office/drawing/2014/main" id="{8795FD53-29F7-4AC8-9CA0-E666C19E5AE3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E7650F1-C44C-48FE-B832-AF146CD75A0B}"/>
              </a:ext>
            </a:extLst>
          </p:cNvPr>
          <p:cNvGrpSpPr/>
          <p:nvPr/>
        </p:nvGrpSpPr>
        <p:grpSpPr>
          <a:xfrm>
            <a:off x="6014922" y="5602985"/>
            <a:ext cx="211495" cy="286545"/>
            <a:chOff x="5405903" y="3653204"/>
            <a:chExt cx="254054" cy="858240"/>
          </a:xfrm>
          <a:solidFill>
            <a:schemeClr val="tx1"/>
          </a:solidFill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5C68DBC-1504-496C-8C0A-5F52232E1F37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1" y="3653204"/>
              <a:ext cx="0" cy="769620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Flowchart: Extract 164">
              <a:extLst>
                <a:ext uri="{FF2B5EF4-FFF2-40B4-BE49-F238E27FC236}">
                  <a16:creationId xmlns:a16="http://schemas.microsoft.com/office/drawing/2014/main" id="{1C874DD9-C4DF-433F-8099-B2762C8F97F9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Flowchart: Terminator 118">
            <a:extLst>
              <a:ext uri="{FF2B5EF4-FFF2-40B4-BE49-F238E27FC236}">
                <a16:creationId xmlns:a16="http://schemas.microsoft.com/office/drawing/2014/main" id="{372E8C02-64DB-46E4-ACFC-5A83FF2A4221}"/>
              </a:ext>
            </a:extLst>
          </p:cNvPr>
          <p:cNvSpPr/>
          <p:nvPr/>
        </p:nvSpPr>
        <p:spPr>
          <a:xfrm>
            <a:off x="6938102" y="3423641"/>
            <a:ext cx="2938955" cy="412362"/>
          </a:xfrm>
          <a:prstGeom prst="flowChartTermina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Members</a:t>
            </a:r>
          </a:p>
        </p:txBody>
      </p:sp>
      <p:sp>
        <p:nvSpPr>
          <p:cNvPr id="121" name="Flowchart: Terminator 120">
            <a:extLst>
              <a:ext uri="{FF2B5EF4-FFF2-40B4-BE49-F238E27FC236}">
                <a16:creationId xmlns:a16="http://schemas.microsoft.com/office/drawing/2014/main" id="{0D8ADF39-BA7A-4449-B984-43D3F6C1BAE9}"/>
              </a:ext>
            </a:extLst>
          </p:cNvPr>
          <p:cNvSpPr/>
          <p:nvPr/>
        </p:nvSpPr>
        <p:spPr>
          <a:xfrm>
            <a:off x="6935587" y="4131890"/>
            <a:ext cx="2938955" cy="412362"/>
          </a:xfrm>
          <a:prstGeom prst="flowChartTermina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Accounts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BD53E0-AB45-4C1F-980A-DA54E07C1FB0}"/>
              </a:ext>
            </a:extLst>
          </p:cNvPr>
          <p:cNvGrpSpPr/>
          <p:nvPr/>
        </p:nvGrpSpPr>
        <p:grpSpPr>
          <a:xfrm>
            <a:off x="8387576" y="3146593"/>
            <a:ext cx="153923" cy="283357"/>
            <a:chOff x="5405903" y="3571898"/>
            <a:chExt cx="254054" cy="939546"/>
          </a:xfrm>
          <a:solidFill>
            <a:schemeClr val="tx1"/>
          </a:solidFill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681C019-E8B9-4686-8822-DA56627D00BA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1" y="3571898"/>
              <a:ext cx="0" cy="769620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Extract 157">
              <a:extLst>
                <a:ext uri="{FF2B5EF4-FFF2-40B4-BE49-F238E27FC236}">
                  <a16:creationId xmlns:a16="http://schemas.microsoft.com/office/drawing/2014/main" id="{27D4107F-EEE0-4E0E-A824-534C3A4AEE8A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740E667-0F2F-440E-9635-A05B1764E5CB}"/>
              </a:ext>
            </a:extLst>
          </p:cNvPr>
          <p:cNvGrpSpPr/>
          <p:nvPr/>
        </p:nvGrpSpPr>
        <p:grpSpPr>
          <a:xfrm rot="18855169">
            <a:off x="4890641" y="3582678"/>
            <a:ext cx="1022759" cy="1595063"/>
            <a:chOff x="5235462" y="3666481"/>
            <a:chExt cx="550231" cy="806138"/>
          </a:xfrm>
          <a:solidFill>
            <a:schemeClr val="tx1"/>
          </a:solidFill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4C38B59-CF21-4EE7-A515-20F081CDC33C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 rot="2744831">
              <a:off x="5173339" y="3728604"/>
              <a:ext cx="674478" cy="550231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Flowchart: Extract 144">
              <a:extLst>
                <a:ext uri="{FF2B5EF4-FFF2-40B4-BE49-F238E27FC236}">
                  <a16:creationId xmlns:a16="http://schemas.microsoft.com/office/drawing/2014/main" id="{158FC4AA-C179-481D-B229-61E2E46775B8}"/>
                </a:ext>
              </a:extLst>
            </p:cNvPr>
            <p:cNvSpPr/>
            <p:nvPr/>
          </p:nvSpPr>
          <p:spPr>
            <a:xfrm rot="10800000">
              <a:off x="5545613" y="4415455"/>
              <a:ext cx="59567" cy="57164"/>
            </a:xfrm>
            <a:prstGeom prst="flowChartExtract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652356A-EF60-4937-BA60-7C2B472FA582}"/>
              </a:ext>
            </a:extLst>
          </p:cNvPr>
          <p:cNvGrpSpPr/>
          <p:nvPr/>
        </p:nvGrpSpPr>
        <p:grpSpPr>
          <a:xfrm>
            <a:off x="8424600" y="3836003"/>
            <a:ext cx="211495" cy="277333"/>
            <a:chOff x="5405903" y="3680794"/>
            <a:chExt cx="254054" cy="830650"/>
          </a:xfrm>
          <a:solidFill>
            <a:schemeClr val="tx1"/>
          </a:solidFill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006FE40-6C1F-4F28-B2B1-3F268400DD4B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29" y="3680794"/>
              <a:ext cx="1" cy="62069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Flowchart: Extract 142">
              <a:extLst>
                <a:ext uri="{FF2B5EF4-FFF2-40B4-BE49-F238E27FC236}">
                  <a16:creationId xmlns:a16="http://schemas.microsoft.com/office/drawing/2014/main" id="{5F1312D3-5FB1-46F2-8201-1C33DC5651F6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C1F8F5E-575A-4CEF-BA70-E37C53B5A6C7}"/>
              </a:ext>
            </a:extLst>
          </p:cNvPr>
          <p:cNvGrpSpPr/>
          <p:nvPr/>
        </p:nvGrpSpPr>
        <p:grpSpPr>
          <a:xfrm>
            <a:off x="5845469" y="5903012"/>
            <a:ext cx="557257" cy="486326"/>
            <a:chOff x="5428887" y="6188021"/>
            <a:chExt cx="557257" cy="486326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70DD7EE-E0AA-437B-825D-27DEEEDCF542}"/>
                </a:ext>
              </a:extLst>
            </p:cNvPr>
            <p:cNvSpPr/>
            <p:nvPr/>
          </p:nvSpPr>
          <p:spPr>
            <a:xfrm>
              <a:off x="5428887" y="6188021"/>
              <a:ext cx="557257" cy="486326"/>
            </a:xfrm>
            <a:prstGeom prst="ellips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2B4C9EB-2B0F-40A8-AC00-4BF58D657E07}"/>
                </a:ext>
              </a:extLst>
            </p:cNvPr>
            <p:cNvSpPr/>
            <p:nvPr/>
          </p:nvSpPr>
          <p:spPr>
            <a:xfrm>
              <a:off x="5569150" y="6331403"/>
              <a:ext cx="267863" cy="2118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DA7B402-02AD-4242-89DF-DF50AD6A097C}"/>
              </a:ext>
            </a:extLst>
          </p:cNvPr>
          <p:cNvGrpSpPr/>
          <p:nvPr/>
        </p:nvGrpSpPr>
        <p:grpSpPr>
          <a:xfrm rot="3581702">
            <a:off x="6891633" y="3413232"/>
            <a:ext cx="630457" cy="2212174"/>
            <a:chOff x="5563685" y="3364520"/>
            <a:chExt cx="339178" cy="1118023"/>
          </a:xfrm>
          <a:solidFill>
            <a:schemeClr val="tx1"/>
          </a:solidFill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6FB785-66E0-446A-A40A-58EF61E66C35}"/>
                </a:ext>
              </a:extLst>
            </p:cNvPr>
            <p:cNvCxnSpPr>
              <a:cxnSpLocks/>
              <a:stCxn id="121" idx="2"/>
              <a:endCxn id="68" idx="2"/>
            </p:cNvCxnSpPr>
            <p:nvPr/>
          </p:nvCxnSpPr>
          <p:spPr>
            <a:xfrm rot="18018298" flipH="1">
              <a:off x="5281762" y="3847024"/>
              <a:ext cx="1103605" cy="13859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owchart: Extract 67">
              <a:extLst>
                <a:ext uri="{FF2B5EF4-FFF2-40B4-BE49-F238E27FC236}">
                  <a16:creationId xmlns:a16="http://schemas.microsoft.com/office/drawing/2014/main" id="{B0C78729-BF9E-48C9-9204-BA16150EA965}"/>
                </a:ext>
              </a:extLst>
            </p:cNvPr>
            <p:cNvSpPr/>
            <p:nvPr/>
          </p:nvSpPr>
          <p:spPr>
            <a:xfrm rot="11199518">
              <a:off x="5563685" y="4425379"/>
              <a:ext cx="59567" cy="57164"/>
            </a:xfrm>
            <a:prstGeom prst="flowChartExtract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23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>
            <a:extLst>
              <a:ext uri="{FF2B5EF4-FFF2-40B4-BE49-F238E27FC236}">
                <a16:creationId xmlns:a16="http://schemas.microsoft.com/office/drawing/2014/main" id="{C0BA1576-B1AB-4D14-B0B9-5F5310557FF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13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94F08EF-4714-44C4-9E89-A124C93BA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AB194915-53EB-4A91-BF67-DCEDF426B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BA0FDE4C-1A48-4A0C-BB33-CC2F5748BA6E}"/>
              </a:ext>
            </a:extLst>
          </p:cNvPr>
          <p:cNvSpPr/>
          <p:nvPr/>
        </p:nvSpPr>
        <p:spPr>
          <a:xfrm>
            <a:off x="369048" y="903132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Activity Diagram - Visitor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B06692-545E-4643-868E-B6CA04799F6D}"/>
              </a:ext>
            </a:extLst>
          </p:cNvPr>
          <p:cNvGrpSpPr/>
          <p:nvPr/>
        </p:nvGrpSpPr>
        <p:grpSpPr>
          <a:xfrm>
            <a:off x="299543" y="87070"/>
            <a:ext cx="11615653" cy="6713926"/>
            <a:chOff x="299543" y="110820"/>
            <a:chExt cx="11615653" cy="6713926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5307683F-6A83-4B07-8DC2-1993B29FB566}"/>
                </a:ext>
              </a:extLst>
            </p:cNvPr>
            <p:cNvSpPr/>
            <p:nvPr/>
          </p:nvSpPr>
          <p:spPr>
            <a:xfrm>
              <a:off x="5171433" y="962702"/>
              <a:ext cx="1801558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id="{CFBBC32E-6D02-4AD6-B8CE-DC2E21F957C3}"/>
                </a:ext>
              </a:extLst>
            </p:cNvPr>
            <p:cNvSpPr/>
            <p:nvPr/>
          </p:nvSpPr>
          <p:spPr>
            <a:xfrm>
              <a:off x="5057896" y="1564891"/>
              <a:ext cx="2006402" cy="655324"/>
            </a:xfrm>
            <a:prstGeom prst="flowChartDecis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2D4040F-21DA-49C8-8488-B6B7948EADC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40" y="2577115"/>
              <a:ext cx="7880767" cy="7100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Terminator 30">
              <a:extLst>
                <a:ext uri="{FF2B5EF4-FFF2-40B4-BE49-F238E27FC236}">
                  <a16:creationId xmlns:a16="http://schemas.microsoft.com/office/drawing/2014/main" id="{88075CFF-F10A-4B4C-AD95-6C7D2CA841D5}"/>
                </a:ext>
              </a:extLst>
            </p:cNvPr>
            <p:cNvSpPr/>
            <p:nvPr/>
          </p:nvSpPr>
          <p:spPr>
            <a:xfrm>
              <a:off x="7776921" y="1753394"/>
              <a:ext cx="641882" cy="268799"/>
            </a:xfrm>
            <a:prstGeom prst="flowChartTerminator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501525B-8ADE-41CA-9829-BC13228BD1A1}"/>
                </a:ext>
              </a:extLst>
            </p:cNvPr>
            <p:cNvGrpSpPr/>
            <p:nvPr/>
          </p:nvGrpSpPr>
          <p:grpSpPr>
            <a:xfrm>
              <a:off x="5940129" y="1290527"/>
              <a:ext cx="225826" cy="240304"/>
              <a:chOff x="5396839" y="3531870"/>
              <a:chExt cx="254054" cy="84900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70447FE-C215-40BA-997B-317918C2B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Flowchart: Extract 96">
                <a:extLst>
                  <a:ext uri="{FF2B5EF4-FFF2-40B4-BE49-F238E27FC236}">
                    <a16:creationId xmlns:a16="http://schemas.microsoft.com/office/drawing/2014/main" id="{D5EF287F-998D-4222-B121-26DF5FC52FCF}"/>
                  </a:ext>
                </a:extLst>
              </p:cNvPr>
              <p:cNvSpPr/>
              <p:nvPr/>
            </p:nvSpPr>
            <p:spPr>
              <a:xfrm rot="10800000">
                <a:off x="5396839" y="4156431"/>
                <a:ext cx="254054" cy="224439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5DA8FBA-26A6-4516-81FF-BC6A82B23F61}"/>
                </a:ext>
              </a:extLst>
            </p:cNvPr>
            <p:cNvCxnSpPr>
              <a:cxnSpLocks/>
              <a:stCxn id="108" idx="3"/>
              <a:endCxn id="20" idx="1"/>
            </p:cNvCxnSpPr>
            <p:nvPr/>
          </p:nvCxnSpPr>
          <p:spPr>
            <a:xfrm>
              <a:off x="4271397" y="1867526"/>
              <a:ext cx="786499" cy="2502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B350CF0-5FD7-44AF-97FD-7D4A85B133ED}"/>
                </a:ext>
              </a:extLst>
            </p:cNvPr>
            <p:cNvGrpSpPr/>
            <p:nvPr/>
          </p:nvGrpSpPr>
          <p:grpSpPr>
            <a:xfrm>
              <a:off x="6001014" y="588635"/>
              <a:ext cx="154055" cy="356666"/>
              <a:chOff x="5405903" y="3531870"/>
              <a:chExt cx="254054" cy="979574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D5F1DDA-6FCE-46A2-AE40-F9E19965B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lowchart: Extract 87">
                <a:extLst>
                  <a:ext uri="{FF2B5EF4-FFF2-40B4-BE49-F238E27FC236}">
                    <a16:creationId xmlns:a16="http://schemas.microsoft.com/office/drawing/2014/main" id="{390DD558-1E32-46D3-BC46-18B61AE2F618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83DDAAF-514A-4506-8450-3A486AEADC1D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7031716" y="1887794"/>
              <a:ext cx="745205" cy="395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3A3A082-7359-4747-8C5E-A23C8BE58FB7}"/>
                </a:ext>
              </a:extLst>
            </p:cNvPr>
            <p:cNvGrpSpPr/>
            <p:nvPr/>
          </p:nvGrpSpPr>
          <p:grpSpPr>
            <a:xfrm>
              <a:off x="2881910" y="1870093"/>
              <a:ext cx="198862" cy="703811"/>
              <a:chOff x="5433099" y="3531870"/>
              <a:chExt cx="216487" cy="909794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9DE5D0F-B1E8-4CFB-849E-1B63F8D2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lowchart: Extract 93">
                <a:extLst>
                  <a:ext uri="{FF2B5EF4-FFF2-40B4-BE49-F238E27FC236}">
                    <a16:creationId xmlns:a16="http://schemas.microsoft.com/office/drawing/2014/main" id="{C909C17C-9779-4E61-BC77-0E2F70C5F238}"/>
                  </a:ext>
                </a:extLst>
              </p:cNvPr>
              <p:cNvSpPr/>
              <p:nvPr/>
            </p:nvSpPr>
            <p:spPr>
              <a:xfrm rot="10800000">
                <a:off x="5433099" y="4287004"/>
                <a:ext cx="216487" cy="154660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EA4F6D-94AB-4B3D-A4C0-66271B454975}"/>
                </a:ext>
              </a:extLst>
            </p:cNvPr>
            <p:cNvGrpSpPr/>
            <p:nvPr/>
          </p:nvGrpSpPr>
          <p:grpSpPr>
            <a:xfrm>
              <a:off x="10585526" y="1883064"/>
              <a:ext cx="198861" cy="362414"/>
              <a:chOff x="5419646" y="4018472"/>
              <a:chExt cx="216486" cy="468482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79C6948-6063-4197-805A-F6793602B1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Flowchart: Extract 99">
                <a:extLst>
                  <a:ext uri="{FF2B5EF4-FFF2-40B4-BE49-F238E27FC236}">
                    <a16:creationId xmlns:a16="http://schemas.microsoft.com/office/drawing/2014/main" id="{0DA51EDC-664D-46D3-8D2E-1D5998A57CF1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8" name="Flowchart: Terminator 107">
              <a:extLst>
                <a:ext uri="{FF2B5EF4-FFF2-40B4-BE49-F238E27FC236}">
                  <a16:creationId xmlns:a16="http://schemas.microsoft.com/office/drawing/2014/main" id="{811E9E5F-D8ED-4393-AAE1-18AC241BB397}"/>
                </a:ext>
              </a:extLst>
            </p:cNvPr>
            <p:cNvSpPr/>
            <p:nvPr/>
          </p:nvSpPr>
          <p:spPr>
            <a:xfrm>
              <a:off x="3749982" y="1712854"/>
              <a:ext cx="521415" cy="309343"/>
            </a:xfrm>
            <a:prstGeom prst="flowChartTerminator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B7C25DD-3FAE-4A4D-8D22-1BC059A2EA08}"/>
                </a:ext>
              </a:extLst>
            </p:cNvPr>
            <p:cNvCxnSpPr>
              <a:cxnSpLocks/>
            </p:cNvCxnSpPr>
            <p:nvPr/>
          </p:nvCxnSpPr>
          <p:spPr>
            <a:xfrm>
              <a:off x="2964736" y="1874863"/>
              <a:ext cx="739256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81A92D0-5B35-4846-B2EA-E79D6328AAC2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8418803" y="1887794"/>
              <a:ext cx="2263429" cy="395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lowchart: Terminator 111">
              <a:extLst>
                <a:ext uri="{FF2B5EF4-FFF2-40B4-BE49-F238E27FC236}">
                  <a16:creationId xmlns:a16="http://schemas.microsoft.com/office/drawing/2014/main" id="{5515C29F-1FAE-4624-91CE-F1D78188B51E}"/>
                </a:ext>
              </a:extLst>
            </p:cNvPr>
            <p:cNvSpPr/>
            <p:nvPr/>
          </p:nvSpPr>
          <p:spPr>
            <a:xfrm>
              <a:off x="299543" y="2851792"/>
              <a:ext cx="1260206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</a:p>
          </p:txBody>
        </p:sp>
        <p:sp>
          <p:nvSpPr>
            <p:cNvPr id="113" name="Flowchart: Terminator 112">
              <a:extLst>
                <a:ext uri="{FF2B5EF4-FFF2-40B4-BE49-F238E27FC236}">
                  <a16:creationId xmlns:a16="http://schemas.microsoft.com/office/drawing/2014/main" id="{49F9774F-C263-45E4-A801-0681776FA35D}"/>
                </a:ext>
              </a:extLst>
            </p:cNvPr>
            <p:cNvSpPr/>
            <p:nvPr/>
          </p:nvSpPr>
          <p:spPr>
            <a:xfrm>
              <a:off x="3859840" y="2889797"/>
              <a:ext cx="1342248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 Us</a:t>
              </a:r>
            </a:p>
          </p:txBody>
        </p:sp>
        <p:sp>
          <p:nvSpPr>
            <p:cNvPr id="114" name="Flowchart: Terminator 113">
              <a:extLst>
                <a:ext uri="{FF2B5EF4-FFF2-40B4-BE49-F238E27FC236}">
                  <a16:creationId xmlns:a16="http://schemas.microsoft.com/office/drawing/2014/main" id="{3912880D-8488-4B42-A6D2-35611DD75F90}"/>
                </a:ext>
              </a:extLst>
            </p:cNvPr>
            <p:cNvSpPr/>
            <p:nvPr/>
          </p:nvSpPr>
          <p:spPr>
            <a:xfrm>
              <a:off x="1851491" y="2877459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 Us</a:t>
              </a:r>
            </a:p>
          </p:txBody>
        </p:sp>
        <p:sp>
          <p:nvSpPr>
            <p:cNvPr id="118" name="Flowchart: Terminator 117">
              <a:extLst>
                <a:ext uri="{FF2B5EF4-FFF2-40B4-BE49-F238E27FC236}">
                  <a16:creationId xmlns:a16="http://schemas.microsoft.com/office/drawing/2014/main" id="{BE8762DC-953C-4D61-89B6-05077E4A6441}"/>
                </a:ext>
              </a:extLst>
            </p:cNvPr>
            <p:cNvSpPr/>
            <p:nvPr/>
          </p:nvSpPr>
          <p:spPr>
            <a:xfrm>
              <a:off x="6428966" y="3570131"/>
              <a:ext cx="1928101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 Biodata</a:t>
              </a:r>
            </a:p>
          </p:txBody>
        </p:sp>
        <p:sp>
          <p:nvSpPr>
            <p:cNvPr id="127" name="Flowchart: Terminator 126">
              <a:extLst>
                <a:ext uri="{FF2B5EF4-FFF2-40B4-BE49-F238E27FC236}">
                  <a16:creationId xmlns:a16="http://schemas.microsoft.com/office/drawing/2014/main" id="{5480A9EE-33A6-4E4C-BD04-4C05F3F596D5}"/>
                </a:ext>
              </a:extLst>
            </p:cNvPr>
            <p:cNvSpPr/>
            <p:nvPr/>
          </p:nvSpPr>
          <p:spPr>
            <a:xfrm>
              <a:off x="629607" y="3536757"/>
              <a:ext cx="1801558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Chatting</a:t>
              </a:r>
            </a:p>
          </p:txBody>
        </p:sp>
        <p:sp>
          <p:nvSpPr>
            <p:cNvPr id="146" name="Flowchart: Terminator 145">
              <a:extLst>
                <a:ext uri="{FF2B5EF4-FFF2-40B4-BE49-F238E27FC236}">
                  <a16:creationId xmlns:a16="http://schemas.microsoft.com/office/drawing/2014/main" id="{A95A8F91-8EA4-443B-A433-5C8E708CBC29}"/>
                </a:ext>
              </a:extLst>
            </p:cNvPr>
            <p:cNvSpPr/>
            <p:nvPr/>
          </p:nvSpPr>
          <p:spPr>
            <a:xfrm>
              <a:off x="5540342" y="2907651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</a:p>
          </p:txBody>
        </p:sp>
        <p:sp>
          <p:nvSpPr>
            <p:cNvPr id="147" name="Flowchart: Terminator 146">
              <a:extLst>
                <a:ext uri="{FF2B5EF4-FFF2-40B4-BE49-F238E27FC236}">
                  <a16:creationId xmlns:a16="http://schemas.microsoft.com/office/drawing/2014/main" id="{8D7CFDDB-7DCE-4366-A42A-7A5621A0B7D9}"/>
                </a:ext>
              </a:extLst>
            </p:cNvPr>
            <p:cNvSpPr/>
            <p:nvPr/>
          </p:nvSpPr>
          <p:spPr>
            <a:xfrm>
              <a:off x="4705720" y="3549361"/>
              <a:ext cx="1549776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56" name="Flowchart: Terminator 155">
              <a:extLst>
                <a:ext uri="{FF2B5EF4-FFF2-40B4-BE49-F238E27FC236}">
                  <a16:creationId xmlns:a16="http://schemas.microsoft.com/office/drawing/2014/main" id="{D71268DD-DD17-425D-B310-D816BA843787}"/>
                </a:ext>
              </a:extLst>
            </p:cNvPr>
            <p:cNvSpPr/>
            <p:nvPr/>
          </p:nvSpPr>
          <p:spPr>
            <a:xfrm>
              <a:off x="2653696" y="3541729"/>
              <a:ext cx="1878554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Biodata</a:t>
              </a:r>
            </a:p>
          </p:txBody>
        </p:sp>
        <p:sp>
          <p:nvSpPr>
            <p:cNvPr id="158" name="Flowchart: Terminator 157">
              <a:extLst>
                <a:ext uri="{FF2B5EF4-FFF2-40B4-BE49-F238E27FC236}">
                  <a16:creationId xmlns:a16="http://schemas.microsoft.com/office/drawing/2014/main" id="{32A884C5-C64B-4646-B6A7-DCC65FA7D1A0}"/>
                </a:ext>
              </a:extLst>
            </p:cNvPr>
            <p:cNvSpPr/>
            <p:nvPr/>
          </p:nvSpPr>
          <p:spPr>
            <a:xfrm>
              <a:off x="7757791" y="2908676"/>
              <a:ext cx="1019925" cy="306410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FAQ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198C8C7-5817-4550-B2BA-A18361DCC46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18" y="2592550"/>
              <a:ext cx="0" cy="29057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7F96D93-5DC7-4321-9478-65EAD4A4BE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0160" y="2577115"/>
              <a:ext cx="5378" cy="95964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50D109F-D5F4-49F4-A1F3-016684CF9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6722" y="2592550"/>
              <a:ext cx="19362" cy="9685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021E161-9530-4AE2-AC1C-BC7E4F5CFF55}"/>
                </a:ext>
              </a:extLst>
            </p:cNvPr>
            <p:cNvCxnSpPr>
              <a:cxnSpLocks/>
            </p:cNvCxnSpPr>
            <p:nvPr/>
          </p:nvCxnSpPr>
          <p:spPr>
            <a:xfrm>
              <a:off x="5383419" y="2617587"/>
              <a:ext cx="0" cy="93243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E278EBF-D6D7-405A-B54D-92C542A02905}"/>
                </a:ext>
              </a:extLst>
            </p:cNvPr>
            <p:cNvCxnSpPr>
              <a:cxnSpLocks/>
            </p:cNvCxnSpPr>
            <p:nvPr/>
          </p:nvCxnSpPr>
          <p:spPr>
            <a:xfrm>
              <a:off x="7283235" y="2641823"/>
              <a:ext cx="17660" cy="93976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48CC20B-7908-4133-9DAB-2FA756B89A54}"/>
                </a:ext>
              </a:extLst>
            </p:cNvPr>
            <p:cNvGrpSpPr/>
            <p:nvPr/>
          </p:nvGrpSpPr>
          <p:grpSpPr>
            <a:xfrm>
              <a:off x="3504122" y="3868647"/>
              <a:ext cx="239234" cy="359751"/>
              <a:chOff x="5470764" y="4029377"/>
              <a:chExt cx="152019" cy="338775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830DF399-1644-40FC-8E91-CB1B4EB9D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Flowchart: Extract 195">
                <a:extLst>
                  <a:ext uri="{FF2B5EF4-FFF2-40B4-BE49-F238E27FC236}">
                    <a16:creationId xmlns:a16="http://schemas.microsoft.com/office/drawing/2014/main" id="{AA1C0734-9B81-4667-B3A0-FF1A7EC4A399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FC4119F8-EB61-46FA-AA5E-8DEF52361E48}"/>
                </a:ext>
              </a:extLst>
            </p:cNvPr>
            <p:cNvGrpSpPr/>
            <p:nvPr/>
          </p:nvGrpSpPr>
          <p:grpSpPr>
            <a:xfrm>
              <a:off x="1559749" y="3859937"/>
              <a:ext cx="239234" cy="359760"/>
              <a:chOff x="5470764" y="4029377"/>
              <a:chExt cx="152019" cy="338784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2CE7D590-03FA-4708-9832-ADF9B5BF4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Flowchart: Extract 201">
                <a:extLst>
                  <a:ext uri="{FF2B5EF4-FFF2-40B4-BE49-F238E27FC236}">
                    <a16:creationId xmlns:a16="http://schemas.microsoft.com/office/drawing/2014/main" id="{C8E55FD4-3C95-4D9D-934B-9AF0E6C2BEE8}"/>
                  </a:ext>
                </a:extLst>
              </p:cNvPr>
              <p:cNvSpPr/>
              <p:nvPr/>
            </p:nvSpPr>
            <p:spPr>
              <a:xfrm rot="10800000">
                <a:off x="5470764" y="4278031"/>
                <a:ext cx="152019" cy="90130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96409F7-AD2C-414E-8C1C-5A35E6F44E8E}"/>
                </a:ext>
              </a:extLst>
            </p:cNvPr>
            <p:cNvGrpSpPr/>
            <p:nvPr/>
          </p:nvGrpSpPr>
          <p:grpSpPr>
            <a:xfrm>
              <a:off x="5276211" y="3876412"/>
              <a:ext cx="239234" cy="359751"/>
              <a:chOff x="5470764" y="4029377"/>
              <a:chExt cx="152019" cy="338775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3664485-1072-43BB-9D9D-A91101CCA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Flowchart: Extract 204">
                <a:extLst>
                  <a:ext uri="{FF2B5EF4-FFF2-40B4-BE49-F238E27FC236}">
                    <a16:creationId xmlns:a16="http://schemas.microsoft.com/office/drawing/2014/main" id="{0976F740-88C8-4A4B-A09E-71688CC94228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EB3F3C4-6DAA-4645-B94B-04B05205B9BF}"/>
                </a:ext>
              </a:extLst>
            </p:cNvPr>
            <p:cNvGrpSpPr/>
            <p:nvPr/>
          </p:nvGrpSpPr>
          <p:grpSpPr>
            <a:xfrm>
              <a:off x="7187754" y="3895039"/>
              <a:ext cx="239234" cy="359751"/>
              <a:chOff x="5470764" y="4029377"/>
              <a:chExt cx="152019" cy="338775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3B59604-B4A4-4622-A80D-32EB7CA4D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Flowchart: Extract 207">
                <a:extLst>
                  <a:ext uri="{FF2B5EF4-FFF2-40B4-BE49-F238E27FC236}">
                    <a16:creationId xmlns:a16="http://schemas.microsoft.com/office/drawing/2014/main" id="{6FD664BE-24A4-4821-9787-67A3955FB26E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685602F-02FE-41AE-A81C-E61AD27B7B6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76" y="2602490"/>
              <a:ext cx="0" cy="28659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D6C3906-C866-4BE1-8CA6-288360E9AD19}"/>
                </a:ext>
              </a:extLst>
            </p:cNvPr>
            <p:cNvCxnSpPr>
              <a:cxnSpLocks/>
            </p:cNvCxnSpPr>
            <p:nvPr/>
          </p:nvCxnSpPr>
          <p:spPr>
            <a:xfrm>
              <a:off x="6336859" y="2617587"/>
              <a:ext cx="0" cy="28528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077FA5A-7437-4644-9DE5-A8593EE1C077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71" y="2641823"/>
              <a:ext cx="8136" cy="26685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0FB04F2-B99C-4299-9AB5-BB1B04FDD0AC}"/>
                </a:ext>
              </a:extLst>
            </p:cNvPr>
            <p:cNvCxnSpPr>
              <a:cxnSpLocks/>
            </p:cNvCxnSpPr>
            <p:nvPr/>
          </p:nvCxnSpPr>
          <p:spPr>
            <a:xfrm>
              <a:off x="506093" y="4215792"/>
              <a:ext cx="8045025" cy="7140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10AD11C-DEE9-4BBA-8D76-2EA7A2B23C3A}"/>
                </a:ext>
              </a:extLst>
            </p:cNvPr>
            <p:cNvGrpSpPr/>
            <p:nvPr/>
          </p:nvGrpSpPr>
          <p:grpSpPr>
            <a:xfrm>
              <a:off x="2430279" y="3200586"/>
              <a:ext cx="239234" cy="1032143"/>
              <a:chOff x="5470764" y="3396193"/>
              <a:chExt cx="152019" cy="971959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0ADF5194-1BD8-4F0A-AA46-64E3AC0D8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Flowchart: Extract 214">
                <a:extLst>
                  <a:ext uri="{FF2B5EF4-FFF2-40B4-BE49-F238E27FC236}">
                    <a16:creationId xmlns:a16="http://schemas.microsoft.com/office/drawing/2014/main" id="{2AAC0CC5-DDEC-43E5-BB7C-D22CBFDC088C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7CE9E97-DBC1-4CDA-BAB2-F82EF6D80012}"/>
                </a:ext>
              </a:extLst>
            </p:cNvPr>
            <p:cNvGrpSpPr/>
            <p:nvPr/>
          </p:nvGrpSpPr>
          <p:grpSpPr>
            <a:xfrm>
              <a:off x="4495999" y="3205822"/>
              <a:ext cx="239234" cy="1032143"/>
              <a:chOff x="5470764" y="3396193"/>
              <a:chExt cx="152019" cy="971959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5C942CC-17BD-41B9-A609-45E15BF42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Flowchart: Extract 217">
                <a:extLst>
                  <a:ext uri="{FF2B5EF4-FFF2-40B4-BE49-F238E27FC236}">
                    <a16:creationId xmlns:a16="http://schemas.microsoft.com/office/drawing/2014/main" id="{A8890103-EDA3-41F6-8A3E-A53BC3411E25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3EC02DE-7C86-46B9-B041-5EFB42D08909}"/>
                </a:ext>
              </a:extLst>
            </p:cNvPr>
            <p:cNvGrpSpPr/>
            <p:nvPr/>
          </p:nvGrpSpPr>
          <p:grpSpPr>
            <a:xfrm>
              <a:off x="6238307" y="3224872"/>
              <a:ext cx="239234" cy="1032143"/>
              <a:chOff x="5470764" y="3396193"/>
              <a:chExt cx="152019" cy="971959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823D66D3-0FA5-4639-B5ED-9964006CD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Flowchart: Extract 220">
                <a:extLst>
                  <a:ext uri="{FF2B5EF4-FFF2-40B4-BE49-F238E27FC236}">
                    <a16:creationId xmlns:a16="http://schemas.microsoft.com/office/drawing/2014/main" id="{7C676D0E-AF58-44FC-9888-6041480CFF38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580299D-4016-498A-B53B-99F3BD3FEA66}"/>
                </a:ext>
              </a:extLst>
            </p:cNvPr>
            <p:cNvGrpSpPr/>
            <p:nvPr/>
          </p:nvGrpSpPr>
          <p:grpSpPr>
            <a:xfrm>
              <a:off x="8352055" y="3216849"/>
              <a:ext cx="198861" cy="1052941"/>
              <a:chOff x="5434491" y="3080562"/>
              <a:chExt cx="216486" cy="1361104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4D7E96C-43A7-4256-9D22-3EB4712B9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9694" y="3080562"/>
                <a:ext cx="3236" cy="1220928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lowchart: Extract 223">
                <a:extLst>
                  <a:ext uri="{FF2B5EF4-FFF2-40B4-BE49-F238E27FC236}">
                    <a16:creationId xmlns:a16="http://schemas.microsoft.com/office/drawing/2014/main" id="{92F7EB15-A7A6-4BBB-A7F0-98560D66DE8E}"/>
                  </a:ext>
                </a:extLst>
              </p:cNvPr>
              <p:cNvSpPr/>
              <p:nvPr/>
            </p:nvSpPr>
            <p:spPr>
              <a:xfrm rot="10800000">
                <a:off x="5434491" y="4287005"/>
                <a:ext cx="216486" cy="154661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28718D2E-2505-4821-8FA1-4A49B8076D8A}"/>
                </a:ext>
              </a:extLst>
            </p:cNvPr>
            <p:cNvGrpSpPr/>
            <p:nvPr/>
          </p:nvGrpSpPr>
          <p:grpSpPr>
            <a:xfrm>
              <a:off x="453834" y="3168996"/>
              <a:ext cx="239234" cy="1032143"/>
              <a:chOff x="5470764" y="3396193"/>
              <a:chExt cx="152019" cy="971959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976D778C-B592-46CE-A053-DEE295B9F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Flowchart: Extract 226">
                <a:extLst>
                  <a:ext uri="{FF2B5EF4-FFF2-40B4-BE49-F238E27FC236}">
                    <a16:creationId xmlns:a16="http://schemas.microsoft.com/office/drawing/2014/main" id="{D006259E-821E-4B42-9A50-F2E6B20B41B8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8" name="Flowchart: Terminator 227">
              <a:extLst>
                <a:ext uri="{FF2B5EF4-FFF2-40B4-BE49-F238E27FC236}">
                  <a16:creationId xmlns:a16="http://schemas.microsoft.com/office/drawing/2014/main" id="{7F241AD5-6D59-4B8B-8A07-6BB63AEE0110}"/>
                </a:ext>
              </a:extLst>
            </p:cNvPr>
            <p:cNvSpPr/>
            <p:nvPr/>
          </p:nvSpPr>
          <p:spPr>
            <a:xfrm>
              <a:off x="9940242" y="2251084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BF3CCB1-874F-4FA1-B128-8C6276781575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290" y="4801628"/>
              <a:ext cx="1" cy="10103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1990555-8FBD-4790-BFA7-6062814B40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8715" y="4836953"/>
              <a:ext cx="4485576" cy="5864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lowchart: Decision 232">
              <a:extLst>
                <a:ext uri="{FF2B5EF4-FFF2-40B4-BE49-F238E27FC236}">
                  <a16:creationId xmlns:a16="http://schemas.microsoft.com/office/drawing/2014/main" id="{1BA0C213-DFF6-419A-8187-DD81C59F22E9}"/>
                </a:ext>
              </a:extLst>
            </p:cNvPr>
            <p:cNvSpPr/>
            <p:nvPr/>
          </p:nvSpPr>
          <p:spPr>
            <a:xfrm>
              <a:off x="9950041" y="3618222"/>
              <a:ext cx="1568749" cy="514934"/>
            </a:xfrm>
            <a:prstGeom prst="flowChartDecis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Verify</a:t>
              </a:r>
            </a:p>
          </p:txBody>
        </p:sp>
        <p:sp>
          <p:nvSpPr>
            <p:cNvPr id="234" name="Flowchart: Terminator 233">
              <a:extLst>
                <a:ext uri="{FF2B5EF4-FFF2-40B4-BE49-F238E27FC236}">
                  <a16:creationId xmlns:a16="http://schemas.microsoft.com/office/drawing/2014/main" id="{BF0F3B40-B733-44B5-97D5-020FD6335E38}"/>
                </a:ext>
              </a:extLst>
            </p:cNvPr>
            <p:cNvSpPr/>
            <p:nvPr/>
          </p:nvSpPr>
          <p:spPr>
            <a:xfrm>
              <a:off x="9676868" y="2953322"/>
              <a:ext cx="2215035" cy="30248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Authentication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FC5E3F-8382-4F9C-9549-0BADA2F53C75}"/>
                </a:ext>
              </a:extLst>
            </p:cNvPr>
            <p:cNvSpPr/>
            <p:nvPr/>
          </p:nvSpPr>
          <p:spPr>
            <a:xfrm>
              <a:off x="9653577" y="4489774"/>
              <a:ext cx="2261619" cy="318317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 Success</a:t>
              </a:r>
            </a:p>
          </p:txBody>
        </p:sp>
        <p:sp>
          <p:nvSpPr>
            <p:cNvPr id="235" name="Flowchart: Terminator 234">
              <a:extLst>
                <a:ext uri="{FF2B5EF4-FFF2-40B4-BE49-F238E27FC236}">
                  <a16:creationId xmlns:a16="http://schemas.microsoft.com/office/drawing/2014/main" id="{23153ABE-0152-483A-9ECC-FB9190EA6A89}"/>
                </a:ext>
              </a:extLst>
            </p:cNvPr>
            <p:cNvSpPr/>
            <p:nvPr/>
          </p:nvSpPr>
          <p:spPr>
            <a:xfrm>
              <a:off x="5482109" y="5038831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</a:p>
          </p:txBody>
        </p:sp>
        <p:sp>
          <p:nvSpPr>
            <p:cNvPr id="236" name="Flowchart: Terminator 235">
              <a:extLst>
                <a:ext uri="{FF2B5EF4-FFF2-40B4-BE49-F238E27FC236}">
                  <a16:creationId xmlns:a16="http://schemas.microsoft.com/office/drawing/2014/main" id="{0ED6ACCF-500C-442E-833E-CA82CC8D980F}"/>
                </a:ext>
              </a:extLst>
            </p:cNvPr>
            <p:cNvSpPr/>
            <p:nvPr/>
          </p:nvSpPr>
          <p:spPr>
            <a:xfrm>
              <a:off x="5482109" y="5685010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BACE6E1B-AD71-46BD-91AE-BE0B79A28A5A}"/>
                </a:ext>
              </a:extLst>
            </p:cNvPr>
            <p:cNvGrpSpPr/>
            <p:nvPr/>
          </p:nvGrpSpPr>
          <p:grpSpPr>
            <a:xfrm>
              <a:off x="10609443" y="2585431"/>
              <a:ext cx="198861" cy="362414"/>
              <a:chOff x="5419646" y="4018472"/>
              <a:chExt cx="216486" cy="468482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231176D9-9C2A-4C7D-9ADC-8435F397FD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Flowchart: Extract 241">
                <a:extLst>
                  <a:ext uri="{FF2B5EF4-FFF2-40B4-BE49-F238E27FC236}">
                    <a16:creationId xmlns:a16="http://schemas.microsoft.com/office/drawing/2014/main" id="{36E2E4CA-AC75-4AB7-A1FC-00AD2F1B73B9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9AD53F6-0C81-4EF8-A276-5B73415B6744}"/>
                </a:ext>
              </a:extLst>
            </p:cNvPr>
            <p:cNvGrpSpPr/>
            <p:nvPr/>
          </p:nvGrpSpPr>
          <p:grpSpPr>
            <a:xfrm>
              <a:off x="10638918" y="3248151"/>
              <a:ext cx="198861" cy="362412"/>
              <a:chOff x="5419638" y="4018472"/>
              <a:chExt cx="216486" cy="468480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9C596695-795E-4EF3-B289-C03DD2FF2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lowchart: Extract 244">
                <a:extLst>
                  <a:ext uri="{FF2B5EF4-FFF2-40B4-BE49-F238E27FC236}">
                    <a16:creationId xmlns:a16="http://schemas.microsoft.com/office/drawing/2014/main" id="{CD3BE1B3-E781-44BF-92BB-336E942EFCC7}"/>
                  </a:ext>
                </a:extLst>
              </p:cNvPr>
              <p:cNvSpPr/>
              <p:nvPr/>
            </p:nvSpPr>
            <p:spPr>
              <a:xfrm rot="10800000">
                <a:off x="5419638" y="4332290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0C0D157-3BB1-4959-A481-DE9E239556AC}"/>
                </a:ext>
              </a:extLst>
            </p:cNvPr>
            <p:cNvGrpSpPr/>
            <p:nvPr/>
          </p:nvGrpSpPr>
          <p:grpSpPr>
            <a:xfrm>
              <a:off x="10645397" y="4115277"/>
              <a:ext cx="198861" cy="362414"/>
              <a:chOff x="5419646" y="4018472"/>
              <a:chExt cx="216486" cy="468482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A269AE8D-AB05-4396-9D76-3BB5EA11F8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Flowchart: Extract 247">
                <a:extLst>
                  <a:ext uri="{FF2B5EF4-FFF2-40B4-BE49-F238E27FC236}">
                    <a16:creationId xmlns:a16="http://schemas.microsoft.com/office/drawing/2014/main" id="{C93BFAC3-87E8-4E24-833E-0A6145F54535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AA78C170-AE59-4217-9810-BFFCD1D16DCC}"/>
                </a:ext>
              </a:extLst>
            </p:cNvPr>
            <p:cNvGrpSpPr/>
            <p:nvPr/>
          </p:nvGrpSpPr>
          <p:grpSpPr>
            <a:xfrm>
              <a:off x="6166196" y="4830881"/>
              <a:ext cx="198862" cy="204391"/>
              <a:chOff x="5443468" y="4177455"/>
              <a:chExt cx="216487" cy="264209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5D06D4D2-0D20-4360-8288-03EBA22D8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5073" y="4177455"/>
                <a:ext cx="0" cy="12403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Flowchart: Extract 250">
                <a:extLst>
                  <a:ext uri="{FF2B5EF4-FFF2-40B4-BE49-F238E27FC236}">
                    <a16:creationId xmlns:a16="http://schemas.microsoft.com/office/drawing/2014/main" id="{DDE3547B-0069-4CAB-92F6-C4ECBA7581D6}"/>
                  </a:ext>
                </a:extLst>
              </p:cNvPr>
              <p:cNvSpPr/>
              <p:nvPr/>
            </p:nvSpPr>
            <p:spPr>
              <a:xfrm rot="10800000">
                <a:off x="5443468" y="4287004"/>
                <a:ext cx="216487" cy="15466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A72EB4E-838A-49F8-B19A-B90E4ECE6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7008" y="4251495"/>
              <a:ext cx="1" cy="121635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9F855B1-918D-4D71-A6CE-60F26C3A0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7646" y="5467847"/>
              <a:ext cx="305854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796D5C74-97E2-4751-8D51-0F7D09B536E6}"/>
                </a:ext>
              </a:extLst>
            </p:cNvPr>
            <p:cNvGrpSpPr/>
            <p:nvPr/>
          </p:nvGrpSpPr>
          <p:grpSpPr>
            <a:xfrm>
              <a:off x="6156790" y="5365885"/>
              <a:ext cx="198861" cy="305717"/>
              <a:chOff x="5419646" y="4091763"/>
              <a:chExt cx="216486" cy="395191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37627142-4053-4029-BBBC-15C372CE0395}"/>
                  </a:ext>
                </a:extLst>
              </p:cNvPr>
              <p:cNvCxnSpPr>
                <a:cxnSpLocks/>
                <a:stCxn id="235" idx="2"/>
              </p:cNvCxnSpPr>
              <p:nvPr/>
            </p:nvCxnSpPr>
            <p:spPr>
              <a:xfrm flipH="1">
                <a:off x="5524922" y="4091763"/>
                <a:ext cx="3812" cy="23350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Flowchart: Extract 255">
                <a:extLst>
                  <a:ext uri="{FF2B5EF4-FFF2-40B4-BE49-F238E27FC236}">
                    <a16:creationId xmlns:a16="http://schemas.microsoft.com/office/drawing/2014/main" id="{B9721753-B0A7-433E-82DC-7739984395C6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40D09D8-9C36-4004-9264-544DDEA54430}"/>
                </a:ext>
              </a:extLst>
            </p:cNvPr>
            <p:cNvCxnSpPr>
              <a:cxnSpLocks/>
            </p:cNvCxnSpPr>
            <p:nvPr/>
          </p:nvCxnSpPr>
          <p:spPr>
            <a:xfrm>
              <a:off x="565772" y="2565960"/>
              <a:ext cx="1618" cy="28821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9CA8103-7ABF-4AB2-BFCE-8F7E53F00E8E}"/>
                </a:ext>
              </a:extLst>
            </p:cNvPr>
            <p:cNvGrpSpPr/>
            <p:nvPr/>
          </p:nvGrpSpPr>
          <p:grpSpPr>
            <a:xfrm>
              <a:off x="5959677" y="6331189"/>
              <a:ext cx="557257" cy="493557"/>
              <a:chOff x="5428887" y="6188021"/>
              <a:chExt cx="557257" cy="486326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DA69967-BBDE-4FD4-9CC7-16267B3B89BC}"/>
                  </a:ext>
                </a:extLst>
              </p:cNvPr>
              <p:cNvSpPr/>
              <p:nvPr/>
            </p:nvSpPr>
            <p:spPr>
              <a:xfrm>
                <a:off x="5428887" y="6188021"/>
                <a:ext cx="557257" cy="48632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4CBB806-A69B-42FC-8B4C-E262F891D034}"/>
                  </a:ext>
                </a:extLst>
              </p:cNvPr>
              <p:cNvSpPr/>
              <p:nvPr/>
            </p:nvSpPr>
            <p:spPr>
              <a:xfrm>
                <a:off x="5569150" y="6331403"/>
                <a:ext cx="267863" cy="21187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2253096-A924-490A-B16B-ABD0B210D78D}"/>
                </a:ext>
              </a:extLst>
            </p:cNvPr>
            <p:cNvSpPr/>
            <p:nvPr/>
          </p:nvSpPr>
          <p:spPr>
            <a:xfrm>
              <a:off x="5806762" y="110820"/>
              <a:ext cx="557257" cy="48632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575FDE3-BC98-4B8E-B640-E4A333AB3E2E}"/>
                </a:ext>
              </a:extLst>
            </p:cNvPr>
            <p:cNvGrpSpPr/>
            <p:nvPr/>
          </p:nvGrpSpPr>
          <p:grpSpPr>
            <a:xfrm>
              <a:off x="6144156" y="6025468"/>
              <a:ext cx="220902" cy="289219"/>
              <a:chOff x="5405903" y="3645192"/>
              <a:chExt cx="254054" cy="866252"/>
            </a:xfrm>
            <a:solidFill>
              <a:schemeClr val="tx1"/>
            </a:solidFill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D33572-CFC2-43CE-9177-B899996ED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645192"/>
                <a:ext cx="0" cy="76962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Flowchart: Extract 118">
                <a:extLst>
                  <a:ext uri="{FF2B5EF4-FFF2-40B4-BE49-F238E27FC236}">
                    <a16:creationId xmlns:a16="http://schemas.microsoft.com/office/drawing/2014/main" id="{546E0D97-800F-4DEB-86F1-40495347FA23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5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>
            <a:extLst>
              <a:ext uri="{FF2B5EF4-FFF2-40B4-BE49-F238E27FC236}">
                <a16:creationId xmlns:a16="http://schemas.microsoft.com/office/drawing/2014/main" id="{3DC04103-4DF0-4298-A0C2-6C652F287BEA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14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7F76F2F1-E10A-4C48-B00B-DCBBDB21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FBEF97A-AA06-49B3-BC4F-7D91207E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3A569E3D-9390-4EC9-8E8D-E956D2CD2CA1}"/>
              </a:ext>
            </a:extLst>
          </p:cNvPr>
          <p:cNvSpPr/>
          <p:nvPr/>
        </p:nvSpPr>
        <p:spPr>
          <a:xfrm>
            <a:off x="369048" y="903132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Activity Diagram - Member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A629622-BD97-4209-8E4F-4DFD5767D36B}"/>
              </a:ext>
            </a:extLst>
          </p:cNvPr>
          <p:cNvSpPr/>
          <p:nvPr/>
        </p:nvSpPr>
        <p:spPr>
          <a:xfrm>
            <a:off x="5873598" y="166103"/>
            <a:ext cx="412981" cy="41300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Flowchart: Terminator 108">
            <a:extLst>
              <a:ext uri="{FF2B5EF4-FFF2-40B4-BE49-F238E27FC236}">
                <a16:creationId xmlns:a16="http://schemas.microsoft.com/office/drawing/2014/main" id="{F3611BE3-27FC-40E9-873D-80326AEF94FB}"/>
              </a:ext>
            </a:extLst>
          </p:cNvPr>
          <p:cNvSpPr/>
          <p:nvPr/>
        </p:nvSpPr>
        <p:spPr>
          <a:xfrm>
            <a:off x="5526803" y="880811"/>
            <a:ext cx="1116886" cy="27393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10" name="Flowchart: Decision 109">
            <a:extLst>
              <a:ext uri="{FF2B5EF4-FFF2-40B4-BE49-F238E27FC236}">
                <a16:creationId xmlns:a16="http://schemas.microsoft.com/office/drawing/2014/main" id="{8C4F08CF-B3FA-4C90-B3EE-77B180FB1C94}"/>
              </a:ext>
            </a:extLst>
          </p:cNvPr>
          <p:cNvSpPr/>
          <p:nvPr/>
        </p:nvSpPr>
        <p:spPr>
          <a:xfrm>
            <a:off x="5389506" y="2104593"/>
            <a:ext cx="1469195" cy="607411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CA654A5-0DDA-4015-8F4D-2DDAFB7FFFB5}"/>
              </a:ext>
            </a:extLst>
          </p:cNvPr>
          <p:cNvCxnSpPr>
            <a:cxnSpLocks/>
          </p:cNvCxnSpPr>
          <p:nvPr/>
        </p:nvCxnSpPr>
        <p:spPr>
          <a:xfrm>
            <a:off x="2572557" y="3031016"/>
            <a:ext cx="7324644" cy="19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Terminator 113">
            <a:extLst>
              <a:ext uri="{FF2B5EF4-FFF2-40B4-BE49-F238E27FC236}">
                <a16:creationId xmlns:a16="http://schemas.microsoft.com/office/drawing/2014/main" id="{4825BEA8-A6B5-478D-9FD1-495205D8F56F}"/>
              </a:ext>
            </a:extLst>
          </p:cNvPr>
          <p:cNvSpPr/>
          <p:nvPr/>
        </p:nvSpPr>
        <p:spPr>
          <a:xfrm>
            <a:off x="3018768" y="3445656"/>
            <a:ext cx="1536842" cy="31423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118" name="Flowchart: Terminator 117">
            <a:extLst>
              <a:ext uri="{FF2B5EF4-FFF2-40B4-BE49-F238E27FC236}">
                <a16:creationId xmlns:a16="http://schemas.microsoft.com/office/drawing/2014/main" id="{447C51BC-89F5-4740-A1D8-B18252A7661D}"/>
              </a:ext>
            </a:extLst>
          </p:cNvPr>
          <p:cNvSpPr/>
          <p:nvPr/>
        </p:nvSpPr>
        <p:spPr>
          <a:xfrm>
            <a:off x="6601487" y="3360061"/>
            <a:ext cx="1536842" cy="31707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</p:txBody>
      </p:sp>
      <p:sp>
        <p:nvSpPr>
          <p:cNvPr id="127" name="Flowchart: Terminator 126">
            <a:extLst>
              <a:ext uri="{FF2B5EF4-FFF2-40B4-BE49-F238E27FC236}">
                <a16:creationId xmlns:a16="http://schemas.microsoft.com/office/drawing/2014/main" id="{9F239A7C-0DA0-49D8-8EC6-DC256C1559A8}"/>
              </a:ext>
            </a:extLst>
          </p:cNvPr>
          <p:cNvSpPr/>
          <p:nvPr/>
        </p:nvSpPr>
        <p:spPr>
          <a:xfrm>
            <a:off x="6514735" y="4511129"/>
            <a:ext cx="2012385" cy="356337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Biodata</a:t>
            </a:r>
          </a:p>
        </p:txBody>
      </p:sp>
      <p:sp>
        <p:nvSpPr>
          <p:cNvPr id="133" name="Flowchart: Terminator 132">
            <a:extLst>
              <a:ext uri="{FF2B5EF4-FFF2-40B4-BE49-F238E27FC236}">
                <a16:creationId xmlns:a16="http://schemas.microsoft.com/office/drawing/2014/main" id="{883BB14A-7888-42AF-8E11-C7657A5F90F3}"/>
              </a:ext>
            </a:extLst>
          </p:cNvPr>
          <p:cNvSpPr/>
          <p:nvPr/>
        </p:nvSpPr>
        <p:spPr>
          <a:xfrm>
            <a:off x="5704094" y="4010584"/>
            <a:ext cx="1536840" cy="31707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Biodata</a:t>
            </a:r>
          </a:p>
        </p:txBody>
      </p:sp>
      <p:sp>
        <p:nvSpPr>
          <p:cNvPr id="140" name="Flowchart: Terminator 139">
            <a:extLst>
              <a:ext uri="{FF2B5EF4-FFF2-40B4-BE49-F238E27FC236}">
                <a16:creationId xmlns:a16="http://schemas.microsoft.com/office/drawing/2014/main" id="{A3D594F4-A57F-47FA-BB65-0515360F47E3}"/>
              </a:ext>
            </a:extLst>
          </p:cNvPr>
          <p:cNvSpPr/>
          <p:nvPr/>
        </p:nvSpPr>
        <p:spPr>
          <a:xfrm>
            <a:off x="3000907" y="4014330"/>
            <a:ext cx="1536841" cy="31707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Profile</a:t>
            </a:r>
          </a:p>
        </p:txBody>
      </p:sp>
      <p:sp>
        <p:nvSpPr>
          <p:cNvPr id="141" name="Flowchart: Terminator 140">
            <a:extLst>
              <a:ext uri="{FF2B5EF4-FFF2-40B4-BE49-F238E27FC236}">
                <a16:creationId xmlns:a16="http://schemas.microsoft.com/office/drawing/2014/main" id="{8858FA4B-AFF9-40EA-83C9-7BEFFBD23C67}"/>
              </a:ext>
            </a:extLst>
          </p:cNvPr>
          <p:cNvSpPr/>
          <p:nvPr/>
        </p:nvSpPr>
        <p:spPr>
          <a:xfrm>
            <a:off x="5124115" y="1461030"/>
            <a:ext cx="2074467" cy="356804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B9B5F78-B366-4D56-865E-04FED09D2F58}"/>
              </a:ext>
            </a:extLst>
          </p:cNvPr>
          <p:cNvGrpSpPr/>
          <p:nvPr/>
        </p:nvGrpSpPr>
        <p:grpSpPr>
          <a:xfrm>
            <a:off x="3715486" y="3774827"/>
            <a:ext cx="90274" cy="220390"/>
            <a:chOff x="5405903" y="3531870"/>
            <a:chExt cx="254054" cy="979574"/>
          </a:xfrm>
          <a:solidFill>
            <a:schemeClr val="tx1"/>
          </a:solidFill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75736A0-FD69-452E-A905-C764EC3F5A08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0" y="3531870"/>
              <a:ext cx="0" cy="7696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Flowchart: Extract 223">
              <a:extLst>
                <a:ext uri="{FF2B5EF4-FFF2-40B4-BE49-F238E27FC236}">
                  <a16:creationId xmlns:a16="http://schemas.microsoft.com/office/drawing/2014/main" id="{42D033F4-74FD-44A8-A28E-01D8FE9DA6EA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CCF9C30-DC4B-4FD7-A09E-43DF5D48D3AE}"/>
              </a:ext>
            </a:extLst>
          </p:cNvPr>
          <p:cNvGrpSpPr/>
          <p:nvPr/>
        </p:nvGrpSpPr>
        <p:grpSpPr>
          <a:xfrm>
            <a:off x="3651837" y="3139451"/>
            <a:ext cx="153923" cy="295429"/>
            <a:chOff x="5405903" y="3531870"/>
            <a:chExt cx="254054" cy="979574"/>
          </a:xfrm>
          <a:solidFill>
            <a:schemeClr val="tx1"/>
          </a:solidFill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1D1A42-8B74-4BE0-B243-A2B41E46DA7E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0" y="3531870"/>
              <a:ext cx="0" cy="7696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Flowchart: Extract 221">
              <a:extLst>
                <a:ext uri="{FF2B5EF4-FFF2-40B4-BE49-F238E27FC236}">
                  <a16:creationId xmlns:a16="http://schemas.microsoft.com/office/drawing/2014/main" id="{1C605EC0-10CF-4044-8607-A8BE41B83016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A9068D6-323A-47A5-87C5-9C149AB13118}"/>
              </a:ext>
            </a:extLst>
          </p:cNvPr>
          <p:cNvGrpSpPr/>
          <p:nvPr/>
        </p:nvGrpSpPr>
        <p:grpSpPr>
          <a:xfrm>
            <a:off x="5995135" y="553200"/>
            <a:ext cx="211495" cy="327055"/>
            <a:chOff x="5405903" y="3531870"/>
            <a:chExt cx="254054" cy="979574"/>
          </a:xfrm>
          <a:solidFill>
            <a:schemeClr val="tx1"/>
          </a:solidFill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039F58E-4269-4900-BA3A-FFB79556A0CB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0" y="3531870"/>
              <a:ext cx="0" cy="7696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Flowchart: Extract 219">
              <a:extLst>
                <a:ext uri="{FF2B5EF4-FFF2-40B4-BE49-F238E27FC236}">
                  <a16:creationId xmlns:a16="http://schemas.microsoft.com/office/drawing/2014/main" id="{625CA1F6-D5A4-4442-9DFD-A138BFE0056E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D85D172-053F-4EEE-A5DB-610DD883606F}"/>
              </a:ext>
            </a:extLst>
          </p:cNvPr>
          <p:cNvGrpSpPr/>
          <p:nvPr/>
        </p:nvGrpSpPr>
        <p:grpSpPr>
          <a:xfrm>
            <a:off x="5995018" y="1151394"/>
            <a:ext cx="211495" cy="298469"/>
            <a:chOff x="5405903" y="3531888"/>
            <a:chExt cx="254054" cy="893957"/>
          </a:xfrm>
          <a:solidFill>
            <a:schemeClr val="tx1"/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44CF97E2-2691-41A1-9DE0-85E1841E3A99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1" y="3531888"/>
              <a:ext cx="0" cy="7696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Flowchart: Extract 217">
              <a:extLst>
                <a:ext uri="{FF2B5EF4-FFF2-40B4-BE49-F238E27FC236}">
                  <a16:creationId xmlns:a16="http://schemas.microsoft.com/office/drawing/2014/main" id="{58897200-4839-4348-A522-E2F14A30FFFC}"/>
                </a:ext>
              </a:extLst>
            </p:cNvPr>
            <p:cNvSpPr/>
            <p:nvPr/>
          </p:nvSpPr>
          <p:spPr>
            <a:xfrm rot="10800000">
              <a:off x="5405903" y="4201407"/>
              <a:ext cx="254054" cy="224438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F2B7D0B-5316-479E-A72B-A686888104E0}"/>
              </a:ext>
            </a:extLst>
          </p:cNvPr>
          <p:cNvGrpSpPr/>
          <p:nvPr/>
        </p:nvGrpSpPr>
        <p:grpSpPr>
          <a:xfrm>
            <a:off x="6028044" y="2703957"/>
            <a:ext cx="211495" cy="315442"/>
            <a:chOff x="5395442" y="3531870"/>
            <a:chExt cx="254054" cy="944794"/>
          </a:xfrm>
          <a:solidFill>
            <a:schemeClr val="tx1"/>
          </a:solidFill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558E8E6-5551-4BEF-9D1A-3D562963D80E}"/>
                </a:ext>
              </a:extLst>
            </p:cNvPr>
            <p:cNvCxnSpPr>
              <a:cxnSpLocks/>
            </p:cNvCxnSpPr>
            <p:nvPr/>
          </p:nvCxnSpPr>
          <p:spPr>
            <a:xfrm>
              <a:off x="5518982" y="3531870"/>
              <a:ext cx="0" cy="7696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Flowchart: Extract 215">
              <a:extLst>
                <a:ext uri="{FF2B5EF4-FFF2-40B4-BE49-F238E27FC236}">
                  <a16:creationId xmlns:a16="http://schemas.microsoft.com/office/drawing/2014/main" id="{CCB357A3-331F-4447-9B4B-9FA87F743D66}"/>
                </a:ext>
              </a:extLst>
            </p:cNvPr>
            <p:cNvSpPr/>
            <p:nvPr/>
          </p:nvSpPr>
          <p:spPr>
            <a:xfrm rot="10800000">
              <a:off x="5395442" y="4252223"/>
              <a:ext cx="254054" cy="224441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4AECA9-62B7-44EF-B77B-F4B14DA19ABD}"/>
              </a:ext>
            </a:extLst>
          </p:cNvPr>
          <p:cNvGrpSpPr/>
          <p:nvPr/>
        </p:nvGrpSpPr>
        <p:grpSpPr>
          <a:xfrm>
            <a:off x="6015125" y="1821765"/>
            <a:ext cx="211495" cy="264424"/>
            <a:chOff x="5409390" y="3719460"/>
            <a:chExt cx="254054" cy="791984"/>
          </a:xfrm>
          <a:solidFill>
            <a:schemeClr val="tx1"/>
          </a:solidFill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37A08FA-442A-42A7-A20E-FB500A00D332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0" y="3719460"/>
              <a:ext cx="3486" cy="6238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Flowchart: Extract 213">
              <a:extLst>
                <a:ext uri="{FF2B5EF4-FFF2-40B4-BE49-F238E27FC236}">
                  <a16:creationId xmlns:a16="http://schemas.microsoft.com/office/drawing/2014/main" id="{44D0D660-8983-4669-9094-ED5591FF6EAD}"/>
                </a:ext>
              </a:extLst>
            </p:cNvPr>
            <p:cNvSpPr/>
            <p:nvPr/>
          </p:nvSpPr>
          <p:spPr>
            <a:xfrm rot="10800000">
              <a:off x="5409390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3533DEE-E527-4F71-A451-9694C51EC08E}"/>
              </a:ext>
            </a:extLst>
          </p:cNvPr>
          <p:cNvCxnSpPr>
            <a:cxnSpLocks/>
          </p:cNvCxnSpPr>
          <p:nvPr/>
        </p:nvCxnSpPr>
        <p:spPr>
          <a:xfrm>
            <a:off x="2575072" y="3150116"/>
            <a:ext cx="7324644" cy="19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D7F7133-016D-4F53-AC16-5AE1835E3F5D}"/>
              </a:ext>
            </a:extLst>
          </p:cNvPr>
          <p:cNvGrpSpPr/>
          <p:nvPr/>
        </p:nvGrpSpPr>
        <p:grpSpPr>
          <a:xfrm>
            <a:off x="7415824" y="3170597"/>
            <a:ext cx="105103" cy="159639"/>
            <a:chOff x="5405903" y="3573404"/>
            <a:chExt cx="254054" cy="938040"/>
          </a:xfrm>
          <a:solidFill>
            <a:schemeClr val="tx1"/>
          </a:solidFill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C29B1C5-D967-408E-9483-A661419F06B8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1" y="3573404"/>
              <a:ext cx="0" cy="76961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Flowchart: Extract 211">
              <a:extLst>
                <a:ext uri="{FF2B5EF4-FFF2-40B4-BE49-F238E27FC236}">
                  <a16:creationId xmlns:a16="http://schemas.microsoft.com/office/drawing/2014/main" id="{91AB0809-CBBA-40F7-8C9A-3D5783CD10D0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ACCCE08-9E2C-451B-A6AD-9299F2989BC1}"/>
              </a:ext>
            </a:extLst>
          </p:cNvPr>
          <p:cNvGrpSpPr/>
          <p:nvPr/>
        </p:nvGrpSpPr>
        <p:grpSpPr>
          <a:xfrm rot="16510279">
            <a:off x="8512725" y="3025867"/>
            <a:ext cx="273094" cy="1584446"/>
            <a:chOff x="5458568" y="3539239"/>
            <a:chExt cx="122443" cy="977409"/>
          </a:xfrm>
          <a:solidFill>
            <a:schemeClr val="tx1"/>
          </a:solidFill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27F9DBF-E2DC-418D-ABC8-A81D30C4BD5F}"/>
                </a:ext>
              </a:extLst>
            </p:cNvPr>
            <p:cNvCxnSpPr>
              <a:cxnSpLocks/>
              <a:endCxn id="210" idx="2"/>
            </p:cNvCxnSpPr>
            <p:nvPr/>
          </p:nvCxnSpPr>
          <p:spPr>
            <a:xfrm rot="5089721">
              <a:off x="5063676" y="3938943"/>
              <a:ext cx="917040" cy="11763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Flowchart: Extract 209">
              <a:extLst>
                <a:ext uri="{FF2B5EF4-FFF2-40B4-BE49-F238E27FC236}">
                  <a16:creationId xmlns:a16="http://schemas.microsoft.com/office/drawing/2014/main" id="{DC0886BA-778B-4CD2-BCAF-AB22221775C5}"/>
                </a:ext>
              </a:extLst>
            </p:cNvPr>
            <p:cNvSpPr/>
            <p:nvPr/>
          </p:nvSpPr>
          <p:spPr>
            <a:xfrm rot="11572051">
              <a:off x="5458568" y="4461007"/>
              <a:ext cx="61174" cy="55641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9" name="Flowchart: Terminator 168">
            <a:extLst>
              <a:ext uri="{FF2B5EF4-FFF2-40B4-BE49-F238E27FC236}">
                <a16:creationId xmlns:a16="http://schemas.microsoft.com/office/drawing/2014/main" id="{33532186-5CCF-4712-88FA-F82B6958207F}"/>
              </a:ext>
            </a:extLst>
          </p:cNvPr>
          <p:cNvSpPr/>
          <p:nvPr/>
        </p:nvSpPr>
        <p:spPr>
          <a:xfrm>
            <a:off x="7444881" y="4021973"/>
            <a:ext cx="1536840" cy="31707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Account</a:t>
            </a:r>
          </a:p>
        </p:txBody>
      </p:sp>
      <p:sp>
        <p:nvSpPr>
          <p:cNvPr id="173" name="Flowchart: Terminator 172">
            <a:extLst>
              <a:ext uri="{FF2B5EF4-FFF2-40B4-BE49-F238E27FC236}">
                <a16:creationId xmlns:a16="http://schemas.microsoft.com/office/drawing/2014/main" id="{B8A0654B-809D-42C7-97F2-507E9FBFED19}"/>
              </a:ext>
            </a:extLst>
          </p:cNvPr>
          <p:cNvSpPr/>
          <p:nvPr/>
        </p:nvSpPr>
        <p:spPr>
          <a:xfrm>
            <a:off x="2437831" y="4532474"/>
            <a:ext cx="1883411" cy="31423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Biodata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5B4D487-61BC-47AC-A61C-CA5A1ABF6E27}"/>
              </a:ext>
            </a:extLst>
          </p:cNvPr>
          <p:cNvGrpSpPr/>
          <p:nvPr/>
        </p:nvGrpSpPr>
        <p:grpSpPr>
          <a:xfrm>
            <a:off x="3156085" y="4842042"/>
            <a:ext cx="105630" cy="337958"/>
            <a:chOff x="5405903" y="3531870"/>
            <a:chExt cx="254054" cy="979574"/>
          </a:xfrm>
          <a:solidFill>
            <a:schemeClr val="tx1"/>
          </a:solidFill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233A064-9F2C-4389-B130-C9D00892D203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0" y="3531870"/>
              <a:ext cx="0" cy="7696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lowchart: Extract 90">
              <a:extLst>
                <a:ext uri="{FF2B5EF4-FFF2-40B4-BE49-F238E27FC236}">
                  <a16:creationId xmlns:a16="http://schemas.microsoft.com/office/drawing/2014/main" id="{A47E38A9-B3B5-4A8A-93E0-C2F7D87DC808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50E7A26-9D32-43A0-88DD-E3E421A78CD2}"/>
              </a:ext>
            </a:extLst>
          </p:cNvPr>
          <p:cNvGrpSpPr/>
          <p:nvPr/>
        </p:nvGrpSpPr>
        <p:grpSpPr>
          <a:xfrm>
            <a:off x="3575575" y="4305292"/>
            <a:ext cx="90274" cy="220390"/>
            <a:chOff x="5405903" y="3531870"/>
            <a:chExt cx="254054" cy="979574"/>
          </a:xfrm>
          <a:solidFill>
            <a:schemeClr val="tx1"/>
          </a:solidFill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076B3F7-5210-4CF5-8F31-27E27F772784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0" y="3531870"/>
              <a:ext cx="0" cy="7696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owchart: Extract 95">
              <a:extLst>
                <a:ext uri="{FF2B5EF4-FFF2-40B4-BE49-F238E27FC236}">
                  <a16:creationId xmlns:a16="http://schemas.microsoft.com/office/drawing/2014/main" id="{2646003F-4EEF-455E-AE43-4F2ECEA34942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7" name="Flowchart: Terminator 96">
            <a:extLst>
              <a:ext uri="{FF2B5EF4-FFF2-40B4-BE49-F238E27FC236}">
                <a16:creationId xmlns:a16="http://schemas.microsoft.com/office/drawing/2014/main" id="{DACC17C5-A51C-43C2-A071-9ECD3853C51B}"/>
              </a:ext>
            </a:extLst>
          </p:cNvPr>
          <p:cNvSpPr/>
          <p:nvPr/>
        </p:nvSpPr>
        <p:spPr>
          <a:xfrm>
            <a:off x="4476283" y="4546244"/>
            <a:ext cx="1883411" cy="31423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Chat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5E56466-727C-4D62-8B37-80970B102AA7}"/>
              </a:ext>
            </a:extLst>
          </p:cNvPr>
          <p:cNvGrpSpPr/>
          <p:nvPr/>
        </p:nvGrpSpPr>
        <p:grpSpPr>
          <a:xfrm rot="16910234">
            <a:off x="4276869" y="3952178"/>
            <a:ext cx="110966" cy="935022"/>
            <a:chOff x="5405903" y="3531870"/>
            <a:chExt cx="246211" cy="858342"/>
          </a:xfrm>
          <a:solidFill>
            <a:schemeClr val="tx1"/>
          </a:solidFill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7EF102-A633-4B8D-8E53-9B2792512B11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0" y="3531870"/>
              <a:ext cx="0" cy="7696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owchart: Extract 102">
              <a:extLst>
                <a:ext uri="{FF2B5EF4-FFF2-40B4-BE49-F238E27FC236}">
                  <a16:creationId xmlns:a16="http://schemas.microsoft.com/office/drawing/2014/main" id="{77438AA3-90E7-433A-B61E-F3F494F6D385}"/>
                </a:ext>
              </a:extLst>
            </p:cNvPr>
            <p:cNvSpPr/>
            <p:nvPr/>
          </p:nvSpPr>
          <p:spPr>
            <a:xfrm rot="10800000">
              <a:off x="5405903" y="4287004"/>
              <a:ext cx="246211" cy="103208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Flowchart: Terminator 103">
            <a:extLst>
              <a:ext uri="{FF2B5EF4-FFF2-40B4-BE49-F238E27FC236}">
                <a16:creationId xmlns:a16="http://schemas.microsoft.com/office/drawing/2014/main" id="{4A6CAE2C-C70C-4647-A8D7-7FCBB54A0F03}"/>
              </a:ext>
            </a:extLst>
          </p:cNvPr>
          <p:cNvSpPr/>
          <p:nvPr/>
        </p:nvSpPr>
        <p:spPr>
          <a:xfrm>
            <a:off x="9099273" y="3988676"/>
            <a:ext cx="2101267" cy="31707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Photo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316EDBA-37A4-48C9-85AD-85EB3DD8F65B}"/>
              </a:ext>
            </a:extLst>
          </p:cNvPr>
          <p:cNvGrpSpPr/>
          <p:nvPr/>
        </p:nvGrpSpPr>
        <p:grpSpPr>
          <a:xfrm rot="373262">
            <a:off x="6806149" y="3683785"/>
            <a:ext cx="121214" cy="311433"/>
            <a:chOff x="5405903" y="3573404"/>
            <a:chExt cx="254054" cy="938040"/>
          </a:xfrm>
          <a:solidFill>
            <a:schemeClr val="tx1"/>
          </a:solidFill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9FE728-2907-4CDE-9802-CAEFEC196A18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1" y="3573404"/>
              <a:ext cx="0" cy="76961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lowchart: Extract 106">
              <a:extLst>
                <a:ext uri="{FF2B5EF4-FFF2-40B4-BE49-F238E27FC236}">
                  <a16:creationId xmlns:a16="http://schemas.microsoft.com/office/drawing/2014/main" id="{C32B441E-EA1E-4A2F-B248-0DF9E68BF431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4E1621A-AF82-4F9E-9007-B15F57BC6D5E}"/>
              </a:ext>
            </a:extLst>
          </p:cNvPr>
          <p:cNvGrpSpPr/>
          <p:nvPr/>
        </p:nvGrpSpPr>
        <p:grpSpPr>
          <a:xfrm>
            <a:off x="7783009" y="3690840"/>
            <a:ext cx="121214" cy="311433"/>
            <a:chOff x="5405903" y="3573404"/>
            <a:chExt cx="254054" cy="938040"/>
          </a:xfrm>
          <a:solidFill>
            <a:schemeClr val="tx1"/>
          </a:solidFill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9A26B7-2BB6-42E8-80B0-C3D48456EE77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1" y="3573404"/>
              <a:ext cx="0" cy="76961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owchart: Extract 115">
              <a:extLst>
                <a:ext uri="{FF2B5EF4-FFF2-40B4-BE49-F238E27FC236}">
                  <a16:creationId xmlns:a16="http://schemas.microsoft.com/office/drawing/2014/main" id="{E748E755-5CAA-47EC-9666-F77F1CF9FF8B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FD0BAF7-8B23-4BFA-92D9-FF36A9A0FED5}"/>
              </a:ext>
            </a:extLst>
          </p:cNvPr>
          <p:cNvGrpSpPr/>
          <p:nvPr/>
        </p:nvGrpSpPr>
        <p:grpSpPr>
          <a:xfrm>
            <a:off x="7272276" y="3672609"/>
            <a:ext cx="118423" cy="802577"/>
            <a:chOff x="5405901" y="3573404"/>
            <a:chExt cx="254054" cy="938040"/>
          </a:xfrm>
          <a:solidFill>
            <a:schemeClr val="tx1"/>
          </a:solidFill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472A36B-38C2-4820-B349-C5B9FF097F0E}"/>
                </a:ext>
              </a:extLst>
            </p:cNvPr>
            <p:cNvCxnSpPr>
              <a:cxnSpLocks/>
              <a:endCxn id="120" idx="2"/>
            </p:cNvCxnSpPr>
            <p:nvPr/>
          </p:nvCxnSpPr>
          <p:spPr>
            <a:xfrm flipH="1">
              <a:off x="5532927" y="3573404"/>
              <a:ext cx="4" cy="81480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Flowchart: Extract 119">
              <a:extLst>
                <a:ext uri="{FF2B5EF4-FFF2-40B4-BE49-F238E27FC236}">
                  <a16:creationId xmlns:a16="http://schemas.microsoft.com/office/drawing/2014/main" id="{3CB734FA-CE00-46AD-A6D9-4292398EDEDD}"/>
                </a:ext>
              </a:extLst>
            </p:cNvPr>
            <p:cNvSpPr/>
            <p:nvPr/>
          </p:nvSpPr>
          <p:spPr>
            <a:xfrm rot="10800000">
              <a:off x="5405901" y="4388212"/>
              <a:ext cx="254054" cy="123232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846D1D6-008E-4562-BA08-F0D9F29AAEAB}"/>
              </a:ext>
            </a:extLst>
          </p:cNvPr>
          <p:cNvGrpSpPr/>
          <p:nvPr/>
        </p:nvGrpSpPr>
        <p:grpSpPr>
          <a:xfrm rot="907020">
            <a:off x="9162898" y="4291217"/>
            <a:ext cx="141298" cy="915014"/>
            <a:chOff x="5405903" y="3613102"/>
            <a:chExt cx="175358" cy="898341"/>
          </a:xfrm>
          <a:solidFill>
            <a:schemeClr val="tx1"/>
          </a:solidFill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5045343-7B40-41F8-B8BF-90E310035147}"/>
                </a:ext>
              </a:extLst>
            </p:cNvPr>
            <p:cNvCxnSpPr>
              <a:cxnSpLocks/>
            </p:cNvCxnSpPr>
            <p:nvPr/>
          </p:nvCxnSpPr>
          <p:spPr>
            <a:xfrm>
              <a:off x="5523155" y="3613102"/>
              <a:ext cx="0" cy="7696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Extract 122">
              <a:extLst>
                <a:ext uri="{FF2B5EF4-FFF2-40B4-BE49-F238E27FC236}">
                  <a16:creationId xmlns:a16="http://schemas.microsoft.com/office/drawing/2014/main" id="{02DFB0EE-875C-47D9-B885-509AC0091D65}"/>
                </a:ext>
              </a:extLst>
            </p:cNvPr>
            <p:cNvSpPr/>
            <p:nvPr/>
          </p:nvSpPr>
          <p:spPr>
            <a:xfrm rot="10800000">
              <a:off x="5405903" y="4392467"/>
              <a:ext cx="175358" cy="118976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535D389-CDB8-4D31-8FB8-F9AFF5AC52A4}"/>
              </a:ext>
            </a:extLst>
          </p:cNvPr>
          <p:cNvGrpSpPr/>
          <p:nvPr/>
        </p:nvGrpSpPr>
        <p:grpSpPr>
          <a:xfrm>
            <a:off x="8571190" y="4347478"/>
            <a:ext cx="132800" cy="839174"/>
            <a:chOff x="5349070" y="3531870"/>
            <a:chExt cx="310887" cy="905435"/>
          </a:xfrm>
          <a:solidFill>
            <a:schemeClr val="tx1"/>
          </a:solidFill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3F368B5-5452-4ACA-902C-77B85C6A4C5F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 flipH="1">
              <a:off x="5504514" y="3531870"/>
              <a:ext cx="28419" cy="80312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lowchart: Extract 129">
              <a:extLst>
                <a:ext uri="{FF2B5EF4-FFF2-40B4-BE49-F238E27FC236}">
                  <a16:creationId xmlns:a16="http://schemas.microsoft.com/office/drawing/2014/main" id="{A1B5E6B5-360F-45D1-9321-CA6924422241}"/>
                </a:ext>
              </a:extLst>
            </p:cNvPr>
            <p:cNvSpPr/>
            <p:nvPr/>
          </p:nvSpPr>
          <p:spPr>
            <a:xfrm rot="10800000">
              <a:off x="5349070" y="4334995"/>
              <a:ext cx="310887" cy="102310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FBFC487-2098-4231-A106-05D57FFFB4B6}"/>
              </a:ext>
            </a:extLst>
          </p:cNvPr>
          <p:cNvGrpSpPr/>
          <p:nvPr/>
        </p:nvGrpSpPr>
        <p:grpSpPr>
          <a:xfrm>
            <a:off x="6359694" y="4325146"/>
            <a:ext cx="132800" cy="839174"/>
            <a:chOff x="5349070" y="3531870"/>
            <a:chExt cx="310887" cy="905435"/>
          </a:xfrm>
          <a:solidFill>
            <a:schemeClr val="tx1"/>
          </a:solidFill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C2E8292-16BB-4D96-BED2-1250B91E8183}"/>
                </a:ext>
              </a:extLst>
            </p:cNvPr>
            <p:cNvCxnSpPr>
              <a:cxnSpLocks/>
              <a:endCxn id="134" idx="2"/>
            </p:cNvCxnSpPr>
            <p:nvPr/>
          </p:nvCxnSpPr>
          <p:spPr>
            <a:xfrm flipH="1">
              <a:off x="5504514" y="3531870"/>
              <a:ext cx="28419" cy="80312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Flowchart: Extract 133">
              <a:extLst>
                <a:ext uri="{FF2B5EF4-FFF2-40B4-BE49-F238E27FC236}">
                  <a16:creationId xmlns:a16="http://schemas.microsoft.com/office/drawing/2014/main" id="{3427402E-ADE8-42E1-BE1D-9F0CAD0577F3}"/>
                </a:ext>
              </a:extLst>
            </p:cNvPr>
            <p:cNvSpPr/>
            <p:nvPr/>
          </p:nvSpPr>
          <p:spPr>
            <a:xfrm rot="10800000">
              <a:off x="5349070" y="4334995"/>
              <a:ext cx="310887" cy="102310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15C6D8-0AC4-48E5-BF03-8D96E658DBA8}"/>
              </a:ext>
            </a:extLst>
          </p:cNvPr>
          <p:cNvGrpSpPr/>
          <p:nvPr/>
        </p:nvGrpSpPr>
        <p:grpSpPr>
          <a:xfrm>
            <a:off x="7444123" y="4855836"/>
            <a:ext cx="121214" cy="311433"/>
            <a:chOff x="5405903" y="3573404"/>
            <a:chExt cx="254054" cy="938040"/>
          </a:xfrm>
          <a:solidFill>
            <a:schemeClr val="tx1"/>
          </a:solidFill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3A21F71-DF8A-4332-A49A-23DF241AB091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1" y="3573404"/>
              <a:ext cx="0" cy="76961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Flowchart: Extract 142">
              <a:extLst>
                <a:ext uri="{FF2B5EF4-FFF2-40B4-BE49-F238E27FC236}">
                  <a16:creationId xmlns:a16="http://schemas.microsoft.com/office/drawing/2014/main" id="{709F6359-724B-4FCE-83FA-14620CB02905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32C5F6C-6A95-44A6-AB7A-3D2E6A56B988}"/>
              </a:ext>
            </a:extLst>
          </p:cNvPr>
          <p:cNvGrpSpPr/>
          <p:nvPr/>
        </p:nvGrpSpPr>
        <p:grpSpPr>
          <a:xfrm>
            <a:off x="2575072" y="5186652"/>
            <a:ext cx="7324644" cy="1266649"/>
            <a:chOff x="2575072" y="4855904"/>
            <a:chExt cx="7324644" cy="1266649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FA1F4AE-2A11-42F6-8742-7531CF52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72" y="4855904"/>
              <a:ext cx="7324644" cy="19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6F3E0E8-75CA-4816-BFB1-A56BF54A300B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72" y="4962398"/>
              <a:ext cx="7324644" cy="19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Flowchart: Terminator 148">
              <a:extLst>
                <a:ext uri="{FF2B5EF4-FFF2-40B4-BE49-F238E27FC236}">
                  <a16:creationId xmlns:a16="http://schemas.microsoft.com/office/drawing/2014/main" id="{8FFFB3FD-58A0-4CC8-8DE6-99625159D3EF}"/>
                </a:ext>
              </a:extLst>
            </p:cNvPr>
            <p:cNvSpPr/>
            <p:nvPr/>
          </p:nvSpPr>
          <p:spPr>
            <a:xfrm>
              <a:off x="5359960" y="5239959"/>
              <a:ext cx="1536841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81D2826-78FD-48C8-8E7D-33D38B5FC0DF}"/>
                </a:ext>
              </a:extLst>
            </p:cNvPr>
            <p:cNvGrpSpPr/>
            <p:nvPr/>
          </p:nvGrpSpPr>
          <p:grpSpPr>
            <a:xfrm>
              <a:off x="6096000" y="4956713"/>
              <a:ext cx="110514" cy="253739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8C05E3B-6E08-47B0-ACCD-FC6ED43C1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lowchart: Extract 154">
                <a:extLst>
                  <a:ext uri="{FF2B5EF4-FFF2-40B4-BE49-F238E27FC236}">
                    <a16:creationId xmlns:a16="http://schemas.microsoft.com/office/drawing/2014/main" id="{C31BCB21-C532-434B-A406-4773AB1C84DB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3E5F175-B6EA-45D7-8D30-2201CB8F7408}"/>
                </a:ext>
              </a:extLst>
            </p:cNvPr>
            <p:cNvGrpSpPr/>
            <p:nvPr/>
          </p:nvGrpSpPr>
          <p:grpSpPr>
            <a:xfrm>
              <a:off x="5950893" y="5758060"/>
              <a:ext cx="397341" cy="364493"/>
              <a:chOff x="5428887" y="6188021"/>
              <a:chExt cx="557257" cy="486326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9451C7BD-805A-46B7-8996-24CDEA97554D}"/>
                  </a:ext>
                </a:extLst>
              </p:cNvPr>
              <p:cNvSpPr/>
              <p:nvPr/>
            </p:nvSpPr>
            <p:spPr>
              <a:xfrm>
                <a:off x="5428887" y="6188021"/>
                <a:ext cx="557257" cy="48632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1CFAFBA-3B25-4070-AA5B-C719DFBFFE0A}"/>
                  </a:ext>
                </a:extLst>
              </p:cNvPr>
              <p:cNvSpPr/>
              <p:nvPr/>
            </p:nvSpPr>
            <p:spPr>
              <a:xfrm>
                <a:off x="5569150" y="6331403"/>
                <a:ext cx="267863" cy="21187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8526C94-AA16-4C4A-82CC-30724640747D}"/>
              </a:ext>
            </a:extLst>
          </p:cNvPr>
          <p:cNvGrpSpPr/>
          <p:nvPr/>
        </p:nvGrpSpPr>
        <p:grpSpPr>
          <a:xfrm>
            <a:off x="6088786" y="5878995"/>
            <a:ext cx="103003" cy="219041"/>
            <a:chOff x="5405903" y="3573406"/>
            <a:chExt cx="254054" cy="938038"/>
          </a:xfrm>
          <a:solidFill>
            <a:schemeClr val="tx1"/>
          </a:solidFill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469D089-0747-45AD-8C62-BCE16B054C18}"/>
                </a:ext>
              </a:extLst>
            </p:cNvPr>
            <p:cNvCxnSpPr>
              <a:cxnSpLocks/>
            </p:cNvCxnSpPr>
            <p:nvPr/>
          </p:nvCxnSpPr>
          <p:spPr>
            <a:xfrm>
              <a:off x="5532931" y="3573404"/>
              <a:ext cx="0" cy="76961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Flowchart: Extract 226">
              <a:extLst>
                <a:ext uri="{FF2B5EF4-FFF2-40B4-BE49-F238E27FC236}">
                  <a16:creationId xmlns:a16="http://schemas.microsoft.com/office/drawing/2014/main" id="{F736B534-89FD-4122-8987-E8A4A6010F66}"/>
                </a:ext>
              </a:extLst>
            </p:cNvPr>
            <p:cNvSpPr/>
            <p:nvPr/>
          </p:nvSpPr>
          <p:spPr>
            <a:xfrm rot="10800000">
              <a:off x="5405903" y="4287004"/>
              <a:ext cx="254054" cy="224440"/>
            </a:xfrm>
            <a:prstGeom prst="flowChartExtra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0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Sequence Diagram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87CA110-CA48-47D1-AA8A-DADD83FE5C47}"/>
              </a:ext>
            </a:extLst>
          </p:cNvPr>
          <p:cNvGrpSpPr/>
          <p:nvPr/>
        </p:nvGrpSpPr>
        <p:grpSpPr>
          <a:xfrm>
            <a:off x="724741" y="802735"/>
            <a:ext cx="11785829" cy="5872385"/>
            <a:chOff x="724741" y="802735"/>
            <a:chExt cx="11785829" cy="587238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CCE111-A2B5-4161-BDA8-8AF7855046E5}"/>
                </a:ext>
              </a:extLst>
            </p:cNvPr>
            <p:cNvSpPr/>
            <p:nvPr/>
          </p:nvSpPr>
          <p:spPr>
            <a:xfrm>
              <a:off x="1968713" y="825130"/>
              <a:ext cx="1513370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</a:p>
            <a:p>
              <a:pPr algn="ctr"/>
              <a:r>
                <a:rPr lang="en-US" dirty="0"/>
                <a:t>Success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4A4358-3F87-41ED-8A1A-CC16D1738888}"/>
                </a:ext>
              </a:extLst>
            </p:cNvPr>
            <p:cNvSpPr/>
            <p:nvPr/>
          </p:nvSpPr>
          <p:spPr>
            <a:xfrm>
              <a:off x="3683147" y="825130"/>
              <a:ext cx="1487152" cy="6273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</a:p>
            <a:p>
              <a:pPr algn="ctr"/>
              <a:r>
                <a:rPr lang="en-US" dirty="0"/>
                <a:t>Partners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D9C89D-9E68-4CE6-9C8B-F019ADD25E50}"/>
                </a:ext>
              </a:extLst>
            </p:cNvPr>
            <p:cNvSpPr/>
            <p:nvPr/>
          </p:nvSpPr>
          <p:spPr>
            <a:xfrm>
              <a:off x="5352424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Registration Management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5A7C3F-3F12-49A5-A275-E1F2D38B215D}"/>
                </a:ext>
              </a:extLst>
            </p:cNvPr>
            <p:cNvSpPr/>
            <p:nvPr/>
          </p:nvSpPr>
          <p:spPr>
            <a:xfrm>
              <a:off x="7040640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Management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512FB8-4B87-4693-BCC2-0254C063899D}"/>
                </a:ext>
              </a:extLst>
            </p:cNvPr>
            <p:cNvSpPr/>
            <p:nvPr/>
          </p:nvSpPr>
          <p:spPr>
            <a:xfrm>
              <a:off x="8709917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Photo Management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8D26D1-6148-419B-82C7-F47BC16FF8D6}"/>
                </a:ext>
              </a:extLst>
            </p:cNvPr>
            <p:cNvSpPr/>
            <p:nvPr/>
          </p:nvSpPr>
          <p:spPr>
            <a:xfrm>
              <a:off x="10379194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</a:t>
              </a:r>
            </a:p>
            <a:p>
              <a:pPr algn="ctr"/>
              <a:r>
                <a:rPr lang="en-US" dirty="0"/>
                <a:t>Management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DAAFA2-924C-4F77-A949-550FA5D2D2F5}"/>
                </a:ext>
              </a:extLst>
            </p:cNvPr>
            <p:cNvSpPr/>
            <p:nvPr/>
          </p:nvSpPr>
          <p:spPr>
            <a:xfrm>
              <a:off x="855057" y="1452452"/>
              <a:ext cx="271213" cy="47593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09E705-998B-4671-9A61-BB11911331E6}"/>
                </a:ext>
              </a:extLst>
            </p:cNvPr>
            <p:cNvSpPr/>
            <p:nvPr/>
          </p:nvSpPr>
          <p:spPr>
            <a:xfrm>
              <a:off x="2589791" y="1746675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DEFE0C-9B79-4311-8C65-1A8A5C316386}"/>
                </a:ext>
              </a:extLst>
            </p:cNvPr>
            <p:cNvSpPr/>
            <p:nvPr/>
          </p:nvSpPr>
          <p:spPr>
            <a:xfrm>
              <a:off x="7648609" y="3851591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2325C9-363E-4D86-88A6-A76C71C3F17B}"/>
                </a:ext>
              </a:extLst>
            </p:cNvPr>
            <p:cNvSpPr/>
            <p:nvPr/>
          </p:nvSpPr>
          <p:spPr>
            <a:xfrm>
              <a:off x="5960393" y="3176589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FD2FF6-0870-4601-9E87-4AB1A3CC5075}"/>
                </a:ext>
              </a:extLst>
            </p:cNvPr>
            <p:cNvSpPr/>
            <p:nvPr/>
          </p:nvSpPr>
          <p:spPr>
            <a:xfrm>
              <a:off x="4291116" y="251277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9960C2-158D-445A-89EF-01E465FE44F7}"/>
                </a:ext>
              </a:extLst>
            </p:cNvPr>
            <p:cNvSpPr/>
            <p:nvPr/>
          </p:nvSpPr>
          <p:spPr>
            <a:xfrm>
              <a:off x="9317886" y="4621787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2FEC37-DA38-4C22-BE7E-5274E6B8B20C}"/>
                </a:ext>
              </a:extLst>
            </p:cNvPr>
            <p:cNvSpPr/>
            <p:nvPr/>
          </p:nvSpPr>
          <p:spPr>
            <a:xfrm>
              <a:off x="10987163" y="5310537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ACAF2E-056B-497C-BC96-C8F8B1B6411D}"/>
                </a:ext>
              </a:extLst>
            </p:cNvPr>
            <p:cNvSpPr/>
            <p:nvPr/>
          </p:nvSpPr>
          <p:spPr>
            <a:xfrm>
              <a:off x="724741" y="802735"/>
              <a:ext cx="1513370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Admin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939108-2E6C-4631-A561-7A0B73F2746A}"/>
                </a:ext>
              </a:extLst>
            </p:cNvPr>
            <p:cNvCxnSpPr>
              <a:cxnSpLocks/>
              <a:endCxn id="226" idx="2"/>
            </p:cNvCxnSpPr>
            <p:nvPr/>
          </p:nvCxnSpPr>
          <p:spPr>
            <a:xfrm>
              <a:off x="1029903" y="1847779"/>
              <a:ext cx="1346784" cy="147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707263-85F6-459A-9593-B57FED015382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725398" y="1442926"/>
              <a:ext cx="8469" cy="5049314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EB77F9-33CD-4DBC-8CBD-A1AADE617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22514" y="1452452"/>
              <a:ext cx="18969" cy="503978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89BD0-A7B1-462A-8CAD-F4B15CA6CD23}"/>
                </a:ext>
              </a:extLst>
            </p:cNvPr>
            <p:cNvCxnSpPr>
              <a:cxnSpLocks/>
            </p:cNvCxnSpPr>
            <p:nvPr/>
          </p:nvCxnSpPr>
          <p:spPr>
            <a:xfrm>
              <a:off x="6095467" y="1414712"/>
              <a:ext cx="12653" cy="50775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4B84F1-03C9-49E5-8BC3-C96DC157932F}"/>
                </a:ext>
              </a:extLst>
            </p:cNvPr>
            <p:cNvCxnSpPr>
              <a:cxnSpLocks/>
            </p:cNvCxnSpPr>
            <p:nvPr/>
          </p:nvCxnSpPr>
          <p:spPr>
            <a:xfrm>
              <a:off x="7768420" y="1376972"/>
              <a:ext cx="3674" cy="52270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970B2-BBAF-41D1-BEBF-230555810706}"/>
                </a:ext>
              </a:extLst>
            </p:cNvPr>
            <p:cNvCxnSpPr>
              <a:cxnSpLocks/>
            </p:cNvCxnSpPr>
            <p:nvPr/>
          </p:nvCxnSpPr>
          <p:spPr>
            <a:xfrm>
              <a:off x="9441373" y="1339232"/>
              <a:ext cx="15992" cy="526476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B3A905-5D0C-4BB5-9FB6-774A2ACC739C}"/>
                </a:ext>
              </a:extLst>
            </p:cNvPr>
            <p:cNvCxnSpPr>
              <a:cxnSpLocks/>
            </p:cNvCxnSpPr>
            <p:nvPr/>
          </p:nvCxnSpPr>
          <p:spPr>
            <a:xfrm>
              <a:off x="11114326" y="1301492"/>
              <a:ext cx="43841" cy="53736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13653E-E5EF-49DB-A72A-C7B71B371E48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>
              <a:off x="2729632" y="2810238"/>
              <a:ext cx="1333544" cy="818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1709517-4AB3-4970-A6A8-65718F777674}"/>
                </a:ext>
              </a:extLst>
            </p:cNvPr>
            <p:cNvCxnSpPr>
              <a:cxnSpLocks/>
              <a:endCxn id="231" idx="2"/>
            </p:cNvCxnSpPr>
            <p:nvPr/>
          </p:nvCxnSpPr>
          <p:spPr>
            <a:xfrm flipV="1">
              <a:off x="2750628" y="3496831"/>
              <a:ext cx="2994563" cy="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747CEFF-9D67-4741-A5F4-D7A2B8ECB211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 flipV="1">
              <a:off x="2725398" y="4155520"/>
              <a:ext cx="4692535" cy="926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33EF00-029D-46B5-8A37-4537EF2C8AEC}"/>
                </a:ext>
              </a:extLst>
            </p:cNvPr>
            <p:cNvCxnSpPr>
              <a:cxnSpLocks/>
            </p:cNvCxnSpPr>
            <p:nvPr/>
          </p:nvCxnSpPr>
          <p:spPr>
            <a:xfrm>
              <a:off x="2725397" y="4788773"/>
              <a:ext cx="6391487" cy="4696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F7F524-BBA5-48B7-9700-9D4A1E7B846E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2729632" y="5567805"/>
              <a:ext cx="8032671" cy="72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91FBCE3-D4D9-44F0-A776-3E22A1A697A4}"/>
                </a:ext>
              </a:extLst>
            </p:cNvPr>
            <p:cNvSpPr/>
            <p:nvPr/>
          </p:nvSpPr>
          <p:spPr>
            <a:xfrm>
              <a:off x="2609442" y="2700550"/>
              <a:ext cx="1759217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Partner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6B2562-D112-49BD-9A79-3DBE67F2C1C4}"/>
                </a:ext>
              </a:extLst>
            </p:cNvPr>
            <p:cNvSpPr/>
            <p:nvPr/>
          </p:nvSpPr>
          <p:spPr>
            <a:xfrm>
              <a:off x="3977711" y="4013005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Profile Details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17CEEB-6352-4C34-9AB2-6EC87DFF3000}"/>
                </a:ext>
              </a:extLst>
            </p:cNvPr>
            <p:cNvSpPr/>
            <p:nvPr/>
          </p:nvSpPr>
          <p:spPr>
            <a:xfrm>
              <a:off x="971712" y="199205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 to Page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50335ED-FCA7-412C-A339-587109CFC069}"/>
                </a:ext>
              </a:extLst>
            </p:cNvPr>
            <p:cNvSpPr/>
            <p:nvPr/>
          </p:nvSpPr>
          <p:spPr>
            <a:xfrm>
              <a:off x="5928041" y="4703447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Photos Details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2AEB20-14C4-4B22-8D1E-6A0911B72FA6}"/>
                </a:ext>
              </a:extLst>
            </p:cNvPr>
            <p:cNvSpPr/>
            <p:nvPr/>
          </p:nvSpPr>
          <p:spPr>
            <a:xfrm>
              <a:off x="7832639" y="5466666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Document Details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85A262-FA3B-4F33-B7CA-DE1F9C0A3074}"/>
                </a:ext>
              </a:extLst>
            </p:cNvPr>
            <p:cNvGrpSpPr/>
            <p:nvPr/>
          </p:nvGrpSpPr>
          <p:grpSpPr>
            <a:xfrm>
              <a:off x="6088662" y="1644753"/>
              <a:ext cx="552347" cy="459719"/>
              <a:chOff x="1855962" y="4621787"/>
              <a:chExt cx="552347" cy="459719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796E881-F029-45C2-94A6-CD7E54C8B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7C36736-509F-4FAD-B9BB-2DB85F7C27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13EE17C-54A6-4E61-B8D8-F48BBF813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lowchart: Extract 86">
                <a:extLst>
                  <a:ext uri="{FF2B5EF4-FFF2-40B4-BE49-F238E27FC236}">
                    <a16:creationId xmlns:a16="http://schemas.microsoft.com/office/drawing/2014/main" id="{795B382B-CBB4-4898-A91C-2F5FFBDF5622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E5FAA8B-46BB-451E-B5ED-D38ED2738A7D}"/>
                </a:ext>
              </a:extLst>
            </p:cNvPr>
            <p:cNvGrpSpPr/>
            <p:nvPr/>
          </p:nvGrpSpPr>
          <p:grpSpPr>
            <a:xfrm>
              <a:off x="4419538" y="1636034"/>
              <a:ext cx="552347" cy="459719"/>
              <a:chOff x="1855962" y="4621787"/>
              <a:chExt cx="552347" cy="459719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33575A1-A7DA-4446-AB29-478D21668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430A106-FD45-4A4F-8FD1-F5FF14BEB4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F73451B-B333-4E50-A235-AD7530BC6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Flowchart: Extract 97">
                <a:extLst>
                  <a:ext uri="{FF2B5EF4-FFF2-40B4-BE49-F238E27FC236}">
                    <a16:creationId xmlns:a16="http://schemas.microsoft.com/office/drawing/2014/main" id="{6C6766F4-2595-4B1E-BD80-F3E1E1206724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B01DCAE-259A-408C-949C-8073A811C2E8}"/>
                </a:ext>
              </a:extLst>
            </p:cNvPr>
            <p:cNvGrpSpPr/>
            <p:nvPr/>
          </p:nvGrpSpPr>
          <p:grpSpPr>
            <a:xfrm>
              <a:off x="6130590" y="2364471"/>
              <a:ext cx="552347" cy="459719"/>
              <a:chOff x="1855962" y="4621787"/>
              <a:chExt cx="552347" cy="459719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73F2973-8F30-4430-8DC1-410EB8164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1C87EF7-6180-4A49-9741-D8B3A73BD9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3B6F7B7-211F-4E14-B51F-90C5554DF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owchart: Extract 102">
                <a:extLst>
                  <a:ext uri="{FF2B5EF4-FFF2-40B4-BE49-F238E27FC236}">
                    <a16:creationId xmlns:a16="http://schemas.microsoft.com/office/drawing/2014/main" id="{449C8B04-7716-4A9E-ADFF-521EF56AC005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8B3D597-E939-4F86-B881-3B61E26B90B4}"/>
                </a:ext>
              </a:extLst>
            </p:cNvPr>
            <p:cNvGrpSpPr/>
            <p:nvPr/>
          </p:nvGrpSpPr>
          <p:grpSpPr>
            <a:xfrm>
              <a:off x="7762104" y="1642095"/>
              <a:ext cx="552347" cy="459719"/>
              <a:chOff x="1855962" y="4621787"/>
              <a:chExt cx="552347" cy="459719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CCFD2A1-2F6D-4E00-8468-59E3D77C5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E9C5B2D-9F7C-41C8-9CF2-59DA29BC4A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66F077C-62B4-4D93-8A38-B987E4A25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lowchart: Extract 107">
                <a:extLst>
                  <a:ext uri="{FF2B5EF4-FFF2-40B4-BE49-F238E27FC236}">
                    <a16:creationId xmlns:a16="http://schemas.microsoft.com/office/drawing/2014/main" id="{9E50D549-66B5-4F91-8515-A678675A4FD0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AAB8AD4-796A-4C62-AA9F-905DA1EE098F}"/>
                </a:ext>
              </a:extLst>
            </p:cNvPr>
            <p:cNvGrpSpPr/>
            <p:nvPr/>
          </p:nvGrpSpPr>
          <p:grpSpPr>
            <a:xfrm>
              <a:off x="7765509" y="2373418"/>
              <a:ext cx="552347" cy="459719"/>
              <a:chOff x="1855962" y="4621787"/>
              <a:chExt cx="552347" cy="459719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BF46FEE-94C3-42BF-B6F1-D633320F9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9EDF0B1-C0BD-440A-A247-BCA6ED4C8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73B8AFF-BB81-4783-9B6C-30CD96285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lowchart: Extract 112">
                <a:extLst>
                  <a:ext uri="{FF2B5EF4-FFF2-40B4-BE49-F238E27FC236}">
                    <a16:creationId xmlns:a16="http://schemas.microsoft.com/office/drawing/2014/main" id="{DCD23FDC-87AB-468E-B186-84098EFD456E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C5FD6C8-0679-4C9A-BA35-A78400BF2D5F}"/>
                </a:ext>
              </a:extLst>
            </p:cNvPr>
            <p:cNvGrpSpPr/>
            <p:nvPr/>
          </p:nvGrpSpPr>
          <p:grpSpPr>
            <a:xfrm>
              <a:off x="7768914" y="3104741"/>
              <a:ext cx="552347" cy="459719"/>
              <a:chOff x="1855962" y="4621787"/>
              <a:chExt cx="552347" cy="459719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F5E9AB4-E7E5-48A7-94E3-D295F7103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D613DA1-4AC8-41CF-83CA-54E6F6395F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453BCD2-BAFC-45BE-AE00-E2BB9A6DF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Flowchart: Extract 117">
                <a:extLst>
                  <a:ext uri="{FF2B5EF4-FFF2-40B4-BE49-F238E27FC236}">
                    <a16:creationId xmlns:a16="http://schemas.microsoft.com/office/drawing/2014/main" id="{BFC298CF-DFDA-4DCC-9AF3-851AD09E59F4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9B3143F-A99F-43F6-B45A-0091C5A7506F}"/>
                </a:ext>
              </a:extLst>
            </p:cNvPr>
            <p:cNvGrpSpPr/>
            <p:nvPr/>
          </p:nvGrpSpPr>
          <p:grpSpPr>
            <a:xfrm>
              <a:off x="6236585" y="3433149"/>
              <a:ext cx="552347" cy="459719"/>
              <a:chOff x="1855962" y="4621787"/>
              <a:chExt cx="552347" cy="459719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DE23866-3B35-493D-AD6A-D401EA7C1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E24F454-36FA-4D76-B7AA-F573655753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4E15DDD-D0AA-4016-828A-876B96F90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Flowchart: Extract 122">
                <a:extLst>
                  <a:ext uri="{FF2B5EF4-FFF2-40B4-BE49-F238E27FC236}">
                    <a16:creationId xmlns:a16="http://schemas.microsoft.com/office/drawing/2014/main" id="{13A5EB29-D78F-4411-8F37-87005568EF08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13EB6F5-68A7-479C-B001-E06F5A227482}"/>
                </a:ext>
              </a:extLst>
            </p:cNvPr>
            <p:cNvGrpSpPr/>
            <p:nvPr/>
          </p:nvGrpSpPr>
          <p:grpSpPr>
            <a:xfrm>
              <a:off x="9435546" y="1649395"/>
              <a:ext cx="552347" cy="459719"/>
              <a:chOff x="1855962" y="4621787"/>
              <a:chExt cx="552347" cy="459719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DF3DA1E-7A22-453E-B5DE-EF0535155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BCAAC61-8E4C-45C3-B12B-2DF8DEF5F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5DA7ACC-CDD3-44EC-9E45-CAAE7D27C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Flowchart: Extract 127">
                <a:extLst>
                  <a:ext uri="{FF2B5EF4-FFF2-40B4-BE49-F238E27FC236}">
                    <a16:creationId xmlns:a16="http://schemas.microsoft.com/office/drawing/2014/main" id="{B26E9E82-CD87-4818-AB80-F744B097D2CE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A17C7E-42F5-43FE-A157-4D750BDD7107}"/>
                </a:ext>
              </a:extLst>
            </p:cNvPr>
            <p:cNvGrpSpPr/>
            <p:nvPr/>
          </p:nvGrpSpPr>
          <p:grpSpPr>
            <a:xfrm>
              <a:off x="9428351" y="2400998"/>
              <a:ext cx="552347" cy="459719"/>
              <a:chOff x="1855962" y="4621787"/>
              <a:chExt cx="552347" cy="459719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FDE1231-926B-4A26-8183-5D3609507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1949B89-A687-4193-B7CA-F0828908B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C054164-6ADE-4820-9105-20780415D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Flowchart: Extract 132">
                <a:extLst>
                  <a:ext uri="{FF2B5EF4-FFF2-40B4-BE49-F238E27FC236}">
                    <a16:creationId xmlns:a16="http://schemas.microsoft.com/office/drawing/2014/main" id="{9836F481-67C5-43E5-AFD3-8FEDB7A032BD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52AC47B-E66B-4ABA-AD0E-3C8CDAF5C79E}"/>
                </a:ext>
              </a:extLst>
            </p:cNvPr>
            <p:cNvGrpSpPr/>
            <p:nvPr/>
          </p:nvGrpSpPr>
          <p:grpSpPr>
            <a:xfrm>
              <a:off x="9421156" y="3152601"/>
              <a:ext cx="552347" cy="459719"/>
              <a:chOff x="1855962" y="4621787"/>
              <a:chExt cx="552347" cy="459719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B5AE3EA-8BCF-48E0-8797-6BDF50E2A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08B01C6-1CAA-4FE9-B420-F954CDA439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CA7B00C-C81E-496A-AF49-4646810B8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Flowchart: Extract 137">
                <a:extLst>
                  <a:ext uri="{FF2B5EF4-FFF2-40B4-BE49-F238E27FC236}">
                    <a16:creationId xmlns:a16="http://schemas.microsoft.com/office/drawing/2014/main" id="{93176134-612A-49A2-BF6E-0D567BC0366D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33D08CE8-9A6B-4BED-BD14-85CF258E2C79}"/>
                </a:ext>
              </a:extLst>
            </p:cNvPr>
            <p:cNvGrpSpPr/>
            <p:nvPr/>
          </p:nvGrpSpPr>
          <p:grpSpPr>
            <a:xfrm>
              <a:off x="11114326" y="1644753"/>
              <a:ext cx="552347" cy="459719"/>
              <a:chOff x="1855962" y="4621787"/>
              <a:chExt cx="552347" cy="459719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BFE6CEB-8BEB-4985-B9BA-6CF83079D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95E4C5B-A419-4909-B027-70BC7793E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2B7B2A4-4FF1-4D93-9480-59EF565C4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Flowchart: Extract 142">
                <a:extLst>
                  <a:ext uri="{FF2B5EF4-FFF2-40B4-BE49-F238E27FC236}">
                    <a16:creationId xmlns:a16="http://schemas.microsoft.com/office/drawing/2014/main" id="{886B68E8-1603-427B-AD5A-A3F53A8F1D1F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0D52094C-94E4-4BE7-B728-A877BCBEB38B}"/>
                </a:ext>
              </a:extLst>
            </p:cNvPr>
            <p:cNvGrpSpPr/>
            <p:nvPr/>
          </p:nvGrpSpPr>
          <p:grpSpPr>
            <a:xfrm>
              <a:off x="11114326" y="2646151"/>
              <a:ext cx="552347" cy="459719"/>
              <a:chOff x="1855962" y="4621787"/>
              <a:chExt cx="552347" cy="459719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581359E-1499-4BE6-AB6D-BED845AE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D993B35-D746-4396-9E4D-EE1B775E4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FC9EF00-5A04-44E9-AD94-E4B1B4A81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Flowchart: Extract 147">
                <a:extLst>
                  <a:ext uri="{FF2B5EF4-FFF2-40B4-BE49-F238E27FC236}">
                    <a16:creationId xmlns:a16="http://schemas.microsoft.com/office/drawing/2014/main" id="{12C6E354-509B-4F9C-9A53-0151B2A63ADD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D38653F-8B4D-4EE9-AA8C-5E9122A285A7}"/>
                </a:ext>
              </a:extLst>
            </p:cNvPr>
            <p:cNvGrpSpPr/>
            <p:nvPr/>
          </p:nvGrpSpPr>
          <p:grpSpPr>
            <a:xfrm>
              <a:off x="11123585" y="3656317"/>
              <a:ext cx="552347" cy="459719"/>
              <a:chOff x="1855962" y="4621787"/>
              <a:chExt cx="552347" cy="459719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C1C10B6-8469-40EA-A255-C69177B09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53659EDB-B741-4FA9-B945-A896E8306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665189B-4876-4D56-B7BA-511A183D0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Flowchart: Extract 152">
                <a:extLst>
                  <a:ext uri="{FF2B5EF4-FFF2-40B4-BE49-F238E27FC236}">
                    <a16:creationId xmlns:a16="http://schemas.microsoft.com/office/drawing/2014/main" id="{F4AD9CB5-FED3-4C7D-8582-350AD3B00301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237D85E-6163-4BB4-8241-A3CF25F395AB}"/>
                </a:ext>
              </a:extLst>
            </p:cNvPr>
            <p:cNvGrpSpPr/>
            <p:nvPr/>
          </p:nvGrpSpPr>
          <p:grpSpPr>
            <a:xfrm>
              <a:off x="4571938" y="2986098"/>
              <a:ext cx="552347" cy="459719"/>
              <a:chOff x="1855962" y="4621787"/>
              <a:chExt cx="552347" cy="459719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844ABC0-1A9C-4679-BF5F-C8469C77E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F53ABDF-724C-4E18-A5E7-F41BAC9FC9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67FED57-D3B0-42CC-9109-2DDE8BD9D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Flowchart: Extract 157">
                <a:extLst>
                  <a:ext uri="{FF2B5EF4-FFF2-40B4-BE49-F238E27FC236}">
                    <a16:creationId xmlns:a16="http://schemas.microsoft.com/office/drawing/2014/main" id="{65FE68F2-B93D-4BE4-87CE-5F2F3373CD29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316774A-A07C-4BDA-AFB1-D883BE600930}"/>
                </a:ext>
              </a:extLst>
            </p:cNvPr>
            <p:cNvGrpSpPr/>
            <p:nvPr/>
          </p:nvGrpSpPr>
          <p:grpSpPr>
            <a:xfrm>
              <a:off x="4419538" y="5809073"/>
              <a:ext cx="552347" cy="459719"/>
              <a:chOff x="1855962" y="4621787"/>
              <a:chExt cx="552347" cy="459719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15D8E21-80F6-410D-AE90-A6F5879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DC52D56-4351-4DF8-A4D8-CAA93D2D3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60C2C5D-C8EE-4FEC-B807-E7D550798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Flowchart: Extract 162">
                <a:extLst>
                  <a:ext uri="{FF2B5EF4-FFF2-40B4-BE49-F238E27FC236}">
                    <a16:creationId xmlns:a16="http://schemas.microsoft.com/office/drawing/2014/main" id="{F5DBF768-4E51-4379-AC9E-D5FD6CFDEED8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9" name="Picture 1" descr="Primary">
              <a:extLst>
                <a:ext uri="{FF2B5EF4-FFF2-40B4-BE49-F238E27FC236}">
                  <a16:creationId xmlns:a16="http://schemas.microsoft.com/office/drawing/2014/main" id="{C04111D0-F17A-4051-853C-5837B3D28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55" y="4816475"/>
              <a:ext cx="45719" cy="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015D443-2689-428E-A759-25FAA8C4BD1C}"/>
                </a:ext>
              </a:extLst>
            </p:cNvPr>
            <p:cNvSpPr/>
            <p:nvPr/>
          </p:nvSpPr>
          <p:spPr>
            <a:xfrm>
              <a:off x="4518811" y="1690297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Search Partners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AFDE4A0-E904-4C8C-986D-DCF07695BEEF}"/>
                </a:ext>
              </a:extLst>
            </p:cNvPr>
            <p:cNvSpPr/>
            <p:nvPr/>
          </p:nvSpPr>
          <p:spPr>
            <a:xfrm>
              <a:off x="4544210" y="2467969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Search Partners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B7171BD-7553-4FFF-A0D9-4D3B3ACF67DF}"/>
                </a:ext>
              </a:extLst>
            </p:cNvPr>
            <p:cNvSpPr/>
            <p:nvPr/>
          </p:nvSpPr>
          <p:spPr>
            <a:xfrm>
              <a:off x="4692671" y="5636946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Search Partners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D4C3E9F9-C8CE-487E-992D-14CE3143926C}"/>
                </a:ext>
              </a:extLst>
            </p:cNvPr>
            <p:cNvSpPr/>
            <p:nvPr/>
          </p:nvSpPr>
          <p:spPr>
            <a:xfrm>
              <a:off x="6288888" y="1581157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Edit/Delete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66A172F-6BD9-45C2-B097-19F5922685F0}"/>
                </a:ext>
              </a:extLst>
            </p:cNvPr>
            <p:cNvSpPr/>
            <p:nvPr/>
          </p:nvSpPr>
          <p:spPr>
            <a:xfrm>
              <a:off x="6331276" y="2255987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F22CEC1-BECB-4659-92E9-1F55C839CE5D}"/>
                </a:ext>
              </a:extLst>
            </p:cNvPr>
            <p:cNvSpPr/>
            <p:nvPr/>
          </p:nvSpPr>
          <p:spPr>
            <a:xfrm>
              <a:off x="6391718" y="327460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FC8CFA8-1BA7-4333-AAFA-9AF77848F1F0}"/>
                </a:ext>
              </a:extLst>
            </p:cNvPr>
            <p:cNvSpPr/>
            <p:nvPr/>
          </p:nvSpPr>
          <p:spPr>
            <a:xfrm>
              <a:off x="7835085" y="160614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45DFE7F-D032-4A7B-BF94-3C39ED191827}"/>
                </a:ext>
              </a:extLst>
            </p:cNvPr>
            <p:cNvSpPr/>
            <p:nvPr/>
          </p:nvSpPr>
          <p:spPr>
            <a:xfrm>
              <a:off x="7991857" y="232253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8C438F6-8B0B-4D70-8AAF-684051E268A6}"/>
                </a:ext>
              </a:extLst>
            </p:cNvPr>
            <p:cNvSpPr/>
            <p:nvPr/>
          </p:nvSpPr>
          <p:spPr>
            <a:xfrm>
              <a:off x="7915922" y="310938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FCE9AF1-71E0-4733-82D8-942EF7982F7F}"/>
                </a:ext>
              </a:extLst>
            </p:cNvPr>
            <p:cNvSpPr/>
            <p:nvPr/>
          </p:nvSpPr>
          <p:spPr>
            <a:xfrm>
              <a:off x="9500812" y="157325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Photo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30FBF60-F5B3-4197-8FBD-D47E27106713}"/>
                </a:ext>
              </a:extLst>
            </p:cNvPr>
            <p:cNvSpPr/>
            <p:nvPr/>
          </p:nvSpPr>
          <p:spPr>
            <a:xfrm>
              <a:off x="9625966" y="236911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Photo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DC4F832-6F39-459F-90C7-444B36DD414B}"/>
                </a:ext>
              </a:extLst>
            </p:cNvPr>
            <p:cNvSpPr/>
            <p:nvPr/>
          </p:nvSpPr>
          <p:spPr>
            <a:xfrm>
              <a:off x="9560218" y="307389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Photo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F79A407-D024-4483-A792-1BC3ED11BC8D}"/>
                </a:ext>
              </a:extLst>
            </p:cNvPr>
            <p:cNvSpPr/>
            <p:nvPr/>
          </p:nvSpPr>
          <p:spPr>
            <a:xfrm>
              <a:off x="10673990" y="2020902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Document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604639E-DB62-4C47-BEFE-225ED14469D0}"/>
                </a:ext>
              </a:extLst>
            </p:cNvPr>
            <p:cNvSpPr/>
            <p:nvPr/>
          </p:nvSpPr>
          <p:spPr>
            <a:xfrm>
              <a:off x="10751353" y="2992815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Document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DBA8B4B-1992-4A44-BCD3-8E997AD4DBF4}"/>
                </a:ext>
              </a:extLst>
            </p:cNvPr>
            <p:cNvSpPr/>
            <p:nvPr/>
          </p:nvSpPr>
          <p:spPr>
            <a:xfrm>
              <a:off x="10716986" y="4038576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Document</a:t>
              </a:r>
            </a:p>
          </p:txBody>
        </p:sp>
        <p:sp>
          <p:nvSpPr>
            <p:cNvPr id="226" name="Flowchart: Extract 225">
              <a:extLst>
                <a:ext uri="{FF2B5EF4-FFF2-40B4-BE49-F238E27FC236}">
                  <a16:creationId xmlns:a16="http://schemas.microsoft.com/office/drawing/2014/main" id="{50C5EA2B-98AB-4742-82FD-63C5B265076F}"/>
                </a:ext>
              </a:extLst>
            </p:cNvPr>
            <p:cNvSpPr/>
            <p:nvPr/>
          </p:nvSpPr>
          <p:spPr>
            <a:xfrm rot="5400000">
              <a:off x="2381845" y="1756182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Flowchart: Extract 227">
              <a:extLst>
                <a:ext uri="{FF2B5EF4-FFF2-40B4-BE49-F238E27FC236}">
                  <a16:creationId xmlns:a16="http://schemas.microsoft.com/office/drawing/2014/main" id="{43987FE5-5CC0-46DA-83B2-344E70125EB6}"/>
                </a:ext>
              </a:extLst>
            </p:cNvPr>
            <p:cNvSpPr/>
            <p:nvPr/>
          </p:nvSpPr>
          <p:spPr>
            <a:xfrm rot="5400000">
              <a:off x="4068334" y="2712124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Flowchart: Extract 230">
              <a:extLst>
                <a:ext uri="{FF2B5EF4-FFF2-40B4-BE49-F238E27FC236}">
                  <a16:creationId xmlns:a16="http://schemas.microsoft.com/office/drawing/2014/main" id="{D0CD70F9-2E41-4F00-8289-5B87E62F4C72}"/>
                </a:ext>
              </a:extLst>
            </p:cNvPr>
            <p:cNvSpPr/>
            <p:nvPr/>
          </p:nvSpPr>
          <p:spPr>
            <a:xfrm rot="5400000">
              <a:off x="5750349" y="3390534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lowchart: Extract 232">
              <a:extLst>
                <a:ext uri="{FF2B5EF4-FFF2-40B4-BE49-F238E27FC236}">
                  <a16:creationId xmlns:a16="http://schemas.microsoft.com/office/drawing/2014/main" id="{75261A9B-5840-4D52-9B1E-3272A1867E77}"/>
                </a:ext>
              </a:extLst>
            </p:cNvPr>
            <p:cNvSpPr/>
            <p:nvPr/>
          </p:nvSpPr>
          <p:spPr>
            <a:xfrm rot="5400000">
              <a:off x="7423091" y="4049223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E54984BE-EE29-4EDC-91E3-AADB38D0550A}"/>
                </a:ext>
              </a:extLst>
            </p:cNvPr>
            <p:cNvSpPr/>
            <p:nvPr/>
          </p:nvSpPr>
          <p:spPr>
            <a:xfrm>
              <a:off x="2768079" y="3350548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Registration Details</a:t>
              </a:r>
            </a:p>
          </p:txBody>
        </p:sp>
        <p:sp>
          <p:nvSpPr>
            <p:cNvPr id="244" name="Flowchart: Extract 243">
              <a:extLst>
                <a:ext uri="{FF2B5EF4-FFF2-40B4-BE49-F238E27FC236}">
                  <a16:creationId xmlns:a16="http://schemas.microsoft.com/office/drawing/2014/main" id="{485F0E40-E023-4C9B-9DD2-FDC7F91BA91A}"/>
                </a:ext>
              </a:extLst>
            </p:cNvPr>
            <p:cNvSpPr/>
            <p:nvPr/>
          </p:nvSpPr>
          <p:spPr>
            <a:xfrm rot="5400000">
              <a:off x="9107878" y="4723249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Flowchart: Extract 245">
              <a:extLst>
                <a:ext uri="{FF2B5EF4-FFF2-40B4-BE49-F238E27FC236}">
                  <a16:creationId xmlns:a16="http://schemas.microsoft.com/office/drawing/2014/main" id="{FD8264BA-C6B1-4A76-A499-AD7CC6474E0D}"/>
                </a:ext>
              </a:extLst>
            </p:cNvPr>
            <p:cNvSpPr/>
            <p:nvPr/>
          </p:nvSpPr>
          <p:spPr>
            <a:xfrm rot="5400000">
              <a:off x="10767461" y="5461508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387E805-1C9C-44F5-B7EA-E3C52A7563CA}"/>
              </a:ext>
            </a:extLst>
          </p:cNvPr>
          <p:cNvGrpSpPr/>
          <p:nvPr/>
        </p:nvGrpSpPr>
        <p:grpSpPr>
          <a:xfrm>
            <a:off x="630459" y="714604"/>
            <a:ext cx="575743" cy="572408"/>
            <a:chOff x="4023318" y="445028"/>
            <a:chExt cx="1079977" cy="2820274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CF214B4-47C4-460F-B849-E90ED8B004AE}"/>
                </a:ext>
              </a:extLst>
            </p:cNvPr>
            <p:cNvSpPr/>
            <p:nvPr/>
          </p:nvSpPr>
          <p:spPr>
            <a:xfrm>
              <a:off x="4250586" y="445028"/>
              <a:ext cx="654325" cy="603388"/>
            </a:xfrm>
            <a:prstGeom prst="ellips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B9FB3FB-91CB-4350-881B-1ED4775842EA}"/>
                </a:ext>
              </a:extLst>
            </p:cNvPr>
            <p:cNvCxnSpPr>
              <a:cxnSpLocks/>
            </p:cNvCxnSpPr>
            <p:nvPr/>
          </p:nvCxnSpPr>
          <p:spPr>
            <a:xfrm>
              <a:off x="4577749" y="1067466"/>
              <a:ext cx="6407" cy="173949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777E604-5B13-436A-9670-E5B23F0FC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3318" y="1482295"/>
              <a:ext cx="1079977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4D3C97E-0310-4723-A2A3-049AF8BB3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118" y="2806958"/>
              <a:ext cx="470038" cy="45834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6578CE1-6191-4B0F-A455-4646F7B0CB2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85" y="2806958"/>
              <a:ext cx="380191" cy="45834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Oval 195">
            <a:extLst>
              <a:ext uri="{FF2B5EF4-FFF2-40B4-BE49-F238E27FC236}">
                <a16:creationId xmlns:a16="http://schemas.microsoft.com/office/drawing/2014/main" id="{F2837F84-9E57-4C37-AC5C-18C0AFBC9493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16</a:t>
            </a: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9DCB94AE-FDD8-4FEC-AE19-4900310E5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3E514756-6771-41FA-A2C3-0F52734A5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82686BBA-9149-4811-9A75-AA52F8DCDECF}"/>
              </a:ext>
            </a:extLst>
          </p:cNvPr>
          <p:cNvSpPr/>
          <p:nvPr/>
        </p:nvSpPr>
        <p:spPr>
          <a:xfrm>
            <a:off x="4001975" y="142773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31205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B0D56EF-283C-4053-9FAD-46E9BA791145}"/>
              </a:ext>
            </a:extLst>
          </p:cNvPr>
          <p:cNvGrpSpPr/>
          <p:nvPr/>
        </p:nvGrpSpPr>
        <p:grpSpPr>
          <a:xfrm>
            <a:off x="713046" y="783863"/>
            <a:ext cx="11634605" cy="5917677"/>
            <a:chOff x="713046" y="783863"/>
            <a:chExt cx="11634605" cy="591767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EB77F9-33CD-4DBC-8CBD-A1AADE617074}"/>
                </a:ext>
              </a:extLst>
            </p:cNvPr>
            <p:cNvCxnSpPr>
              <a:cxnSpLocks/>
            </p:cNvCxnSpPr>
            <p:nvPr/>
          </p:nvCxnSpPr>
          <p:spPr>
            <a:xfrm>
              <a:off x="4650862" y="1490479"/>
              <a:ext cx="18969" cy="503978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CCE111-A2B5-4161-BDA8-8AF7855046E5}"/>
                </a:ext>
              </a:extLst>
            </p:cNvPr>
            <p:cNvSpPr/>
            <p:nvPr/>
          </p:nvSpPr>
          <p:spPr>
            <a:xfrm>
              <a:off x="2025651" y="899638"/>
              <a:ext cx="1513370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</a:p>
            <a:p>
              <a:pPr algn="ctr"/>
              <a:r>
                <a:rPr lang="en-US" dirty="0"/>
                <a:t>Page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4A4358-3F87-41ED-8A1A-CC16D1738888}"/>
                </a:ext>
              </a:extLst>
            </p:cNvPr>
            <p:cNvSpPr/>
            <p:nvPr/>
          </p:nvSpPr>
          <p:spPr>
            <a:xfrm>
              <a:off x="3930533" y="834655"/>
              <a:ext cx="1487152" cy="6273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Forgot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D9C89D-9E68-4CE6-9C8B-F019ADD25E50}"/>
                </a:ext>
              </a:extLst>
            </p:cNvPr>
            <p:cNvSpPr/>
            <p:nvPr/>
          </p:nvSpPr>
          <p:spPr>
            <a:xfrm>
              <a:off x="5851244" y="863158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Verification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5A7C3F-3F12-49A5-A275-E1F2D38B215D}"/>
                </a:ext>
              </a:extLst>
            </p:cNvPr>
            <p:cNvSpPr/>
            <p:nvPr/>
          </p:nvSpPr>
          <p:spPr>
            <a:xfrm>
              <a:off x="7773171" y="862898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512FB8-4B87-4693-BCC2-0254C063899D}"/>
                </a:ext>
              </a:extLst>
            </p:cNvPr>
            <p:cNvSpPr/>
            <p:nvPr/>
          </p:nvSpPr>
          <p:spPr>
            <a:xfrm>
              <a:off x="9724296" y="853476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Authenticate</a:t>
              </a:r>
            </a:p>
            <a:p>
              <a:pPr algn="ctr"/>
              <a:r>
                <a:rPr lang="en-US" dirty="0"/>
                <a:t>Page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DAAFA2-924C-4F77-A949-550FA5D2D2F5}"/>
                </a:ext>
              </a:extLst>
            </p:cNvPr>
            <p:cNvSpPr/>
            <p:nvPr/>
          </p:nvSpPr>
          <p:spPr>
            <a:xfrm>
              <a:off x="872497" y="1533476"/>
              <a:ext cx="253773" cy="50493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09E705-998B-4671-9A61-BB11911331E6}"/>
                </a:ext>
              </a:extLst>
            </p:cNvPr>
            <p:cNvSpPr/>
            <p:nvPr/>
          </p:nvSpPr>
          <p:spPr>
            <a:xfrm>
              <a:off x="2655199" y="1746675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2325C9-363E-4D86-88A6-A76C71C3F17B}"/>
                </a:ext>
              </a:extLst>
            </p:cNvPr>
            <p:cNvSpPr/>
            <p:nvPr/>
          </p:nvSpPr>
          <p:spPr>
            <a:xfrm>
              <a:off x="4494663" y="169099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ACAF2E-056B-497C-BC96-C8F8B1B6411D}"/>
                </a:ext>
              </a:extLst>
            </p:cNvPr>
            <p:cNvSpPr/>
            <p:nvPr/>
          </p:nvSpPr>
          <p:spPr>
            <a:xfrm>
              <a:off x="713046" y="881098"/>
              <a:ext cx="1513370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Admin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707263-85F6-459A-9593-B57FED015382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782336" y="1517434"/>
              <a:ext cx="8469" cy="5049314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89BD0-A7B1-462A-8CAD-F4B15CA6CD23}"/>
                </a:ext>
              </a:extLst>
            </p:cNvPr>
            <p:cNvCxnSpPr>
              <a:cxnSpLocks/>
            </p:cNvCxnSpPr>
            <p:nvPr/>
          </p:nvCxnSpPr>
          <p:spPr>
            <a:xfrm>
              <a:off x="6647917" y="1414712"/>
              <a:ext cx="12653" cy="50775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4B84F1-03C9-49E5-8BC3-C96DC157932F}"/>
                </a:ext>
              </a:extLst>
            </p:cNvPr>
            <p:cNvCxnSpPr>
              <a:cxnSpLocks/>
            </p:cNvCxnSpPr>
            <p:nvPr/>
          </p:nvCxnSpPr>
          <p:spPr>
            <a:xfrm>
              <a:off x="8510837" y="1386857"/>
              <a:ext cx="3674" cy="52270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970B2-BBAF-41D1-BEBF-230555810706}"/>
                </a:ext>
              </a:extLst>
            </p:cNvPr>
            <p:cNvCxnSpPr>
              <a:cxnSpLocks/>
            </p:cNvCxnSpPr>
            <p:nvPr/>
          </p:nvCxnSpPr>
          <p:spPr>
            <a:xfrm>
              <a:off x="10489582" y="1307447"/>
              <a:ext cx="15992" cy="526476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17CEEB-6352-4C34-9AB2-6EC87DFF3000}"/>
                </a:ext>
              </a:extLst>
            </p:cNvPr>
            <p:cNvSpPr/>
            <p:nvPr/>
          </p:nvSpPr>
          <p:spPr>
            <a:xfrm>
              <a:off x="952608" y="1868228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 Page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50335ED-FCA7-412C-A339-587109CFC069}"/>
                </a:ext>
              </a:extLst>
            </p:cNvPr>
            <p:cNvSpPr/>
            <p:nvPr/>
          </p:nvSpPr>
          <p:spPr>
            <a:xfrm>
              <a:off x="5735783" y="2787241"/>
              <a:ext cx="2880473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 Login Details</a:t>
              </a:r>
            </a:p>
          </p:txBody>
        </p:sp>
        <p:pic>
          <p:nvPicPr>
            <p:cNvPr id="209" name="Picture 1" descr="Primary">
              <a:extLst>
                <a:ext uri="{FF2B5EF4-FFF2-40B4-BE49-F238E27FC236}">
                  <a16:creationId xmlns:a16="http://schemas.microsoft.com/office/drawing/2014/main" id="{C04111D0-F17A-4051-853C-5837B3D28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55" y="4816475"/>
              <a:ext cx="45719" cy="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015D443-2689-428E-A759-25FAA8C4BD1C}"/>
                </a:ext>
              </a:extLst>
            </p:cNvPr>
            <p:cNvSpPr/>
            <p:nvPr/>
          </p:nvSpPr>
          <p:spPr>
            <a:xfrm>
              <a:off x="8893199" y="3536511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Create Session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and store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D34479-8F81-4FB9-9156-BB52218E0827}"/>
                </a:ext>
              </a:extLst>
            </p:cNvPr>
            <p:cNvGrpSpPr/>
            <p:nvPr/>
          </p:nvGrpSpPr>
          <p:grpSpPr>
            <a:xfrm>
              <a:off x="1078645" y="1913740"/>
              <a:ext cx="1559378" cy="202278"/>
              <a:chOff x="1029903" y="1761340"/>
              <a:chExt cx="1559378" cy="20227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0939108-2E6C-4631-A561-7A0B73F2746A}"/>
                  </a:ext>
                </a:extLst>
              </p:cNvPr>
              <p:cNvCxnSpPr>
                <a:cxnSpLocks/>
                <a:endCxn id="226" idx="2"/>
              </p:cNvCxnSpPr>
              <p:nvPr/>
            </p:nvCxnSpPr>
            <p:spPr>
              <a:xfrm>
                <a:off x="1029903" y="1847779"/>
                <a:ext cx="1346784" cy="147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Flowchart: Extract 225">
                <a:extLst>
                  <a:ext uri="{FF2B5EF4-FFF2-40B4-BE49-F238E27FC236}">
                    <a16:creationId xmlns:a16="http://schemas.microsoft.com/office/drawing/2014/main" id="{50C5EA2B-98AB-4742-82FD-63C5B265076F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4AFBEA-015E-44CA-BD64-4822A17394F3}"/>
                </a:ext>
              </a:extLst>
            </p:cNvPr>
            <p:cNvGrpSpPr/>
            <p:nvPr/>
          </p:nvGrpSpPr>
          <p:grpSpPr>
            <a:xfrm>
              <a:off x="4660346" y="3332655"/>
              <a:ext cx="3683903" cy="202278"/>
              <a:chOff x="2273882" y="3395692"/>
              <a:chExt cx="3683903" cy="202278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1709517-4AB3-4970-A6A8-65718F777674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V="1">
                <a:off x="2273882" y="3496831"/>
                <a:ext cx="3471309" cy="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Flowchart: Extract 230">
                <a:extLst>
                  <a:ext uri="{FF2B5EF4-FFF2-40B4-BE49-F238E27FC236}">
                    <a16:creationId xmlns:a16="http://schemas.microsoft.com/office/drawing/2014/main" id="{D0CD70F9-2E41-4F00-8289-5B87E62F4C72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7AAE634-31E2-41F6-A3AD-1E7EF8D003E1}"/>
                </a:ext>
              </a:extLst>
            </p:cNvPr>
            <p:cNvSpPr/>
            <p:nvPr/>
          </p:nvSpPr>
          <p:spPr>
            <a:xfrm>
              <a:off x="6496204" y="230613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15BBB78-F7B2-4BB6-A39A-43502E5ACBBB}"/>
                </a:ext>
              </a:extLst>
            </p:cNvPr>
            <p:cNvSpPr/>
            <p:nvPr/>
          </p:nvSpPr>
          <p:spPr>
            <a:xfrm>
              <a:off x="8354903" y="286190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0E79483-6A72-4827-AAA4-0BB3E221DC7B}"/>
                </a:ext>
              </a:extLst>
            </p:cNvPr>
            <p:cNvSpPr/>
            <p:nvPr/>
          </p:nvSpPr>
          <p:spPr>
            <a:xfrm>
              <a:off x="10353975" y="4917102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2D98A0C-0482-4FE8-8762-D4E3BC84023E}"/>
                </a:ext>
              </a:extLst>
            </p:cNvPr>
            <p:cNvGrpSpPr/>
            <p:nvPr/>
          </p:nvGrpSpPr>
          <p:grpSpPr>
            <a:xfrm>
              <a:off x="2671188" y="2269150"/>
              <a:ext cx="3806735" cy="202278"/>
              <a:chOff x="2151050" y="3395692"/>
              <a:chExt cx="3806735" cy="202278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5D2D506-ED44-4F87-9939-419B583D956A}"/>
                  </a:ext>
                </a:extLst>
              </p:cNvPr>
              <p:cNvCxnSpPr>
                <a:cxnSpLocks/>
                <a:endCxn id="169" idx="2"/>
              </p:cNvCxnSpPr>
              <p:nvPr/>
            </p:nvCxnSpPr>
            <p:spPr>
              <a:xfrm flipV="1">
                <a:off x="2151050" y="3496831"/>
                <a:ext cx="3594141" cy="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Flowchart: Extract 168">
                <a:extLst>
                  <a:ext uri="{FF2B5EF4-FFF2-40B4-BE49-F238E27FC236}">
                    <a16:creationId xmlns:a16="http://schemas.microsoft.com/office/drawing/2014/main" id="{9820E016-0B63-4BD7-9F30-EA9BCD5BA369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B932A52-91D9-4569-A0DC-292230402817}"/>
                </a:ext>
              </a:extLst>
            </p:cNvPr>
            <p:cNvGrpSpPr/>
            <p:nvPr/>
          </p:nvGrpSpPr>
          <p:grpSpPr>
            <a:xfrm>
              <a:off x="2898265" y="1674111"/>
              <a:ext cx="1559378" cy="202278"/>
              <a:chOff x="1029903" y="1761340"/>
              <a:chExt cx="1559378" cy="202278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9017D2B-8B71-4740-AFCC-83B076359D0C}"/>
                  </a:ext>
                </a:extLst>
              </p:cNvPr>
              <p:cNvCxnSpPr>
                <a:cxnSpLocks/>
                <a:endCxn id="179" idx="2"/>
              </p:cNvCxnSpPr>
              <p:nvPr/>
            </p:nvCxnSpPr>
            <p:spPr>
              <a:xfrm>
                <a:off x="1029903" y="1847779"/>
                <a:ext cx="1346784" cy="147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Flowchart: Extract 178">
                <a:extLst>
                  <a:ext uri="{FF2B5EF4-FFF2-40B4-BE49-F238E27FC236}">
                    <a16:creationId xmlns:a16="http://schemas.microsoft.com/office/drawing/2014/main" id="{BD4890CD-A219-4F63-8770-3703D5300648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F05476F-8C8F-4835-83B3-BF1A2FEF8DAA}"/>
                </a:ext>
              </a:extLst>
            </p:cNvPr>
            <p:cNvGrpSpPr/>
            <p:nvPr/>
          </p:nvGrpSpPr>
          <p:grpSpPr>
            <a:xfrm>
              <a:off x="6761532" y="2826416"/>
              <a:ext cx="1559378" cy="202278"/>
              <a:chOff x="1029903" y="1761340"/>
              <a:chExt cx="1559378" cy="202278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70120A7-C61B-403D-8A17-422220BB0728}"/>
                  </a:ext>
                </a:extLst>
              </p:cNvPr>
              <p:cNvCxnSpPr>
                <a:cxnSpLocks/>
                <a:endCxn id="182" idx="2"/>
              </p:cNvCxnSpPr>
              <p:nvPr/>
            </p:nvCxnSpPr>
            <p:spPr>
              <a:xfrm>
                <a:off x="1029903" y="1847779"/>
                <a:ext cx="1346784" cy="147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Flowchart: Extract 181">
                <a:extLst>
                  <a:ext uri="{FF2B5EF4-FFF2-40B4-BE49-F238E27FC236}">
                    <a16:creationId xmlns:a16="http://schemas.microsoft.com/office/drawing/2014/main" id="{BD34EA50-FFBF-4E50-B81D-0B1B4397608E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DACACDA-685C-4109-9CA0-972FD68E3296}"/>
                </a:ext>
              </a:extLst>
            </p:cNvPr>
            <p:cNvGrpSpPr/>
            <p:nvPr/>
          </p:nvGrpSpPr>
          <p:grpSpPr>
            <a:xfrm>
              <a:off x="8607066" y="2849102"/>
              <a:ext cx="1857305" cy="202278"/>
              <a:chOff x="731976" y="1761340"/>
              <a:chExt cx="1857305" cy="202278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779910B-13B2-4012-BF9E-646259A247F8}"/>
                  </a:ext>
                </a:extLst>
              </p:cNvPr>
              <p:cNvCxnSpPr>
                <a:cxnSpLocks/>
                <a:endCxn id="185" idx="2"/>
              </p:cNvCxnSpPr>
              <p:nvPr/>
            </p:nvCxnSpPr>
            <p:spPr>
              <a:xfrm>
                <a:off x="731976" y="1836167"/>
                <a:ext cx="1644711" cy="2631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Flowchart: Extract 184">
                <a:extLst>
                  <a:ext uri="{FF2B5EF4-FFF2-40B4-BE49-F238E27FC236}">
                    <a16:creationId xmlns:a16="http://schemas.microsoft.com/office/drawing/2014/main" id="{28FE349F-8E7A-48F5-B8A6-A9EEF0A08EE0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98148E06-06E9-4938-B3FA-BCCBBEE39D37}"/>
                </a:ext>
              </a:extLst>
            </p:cNvPr>
            <p:cNvGrpSpPr/>
            <p:nvPr/>
          </p:nvGrpSpPr>
          <p:grpSpPr>
            <a:xfrm rot="10800000">
              <a:off x="4670626" y="4244648"/>
              <a:ext cx="3843885" cy="202278"/>
              <a:chOff x="2113900" y="3395692"/>
              <a:chExt cx="3843885" cy="202278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D35E562-92F6-4311-B9BB-DF4FA97A7D6D}"/>
                  </a:ext>
                </a:extLst>
              </p:cNvPr>
              <p:cNvCxnSpPr>
                <a:cxnSpLocks/>
                <a:endCxn id="188" idx="2"/>
              </p:cNvCxnSpPr>
              <p:nvPr/>
            </p:nvCxnSpPr>
            <p:spPr>
              <a:xfrm rot="10800000" flipH="1">
                <a:off x="2113900" y="3496831"/>
                <a:ext cx="3631291" cy="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Flowchart: Extract 187">
                <a:extLst>
                  <a:ext uri="{FF2B5EF4-FFF2-40B4-BE49-F238E27FC236}">
                    <a16:creationId xmlns:a16="http://schemas.microsoft.com/office/drawing/2014/main" id="{A944C0A3-28FE-4A41-9A7C-7604B1392EF9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B07E8EF4-DCCE-4B66-8D12-36602AC4A76C}"/>
                </a:ext>
              </a:extLst>
            </p:cNvPr>
            <p:cNvGrpSpPr/>
            <p:nvPr/>
          </p:nvGrpSpPr>
          <p:grpSpPr>
            <a:xfrm rot="10800000">
              <a:off x="2814131" y="4642772"/>
              <a:ext cx="3843885" cy="202278"/>
              <a:chOff x="2113900" y="3395692"/>
              <a:chExt cx="3843885" cy="202278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A02F19E-C25C-457C-ABAE-89B93035168C}"/>
                  </a:ext>
                </a:extLst>
              </p:cNvPr>
              <p:cNvCxnSpPr>
                <a:cxnSpLocks/>
                <a:endCxn id="191" idx="2"/>
              </p:cNvCxnSpPr>
              <p:nvPr/>
            </p:nvCxnSpPr>
            <p:spPr>
              <a:xfrm rot="10800000" flipH="1">
                <a:off x="2113900" y="3496831"/>
                <a:ext cx="3631291" cy="3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Flowchart: Extract 190">
                <a:extLst>
                  <a:ext uri="{FF2B5EF4-FFF2-40B4-BE49-F238E27FC236}">
                    <a16:creationId xmlns:a16="http://schemas.microsoft.com/office/drawing/2014/main" id="{D908D13F-0D0D-4AA8-8DA9-31D76ED62C03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F6DBBB0B-A67C-4016-9482-F2649E5B9A33}"/>
                </a:ext>
              </a:extLst>
            </p:cNvPr>
            <p:cNvGrpSpPr/>
            <p:nvPr/>
          </p:nvGrpSpPr>
          <p:grpSpPr>
            <a:xfrm rot="10800000">
              <a:off x="2794961" y="5510349"/>
              <a:ext cx="5719550" cy="202278"/>
              <a:chOff x="238235" y="3395692"/>
              <a:chExt cx="5719550" cy="202278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F5DE345-E8E3-44C0-8799-51CC03CC2AE5}"/>
                  </a:ext>
                </a:extLst>
              </p:cNvPr>
              <p:cNvCxnSpPr>
                <a:cxnSpLocks/>
                <a:endCxn id="194" idx="2"/>
              </p:cNvCxnSpPr>
              <p:nvPr/>
            </p:nvCxnSpPr>
            <p:spPr>
              <a:xfrm rot="10800000" flipH="1" flipV="1">
                <a:off x="238235" y="3490245"/>
                <a:ext cx="5506956" cy="6586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Flowchart: Extract 193">
                <a:extLst>
                  <a:ext uri="{FF2B5EF4-FFF2-40B4-BE49-F238E27FC236}">
                    <a16:creationId xmlns:a16="http://schemas.microsoft.com/office/drawing/2014/main" id="{1C238116-23CC-4532-B32B-0E2CF57B2209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B677F15-F9F3-4E36-8E78-1E3FB3E98989}"/>
                </a:ext>
              </a:extLst>
            </p:cNvPr>
            <p:cNvGrpSpPr/>
            <p:nvPr/>
          </p:nvGrpSpPr>
          <p:grpSpPr>
            <a:xfrm>
              <a:off x="6663952" y="4902479"/>
              <a:ext cx="3683903" cy="202278"/>
              <a:chOff x="2273882" y="3395692"/>
              <a:chExt cx="3683903" cy="202278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D4CCB30-E867-442A-A564-CCC3CDDA80A3}"/>
                  </a:ext>
                </a:extLst>
              </p:cNvPr>
              <p:cNvCxnSpPr>
                <a:cxnSpLocks/>
                <a:endCxn id="197" idx="2"/>
              </p:cNvCxnSpPr>
              <p:nvPr/>
            </p:nvCxnSpPr>
            <p:spPr>
              <a:xfrm flipV="1">
                <a:off x="2273882" y="3496831"/>
                <a:ext cx="3471309" cy="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Flowchart: Extract 196">
                <a:extLst>
                  <a:ext uri="{FF2B5EF4-FFF2-40B4-BE49-F238E27FC236}">
                    <a16:creationId xmlns:a16="http://schemas.microsoft.com/office/drawing/2014/main" id="{805DD52F-559D-4072-A6A2-7688C0C3DD28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F52F83A-5CF4-4CBF-A852-5E0D9DA0DE95}"/>
                </a:ext>
              </a:extLst>
            </p:cNvPr>
            <p:cNvGrpSpPr/>
            <p:nvPr/>
          </p:nvGrpSpPr>
          <p:grpSpPr>
            <a:xfrm rot="10800000">
              <a:off x="8530279" y="2030844"/>
              <a:ext cx="1975295" cy="202278"/>
              <a:chOff x="613986" y="1761340"/>
              <a:chExt cx="1975295" cy="202278"/>
            </a:xfrm>
          </p:grpSpPr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13185C7-A6B6-4486-BE25-AE89FF341690}"/>
                  </a:ext>
                </a:extLst>
              </p:cNvPr>
              <p:cNvCxnSpPr>
                <a:cxnSpLocks/>
                <a:endCxn id="200" idx="2"/>
              </p:cNvCxnSpPr>
              <p:nvPr/>
            </p:nvCxnSpPr>
            <p:spPr>
              <a:xfrm rot="10800000" flipH="1" flipV="1">
                <a:off x="613986" y="1820312"/>
                <a:ext cx="1762701" cy="4216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Flowchart: Extract 199">
                <a:extLst>
                  <a:ext uri="{FF2B5EF4-FFF2-40B4-BE49-F238E27FC236}">
                    <a16:creationId xmlns:a16="http://schemas.microsoft.com/office/drawing/2014/main" id="{5CFE426D-7CC6-439C-980E-E150AF7688EB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ECDC245-1263-4889-8FDF-7E775C6A0ECD}"/>
                </a:ext>
              </a:extLst>
            </p:cNvPr>
            <p:cNvGrpSpPr/>
            <p:nvPr/>
          </p:nvGrpSpPr>
          <p:grpSpPr>
            <a:xfrm>
              <a:off x="10477964" y="3453850"/>
              <a:ext cx="565594" cy="1307257"/>
              <a:chOff x="1842715" y="4621787"/>
              <a:chExt cx="565594" cy="447332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D057CC88-83FD-4430-8E1C-A91CB035D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C8CC3204-554D-4D44-935B-86D8A4D62E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1114" y="4621787"/>
                <a:ext cx="0" cy="41719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A2B365B-6881-45D8-B736-1BF720873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5028211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Flowchart: Extract 226">
                <a:extLst>
                  <a:ext uri="{FF2B5EF4-FFF2-40B4-BE49-F238E27FC236}">
                    <a16:creationId xmlns:a16="http://schemas.microsoft.com/office/drawing/2014/main" id="{2C4A7B06-070F-4697-9DFB-61255502B1C3}"/>
                  </a:ext>
                </a:extLst>
              </p:cNvPr>
              <p:cNvSpPr/>
              <p:nvPr/>
            </p:nvSpPr>
            <p:spPr>
              <a:xfrm rot="16200000">
                <a:off x="1910990" y="4924801"/>
                <a:ext cx="76043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B2A94E23-F608-4C2C-BF93-AA010EBB7F99}"/>
                </a:ext>
              </a:extLst>
            </p:cNvPr>
            <p:cNvGrpSpPr/>
            <p:nvPr/>
          </p:nvGrpSpPr>
          <p:grpSpPr>
            <a:xfrm>
              <a:off x="8514511" y="3453867"/>
              <a:ext cx="591945" cy="809239"/>
              <a:chOff x="1842715" y="4621787"/>
              <a:chExt cx="565594" cy="466272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E183951-74F8-470B-B77C-5379A315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A86D440-8AF6-449D-BE19-6FF2AC8B2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1114" y="4621787"/>
                <a:ext cx="0" cy="41719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4286E048-9BC5-4F51-B678-5E4F95FB1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5028211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Flowchart: Extract 235">
                <a:extLst>
                  <a:ext uri="{FF2B5EF4-FFF2-40B4-BE49-F238E27FC236}">
                    <a16:creationId xmlns:a16="http://schemas.microsoft.com/office/drawing/2014/main" id="{A749BFC8-2120-41CE-8392-7259822D3F5D}"/>
                  </a:ext>
                </a:extLst>
              </p:cNvPr>
              <p:cNvSpPr/>
              <p:nvPr/>
            </p:nvSpPr>
            <p:spPr>
              <a:xfrm rot="16200000">
                <a:off x="1891360" y="4924110"/>
                <a:ext cx="115304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02A93DD-A479-4088-BBBD-FD06B2970CF6}"/>
                </a:ext>
              </a:extLst>
            </p:cNvPr>
            <p:cNvGrpSpPr/>
            <p:nvPr/>
          </p:nvGrpSpPr>
          <p:grpSpPr>
            <a:xfrm rot="10800000">
              <a:off x="8494286" y="5911408"/>
              <a:ext cx="1975295" cy="202278"/>
              <a:chOff x="613986" y="1761340"/>
              <a:chExt cx="1975295" cy="202278"/>
            </a:xfrm>
          </p:grpSpPr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4EF867F-2575-447A-AF5E-FB645E756DBC}"/>
                  </a:ext>
                </a:extLst>
              </p:cNvPr>
              <p:cNvCxnSpPr>
                <a:cxnSpLocks/>
                <a:endCxn id="239" idx="2"/>
              </p:cNvCxnSpPr>
              <p:nvPr/>
            </p:nvCxnSpPr>
            <p:spPr>
              <a:xfrm rot="10800000" flipH="1" flipV="1">
                <a:off x="613986" y="1820312"/>
                <a:ext cx="1762701" cy="4216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Flowchart: Extract 238">
                <a:extLst>
                  <a:ext uri="{FF2B5EF4-FFF2-40B4-BE49-F238E27FC236}">
                    <a16:creationId xmlns:a16="http://schemas.microsoft.com/office/drawing/2014/main" id="{0EC03B4D-7C64-4D64-9CDE-E9E038041CA1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23DFF671-46BE-487B-92C0-1B8F67AA58EF}"/>
                </a:ext>
              </a:extLst>
            </p:cNvPr>
            <p:cNvGrpSpPr/>
            <p:nvPr/>
          </p:nvGrpSpPr>
          <p:grpSpPr>
            <a:xfrm rot="10800000">
              <a:off x="1125449" y="6099106"/>
              <a:ext cx="1665356" cy="202278"/>
              <a:chOff x="923925" y="1761340"/>
              <a:chExt cx="1665356" cy="202278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19C1F6D-66C9-4310-89C8-C14959800DD0}"/>
                  </a:ext>
                </a:extLst>
              </p:cNvPr>
              <p:cNvCxnSpPr>
                <a:cxnSpLocks/>
                <a:endCxn id="242" idx="2"/>
              </p:cNvCxnSpPr>
              <p:nvPr/>
            </p:nvCxnSpPr>
            <p:spPr>
              <a:xfrm rot="10800000" flipH="1" flipV="1">
                <a:off x="923925" y="1826854"/>
                <a:ext cx="1452762" cy="3562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Flowchart: Extract 241">
                <a:extLst>
                  <a:ext uri="{FF2B5EF4-FFF2-40B4-BE49-F238E27FC236}">
                    <a16:creationId xmlns:a16="http://schemas.microsoft.com/office/drawing/2014/main" id="{BD5A5F2A-C27D-4226-92A6-20DEED17B2A4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1D7A058-EF3D-41BC-B91B-776BB01B9B0A}"/>
                </a:ext>
              </a:extLst>
            </p:cNvPr>
            <p:cNvSpPr/>
            <p:nvPr/>
          </p:nvSpPr>
          <p:spPr>
            <a:xfrm>
              <a:off x="3252199" y="4600948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Invalid Login Details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D2E9372-A850-4461-95B0-9A607FE88538}"/>
                </a:ext>
              </a:extLst>
            </p:cNvPr>
            <p:cNvSpPr/>
            <p:nvPr/>
          </p:nvSpPr>
          <p:spPr>
            <a:xfrm>
              <a:off x="3891068" y="3270492"/>
              <a:ext cx="4862293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Security Question and Answer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1CF5A74-A2EB-4609-A324-B2E90772B2F7}"/>
                </a:ext>
              </a:extLst>
            </p:cNvPr>
            <p:cNvSpPr/>
            <p:nvPr/>
          </p:nvSpPr>
          <p:spPr>
            <a:xfrm>
              <a:off x="3320771" y="2249373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Login Details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73E3123-DACF-4DDC-A746-B4488C3223D8}"/>
                </a:ext>
              </a:extLst>
            </p:cNvPr>
            <p:cNvSpPr/>
            <p:nvPr/>
          </p:nvSpPr>
          <p:spPr>
            <a:xfrm>
              <a:off x="7909222" y="1584120"/>
              <a:ext cx="3205586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Authenticity for access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DC67D74-692E-4C3C-B706-369021EE4FA4}"/>
                </a:ext>
              </a:extLst>
            </p:cNvPr>
            <p:cNvSpPr/>
            <p:nvPr/>
          </p:nvSpPr>
          <p:spPr>
            <a:xfrm>
              <a:off x="7810246" y="2342324"/>
              <a:ext cx="342914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Provide Authorization for access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B4192BA-CE3E-4A4D-B6DB-F2D701DEFB8F}"/>
                </a:ext>
              </a:extLst>
            </p:cNvPr>
            <p:cNvSpPr/>
            <p:nvPr/>
          </p:nvSpPr>
          <p:spPr>
            <a:xfrm>
              <a:off x="4282954" y="3862317"/>
              <a:ext cx="4862293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Send email to user to reset Password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25AE7045-760F-4668-B9F8-B322150D3E7D}"/>
                </a:ext>
              </a:extLst>
            </p:cNvPr>
            <p:cNvSpPr/>
            <p:nvPr/>
          </p:nvSpPr>
          <p:spPr>
            <a:xfrm>
              <a:off x="10890985" y="3472514"/>
              <a:ext cx="1456666" cy="118171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Allow user to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Access the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Internal Page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 base of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 Token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and Session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0648846-9CB9-4D8B-A646-251C53F2F4A9}"/>
                </a:ext>
              </a:extLst>
            </p:cNvPr>
            <p:cNvSpPr/>
            <p:nvPr/>
          </p:nvSpPr>
          <p:spPr>
            <a:xfrm>
              <a:off x="6780663" y="4871241"/>
              <a:ext cx="3425407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Allow User to Access the Pages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600EA29-7471-4CEA-B068-A17F114DF185}"/>
                </a:ext>
              </a:extLst>
            </p:cNvPr>
            <p:cNvSpPr/>
            <p:nvPr/>
          </p:nvSpPr>
          <p:spPr>
            <a:xfrm>
              <a:off x="3511513" y="5481310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Logout from application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FB95A752-3A8D-4A4B-9BBC-AC169171CE3B}"/>
                </a:ext>
              </a:extLst>
            </p:cNvPr>
            <p:cNvSpPr/>
            <p:nvPr/>
          </p:nvSpPr>
          <p:spPr>
            <a:xfrm>
              <a:off x="7949908" y="6064195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Destroy Session and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Tokens Form Database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2861F94-FA81-46A2-AA1B-D042A46597B3}"/>
                </a:ext>
              </a:extLst>
            </p:cNvPr>
            <p:cNvSpPr/>
            <p:nvPr/>
          </p:nvSpPr>
          <p:spPr>
            <a:xfrm>
              <a:off x="1235076" y="6076904"/>
              <a:ext cx="2184020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 Successfully</a:t>
              </a: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D0718F6B-6191-4EF2-ACE1-2DF9F637DBCB}"/>
                </a:ext>
              </a:extLst>
            </p:cNvPr>
            <p:cNvGrpSpPr/>
            <p:nvPr/>
          </p:nvGrpSpPr>
          <p:grpSpPr>
            <a:xfrm>
              <a:off x="779282" y="783863"/>
              <a:ext cx="402539" cy="605984"/>
              <a:chOff x="4023318" y="445028"/>
              <a:chExt cx="1079977" cy="2820274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F8CED89C-9678-46FF-875D-9D2C13E9A0DE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1A5C4C24-BF5E-456B-A3B1-6B3F69FB1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0052F26F-9DF6-40D3-ACF5-97A3C6A8C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A3E4CCB-12F6-4CE8-B5F1-8EE747A32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933F7D2-15D7-492B-9AFE-E440AFA65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243E004-791A-4051-8A3A-01CFD02B8378}"/>
              </a:ext>
            </a:extLst>
          </p:cNvPr>
          <p:cNvSpPr/>
          <p:nvPr/>
        </p:nvSpPr>
        <p:spPr>
          <a:xfrm>
            <a:off x="4001975" y="142773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Sequence Diagram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539634EF-4CC8-40D9-AA32-8DD34E4EBDD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17</a:t>
            </a:r>
          </a:p>
        </p:txBody>
      </p:sp>
      <p:pic>
        <p:nvPicPr>
          <p:cNvPr id="271" name="Picture 270">
            <a:extLst>
              <a:ext uri="{FF2B5EF4-FFF2-40B4-BE49-F238E27FC236}">
                <a16:creationId xmlns:a16="http://schemas.microsoft.com/office/drawing/2014/main" id="{79058B37-104C-4C8C-9275-1E5E8766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32159272-F912-4A23-B9C6-213FE7B3B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B70ED8-8E58-4F2C-8D24-F7C3C4D948F9}"/>
              </a:ext>
            </a:extLst>
          </p:cNvPr>
          <p:cNvSpPr/>
          <p:nvPr/>
        </p:nvSpPr>
        <p:spPr>
          <a:xfrm>
            <a:off x="4322856" y="791993"/>
            <a:ext cx="4678640" cy="19395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	: Nafizul Islam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ID		: 193-35-480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Department of Software Engineering</a:t>
            </a: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Daffodil International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C5499-1564-4F42-9791-101F43524331}"/>
              </a:ext>
            </a:extLst>
          </p:cNvPr>
          <p:cNvSpPr/>
          <p:nvPr/>
        </p:nvSpPr>
        <p:spPr>
          <a:xfrm>
            <a:off x="4322856" y="4151209"/>
            <a:ext cx="4678640" cy="21185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</a:t>
            </a:r>
          </a:p>
          <a:p>
            <a:pPr>
              <a:lnSpc>
                <a:spcPct val="150000"/>
              </a:lnSpc>
            </a:pPr>
            <a:r>
              <a:rPr lang="en-US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S A M </a:t>
            </a:r>
            <a:r>
              <a:rPr lang="en-US" cap="none" spc="0" dirty="0" err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Matiur</a:t>
            </a:r>
            <a:r>
              <a:rPr lang="en-US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Rahman</a:t>
            </a:r>
          </a:p>
          <a:p>
            <a:pPr>
              <a:lnSpc>
                <a:spcPct val="150000"/>
              </a:lnSpc>
            </a:pP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Associate Professor</a:t>
            </a:r>
          </a:p>
          <a:p>
            <a:pPr>
              <a:lnSpc>
                <a:spcPct val="150000"/>
              </a:lnSpc>
            </a:pP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Department of Software Engineering</a:t>
            </a:r>
          </a:p>
          <a:p>
            <a:pPr>
              <a:lnSpc>
                <a:spcPct val="150000"/>
              </a:lnSpc>
            </a:pPr>
            <a:r>
              <a:rPr lang="en-US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Daffodil International University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89679D-95A4-409D-9E45-4967BD79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ER Diagram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8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369DBD47-28A4-45AF-974A-1609BC59FEE9}"/>
              </a:ext>
            </a:extLst>
          </p:cNvPr>
          <p:cNvSpPr/>
          <p:nvPr/>
        </p:nvSpPr>
        <p:spPr>
          <a:xfrm>
            <a:off x="3267523" y="744343"/>
            <a:ext cx="1656528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Login_role_id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858FF905-E888-485C-9E50-67ABFD461055}"/>
              </a:ext>
            </a:extLst>
          </p:cNvPr>
          <p:cNvSpPr/>
          <p:nvPr/>
        </p:nvSpPr>
        <p:spPr>
          <a:xfrm>
            <a:off x="2166868" y="1314163"/>
            <a:ext cx="1656528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#login_id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E77E00C9-2ADF-455A-9692-90A0C0E40318}"/>
              </a:ext>
            </a:extLst>
          </p:cNvPr>
          <p:cNvSpPr/>
          <p:nvPr/>
        </p:nvSpPr>
        <p:spPr>
          <a:xfrm>
            <a:off x="5016985" y="669853"/>
            <a:ext cx="1958041" cy="544156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Login_username</a:t>
            </a: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1A5C9BDE-8724-414A-95E7-FA1DFEB5DF01}"/>
              </a:ext>
            </a:extLst>
          </p:cNvPr>
          <p:cNvSpPr/>
          <p:nvPr/>
        </p:nvSpPr>
        <p:spPr>
          <a:xfrm>
            <a:off x="8403047" y="1439460"/>
            <a:ext cx="1958040" cy="501006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user_password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B6CD1762-4D03-4274-A119-309800330F2A}"/>
              </a:ext>
            </a:extLst>
          </p:cNvPr>
          <p:cNvSpPr/>
          <p:nvPr/>
        </p:nvSpPr>
        <p:spPr>
          <a:xfrm>
            <a:off x="952665" y="5200927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E22D3491-E7F0-4276-BA6E-5FEFA94B7C39}"/>
              </a:ext>
            </a:extLst>
          </p:cNvPr>
          <p:cNvSpPr/>
          <p:nvPr/>
        </p:nvSpPr>
        <p:spPr>
          <a:xfrm>
            <a:off x="411007" y="4514183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31EF25B5-C15D-4D07-9809-0D68BB9E47EF}"/>
              </a:ext>
            </a:extLst>
          </p:cNvPr>
          <p:cNvSpPr/>
          <p:nvPr/>
        </p:nvSpPr>
        <p:spPr>
          <a:xfrm>
            <a:off x="1136749" y="2226678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#User_id</a:t>
            </a:r>
          </a:p>
        </p:txBody>
      </p: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7F8E66BF-B792-41EA-B415-49F36859339D}"/>
              </a:ext>
            </a:extLst>
          </p:cNvPr>
          <p:cNvSpPr/>
          <p:nvPr/>
        </p:nvSpPr>
        <p:spPr>
          <a:xfrm>
            <a:off x="159085" y="3740354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50C3DE78-DEB4-4957-9D71-5A8FA565A259}"/>
              </a:ext>
            </a:extLst>
          </p:cNvPr>
          <p:cNvSpPr/>
          <p:nvPr/>
        </p:nvSpPr>
        <p:spPr>
          <a:xfrm>
            <a:off x="1815617" y="5913504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EF251CD0-A1C2-4054-A092-1F15F1705B14}"/>
              </a:ext>
            </a:extLst>
          </p:cNvPr>
          <p:cNvSpPr/>
          <p:nvPr/>
        </p:nvSpPr>
        <p:spPr>
          <a:xfrm>
            <a:off x="510336" y="2969854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Flowchart: Terminator 79">
            <a:extLst>
              <a:ext uri="{FF2B5EF4-FFF2-40B4-BE49-F238E27FC236}">
                <a16:creationId xmlns:a16="http://schemas.microsoft.com/office/drawing/2014/main" id="{FC38A272-5855-41D1-AA19-A048570713C7}"/>
              </a:ext>
            </a:extLst>
          </p:cNvPr>
          <p:cNvSpPr/>
          <p:nvPr/>
        </p:nvSpPr>
        <p:spPr>
          <a:xfrm>
            <a:off x="7067960" y="719233"/>
            <a:ext cx="1958041" cy="544156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Login_email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2D50DC14-66BC-4093-93E6-C4B0FB338533}"/>
              </a:ext>
            </a:extLst>
          </p:cNvPr>
          <p:cNvSpPr/>
          <p:nvPr/>
        </p:nvSpPr>
        <p:spPr>
          <a:xfrm>
            <a:off x="5111690" y="3814759"/>
            <a:ext cx="1863336" cy="896063"/>
          </a:xfrm>
          <a:prstGeom prst="flowChartDecision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998EBD-F721-4B7D-AE01-BE8C06353793}"/>
              </a:ext>
            </a:extLst>
          </p:cNvPr>
          <p:cNvSpPr/>
          <p:nvPr/>
        </p:nvSpPr>
        <p:spPr>
          <a:xfrm>
            <a:off x="2521334" y="3928518"/>
            <a:ext cx="1663373" cy="6256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1F162E-219D-4F34-AC3C-049A104DFA2D}"/>
              </a:ext>
            </a:extLst>
          </p:cNvPr>
          <p:cNvSpPr/>
          <p:nvPr/>
        </p:nvSpPr>
        <p:spPr>
          <a:xfrm>
            <a:off x="5216683" y="2102003"/>
            <a:ext cx="1651578" cy="62568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2802F7-EB3C-46C1-8403-52EF8846D8B8}"/>
              </a:ext>
            </a:extLst>
          </p:cNvPr>
          <p:cNvCxnSpPr>
            <a:stCxn id="44" idx="2"/>
            <a:endCxn id="94" idx="0"/>
          </p:cNvCxnSpPr>
          <p:nvPr/>
        </p:nvCxnSpPr>
        <p:spPr>
          <a:xfrm>
            <a:off x="5996006" y="1214009"/>
            <a:ext cx="46466" cy="88799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77772B-D380-43D8-8E8D-3DA8FF0143AE}"/>
              </a:ext>
            </a:extLst>
          </p:cNvPr>
          <p:cNvCxnSpPr>
            <a:cxnSpLocks/>
            <a:stCxn id="80" idx="2"/>
            <a:endCxn id="94" idx="0"/>
          </p:cNvCxnSpPr>
          <p:nvPr/>
        </p:nvCxnSpPr>
        <p:spPr>
          <a:xfrm flipH="1">
            <a:off x="6042472" y="1263389"/>
            <a:ext cx="2004509" cy="83861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B3E5D0-2184-4E53-BEB3-AD58C9B92761}"/>
              </a:ext>
            </a:extLst>
          </p:cNvPr>
          <p:cNvCxnSpPr>
            <a:cxnSpLocks/>
            <a:stCxn id="40" idx="2"/>
            <a:endCxn id="94" idx="0"/>
          </p:cNvCxnSpPr>
          <p:nvPr/>
        </p:nvCxnSpPr>
        <p:spPr>
          <a:xfrm>
            <a:off x="4095787" y="1245350"/>
            <a:ext cx="1946685" cy="85665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C3E073-5024-4701-B3AC-3AC18CB9BE0E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3659659" y="1586865"/>
            <a:ext cx="2382813" cy="515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7E3F6EC-CB60-479C-9C90-B7051D7ED6E5}"/>
              </a:ext>
            </a:extLst>
          </p:cNvPr>
          <p:cNvCxnSpPr>
            <a:cxnSpLocks/>
            <a:stCxn id="5" idx="0"/>
            <a:endCxn id="94" idx="2"/>
          </p:cNvCxnSpPr>
          <p:nvPr/>
        </p:nvCxnSpPr>
        <p:spPr>
          <a:xfrm flipH="1" flipV="1">
            <a:off x="6042472" y="2727685"/>
            <a:ext cx="886" cy="108707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DC0720-64C8-4B25-B85B-27EF0CC44486}"/>
              </a:ext>
            </a:extLst>
          </p:cNvPr>
          <p:cNvCxnSpPr>
            <a:cxnSpLocks/>
            <a:stCxn id="93" idx="3"/>
            <a:endCxn id="5" idx="1"/>
          </p:cNvCxnSpPr>
          <p:nvPr/>
        </p:nvCxnSpPr>
        <p:spPr>
          <a:xfrm>
            <a:off x="4184707" y="4241360"/>
            <a:ext cx="926983" cy="2143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0D3C9B8-C1AF-42A0-ACBE-105321D35665}"/>
              </a:ext>
            </a:extLst>
          </p:cNvPr>
          <p:cNvCxnSpPr>
            <a:cxnSpLocks/>
            <a:stCxn id="48" idx="2"/>
            <a:endCxn id="93" idx="0"/>
          </p:cNvCxnSpPr>
          <p:nvPr/>
        </p:nvCxnSpPr>
        <p:spPr>
          <a:xfrm>
            <a:off x="1965015" y="2727685"/>
            <a:ext cx="1388006" cy="120083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90D56D1-234F-4AD1-87DE-F8B8A7FE8C13}"/>
              </a:ext>
            </a:extLst>
          </p:cNvPr>
          <p:cNvCxnSpPr>
            <a:cxnSpLocks/>
            <a:stCxn id="51" idx="3"/>
            <a:endCxn id="93" idx="0"/>
          </p:cNvCxnSpPr>
          <p:nvPr/>
        </p:nvCxnSpPr>
        <p:spPr>
          <a:xfrm>
            <a:off x="2166868" y="3220358"/>
            <a:ext cx="1186153" cy="70816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5170542-A8B4-4083-BF86-CE4CDA61EE0A}"/>
              </a:ext>
            </a:extLst>
          </p:cNvPr>
          <p:cNvCxnSpPr>
            <a:cxnSpLocks/>
            <a:stCxn id="49" idx="3"/>
            <a:endCxn id="93" idx="1"/>
          </p:cNvCxnSpPr>
          <p:nvPr/>
        </p:nvCxnSpPr>
        <p:spPr>
          <a:xfrm>
            <a:off x="1815617" y="3990857"/>
            <a:ext cx="705717" cy="2505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7CA23F2-B95B-4F62-BAD8-7521ECD0187D}"/>
              </a:ext>
            </a:extLst>
          </p:cNvPr>
          <p:cNvCxnSpPr>
            <a:cxnSpLocks/>
            <a:stCxn id="47" idx="3"/>
            <a:endCxn id="93" idx="1"/>
          </p:cNvCxnSpPr>
          <p:nvPr/>
        </p:nvCxnSpPr>
        <p:spPr>
          <a:xfrm flipV="1">
            <a:off x="2067539" y="4241360"/>
            <a:ext cx="453795" cy="52332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F61B804-1F6C-4ED1-AF31-E9C975B8BA3E}"/>
              </a:ext>
            </a:extLst>
          </p:cNvPr>
          <p:cNvCxnSpPr>
            <a:cxnSpLocks/>
            <a:stCxn id="46" idx="3"/>
            <a:endCxn id="93" idx="2"/>
          </p:cNvCxnSpPr>
          <p:nvPr/>
        </p:nvCxnSpPr>
        <p:spPr>
          <a:xfrm flipV="1">
            <a:off x="2609197" y="4554201"/>
            <a:ext cx="743824" cy="89723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7BFCA4-8782-4F11-A38B-0B93F49F856F}"/>
              </a:ext>
            </a:extLst>
          </p:cNvPr>
          <p:cNvCxnSpPr>
            <a:cxnSpLocks/>
            <a:stCxn id="50" idx="0"/>
            <a:endCxn id="93" idx="2"/>
          </p:cNvCxnSpPr>
          <p:nvPr/>
        </p:nvCxnSpPr>
        <p:spPr>
          <a:xfrm flipV="1">
            <a:off x="2643883" y="4554201"/>
            <a:ext cx="709138" cy="13593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09B3367-79DB-4380-97B7-11E2285B3A31}"/>
              </a:ext>
            </a:extLst>
          </p:cNvPr>
          <p:cNvCxnSpPr>
            <a:cxnSpLocks/>
            <a:stCxn id="94" idx="0"/>
            <a:endCxn id="45" idx="1"/>
          </p:cNvCxnSpPr>
          <p:nvPr/>
        </p:nvCxnSpPr>
        <p:spPr>
          <a:xfrm flipV="1">
            <a:off x="6042472" y="1689963"/>
            <a:ext cx="2360575" cy="41204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3FBF7A0-06FC-4171-90D4-94739B045C17}"/>
              </a:ext>
            </a:extLst>
          </p:cNvPr>
          <p:cNvCxnSpPr>
            <a:cxnSpLocks/>
          </p:cNvCxnSpPr>
          <p:nvPr/>
        </p:nvCxnSpPr>
        <p:spPr>
          <a:xfrm flipV="1">
            <a:off x="3304404" y="4554201"/>
            <a:ext cx="38107" cy="9520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E12CA5F-B8B6-41CB-89D8-C42842377BE4}"/>
              </a:ext>
            </a:extLst>
          </p:cNvPr>
          <p:cNvCxnSpPr>
            <a:cxnSpLocks/>
          </p:cNvCxnSpPr>
          <p:nvPr/>
        </p:nvCxnSpPr>
        <p:spPr>
          <a:xfrm flipH="1" flipV="1">
            <a:off x="3304404" y="5506239"/>
            <a:ext cx="1863337" cy="1234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C4E7E10-637D-436B-9A12-2757947EEAA1}"/>
              </a:ext>
            </a:extLst>
          </p:cNvPr>
          <p:cNvCxnSpPr>
            <a:cxnSpLocks/>
          </p:cNvCxnSpPr>
          <p:nvPr/>
        </p:nvCxnSpPr>
        <p:spPr>
          <a:xfrm flipV="1">
            <a:off x="5167741" y="5518585"/>
            <a:ext cx="0" cy="133941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9F90EF96-3F71-479F-879C-7A4DF672A47D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19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12FC31E-A430-4B3A-9D6A-DB13936FE75F}"/>
              </a:ext>
            </a:extLst>
          </p:cNvPr>
          <p:cNvSpPr/>
          <p:nvPr/>
        </p:nvSpPr>
        <p:spPr>
          <a:xfrm>
            <a:off x="4008204" y="8719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ER Diagram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53588553-FB74-4E7F-BA82-95596C6FB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20000"/>
            <a:ext cx="844903" cy="661379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70EFA0EE-D388-44EE-9709-B90A3851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4725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5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60C877A-D7E3-47E5-9221-3D2A713C95B9}"/>
              </a:ext>
            </a:extLst>
          </p:cNvPr>
          <p:cNvGrpSpPr/>
          <p:nvPr/>
        </p:nvGrpSpPr>
        <p:grpSpPr>
          <a:xfrm>
            <a:off x="124746" y="-20298"/>
            <a:ext cx="11983756" cy="6674548"/>
            <a:chOff x="124746" y="-20298"/>
            <a:chExt cx="11983756" cy="6674548"/>
          </a:xfrm>
        </p:grpSpPr>
        <p:sp>
          <p:nvSpPr>
            <p:cNvPr id="40" name="Flowchart: Terminator 39">
              <a:extLst>
                <a:ext uri="{FF2B5EF4-FFF2-40B4-BE49-F238E27FC236}">
                  <a16:creationId xmlns:a16="http://schemas.microsoft.com/office/drawing/2014/main" id="{369DBD47-28A4-45AF-974A-1609BC59FEE9}"/>
                </a:ext>
              </a:extLst>
            </p:cNvPr>
            <p:cNvSpPr/>
            <p:nvPr/>
          </p:nvSpPr>
          <p:spPr>
            <a:xfrm>
              <a:off x="10157321" y="1146049"/>
              <a:ext cx="1656645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User_id</a:t>
              </a:r>
            </a:p>
          </p:txBody>
        </p:sp>
        <p:sp>
          <p:nvSpPr>
            <p:cNvPr id="44" name="Flowchart: Terminator 43">
              <a:extLst>
                <a:ext uri="{FF2B5EF4-FFF2-40B4-BE49-F238E27FC236}">
                  <a16:creationId xmlns:a16="http://schemas.microsoft.com/office/drawing/2014/main" id="{E77E00C9-2ADF-455A-9692-90A0C0E40318}"/>
                </a:ext>
              </a:extLst>
            </p:cNvPr>
            <p:cNvSpPr/>
            <p:nvPr/>
          </p:nvSpPr>
          <p:spPr>
            <a:xfrm>
              <a:off x="9178232" y="475910"/>
              <a:ext cx="1958180" cy="539669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#photo_id</a:t>
              </a:r>
            </a:p>
          </p:txBody>
        </p:sp>
        <p:sp>
          <p:nvSpPr>
            <p:cNvPr id="45" name="Flowchart: Terminator 44">
              <a:extLst>
                <a:ext uri="{FF2B5EF4-FFF2-40B4-BE49-F238E27FC236}">
                  <a16:creationId xmlns:a16="http://schemas.microsoft.com/office/drawing/2014/main" id="{1A5C9BDE-8724-414A-95E7-FA1DFEB5DF01}"/>
                </a:ext>
              </a:extLst>
            </p:cNvPr>
            <p:cNvSpPr/>
            <p:nvPr/>
          </p:nvSpPr>
          <p:spPr>
            <a:xfrm>
              <a:off x="2363558" y="6157375"/>
              <a:ext cx="1656649" cy="496875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#reg_id</a:t>
              </a: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B6CD1762-4D03-4274-A119-309800330F2A}"/>
                </a:ext>
              </a:extLst>
            </p:cNvPr>
            <p:cNvSpPr/>
            <p:nvPr/>
          </p:nvSpPr>
          <p:spPr>
            <a:xfrm>
              <a:off x="937883" y="5572105"/>
              <a:ext cx="2032641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partner_financial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lowchart: Terminator 46">
              <a:extLst>
                <a:ext uri="{FF2B5EF4-FFF2-40B4-BE49-F238E27FC236}">
                  <a16:creationId xmlns:a16="http://schemas.microsoft.com/office/drawing/2014/main" id="{E22D3491-E7F0-4276-BA6E-5FEFA94B7C39}"/>
                </a:ext>
              </a:extLst>
            </p:cNvPr>
            <p:cNvSpPr/>
            <p:nvPr/>
          </p:nvSpPr>
          <p:spPr>
            <a:xfrm>
              <a:off x="673179" y="1894159"/>
              <a:ext cx="2232755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partner_education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lowchart: Terminator 47">
              <a:extLst>
                <a:ext uri="{FF2B5EF4-FFF2-40B4-BE49-F238E27FC236}">
                  <a16:creationId xmlns:a16="http://schemas.microsoft.com/office/drawing/2014/main" id="{31EF25B5-C15D-4D07-9809-0D68BB9E47EF}"/>
                </a:ext>
              </a:extLst>
            </p:cNvPr>
            <p:cNvSpPr/>
            <p:nvPr/>
          </p:nvSpPr>
          <p:spPr>
            <a:xfrm>
              <a:off x="2142199" y="1146049"/>
              <a:ext cx="165664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#partner_id</a:t>
              </a:r>
            </a:p>
          </p:txBody>
        </p:sp>
        <p:sp>
          <p:nvSpPr>
            <p:cNvPr id="49" name="Flowchart: Terminator 48">
              <a:extLst>
                <a:ext uri="{FF2B5EF4-FFF2-40B4-BE49-F238E27FC236}">
                  <a16:creationId xmlns:a16="http://schemas.microsoft.com/office/drawing/2014/main" id="{7F8E66BF-B792-41EA-B415-49F36859339D}"/>
                </a:ext>
              </a:extLst>
            </p:cNvPr>
            <p:cNvSpPr/>
            <p:nvPr/>
          </p:nvSpPr>
          <p:spPr>
            <a:xfrm>
              <a:off x="536858" y="4858318"/>
              <a:ext cx="194327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partner_height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lowchart: Terminator 50">
              <a:extLst>
                <a:ext uri="{FF2B5EF4-FFF2-40B4-BE49-F238E27FC236}">
                  <a16:creationId xmlns:a16="http://schemas.microsoft.com/office/drawing/2014/main" id="{EF251CD0-A1C2-4054-A092-1F15F1705B14}"/>
                </a:ext>
              </a:extLst>
            </p:cNvPr>
            <p:cNvSpPr/>
            <p:nvPr/>
          </p:nvSpPr>
          <p:spPr>
            <a:xfrm>
              <a:off x="124746" y="3320474"/>
              <a:ext cx="1913140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partner_religius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lowchart: Terminator 79">
              <a:extLst>
                <a:ext uri="{FF2B5EF4-FFF2-40B4-BE49-F238E27FC236}">
                  <a16:creationId xmlns:a16="http://schemas.microsoft.com/office/drawing/2014/main" id="{FC38A272-5855-41D1-AA19-A048570713C7}"/>
                </a:ext>
              </a:extLst>
            </p:cNvPr>
            <p:cNvSpPr/>
            <p:nvPr/>
          </p:nvSpPr>
          <p:spPr>
            <a:xfrm>
              <a:off x="6183729" y="6105056"/>
              <a:ext cx="1407377" cy="539669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reg_desc</a:t>
              </a:r>
            </a:p>
          </p:txBody>
        </p:sp>
        <p:sp>
          <p:nvSpPr>
            <p:cNvPr id="81" name="Flowchart: Terminator 80">
              <a:extLst>
                <a:ext uri="{FF2B5EF4-FFF2-40B4-BE49-F238E27FC236}">
                  <a16:creationId xmlns:a16="http://schemas.microsoft.com/office/drawing/2014/main" id="{997163BD-CC11-47E4-A708-5F3A70FBDB50}"/>
                </a:ext>
              </a:extLst>
            </p:cNvPr>
            <p:cNvSpPr/>
            <p:nvPr/>
          </p:nvSpPr>
          <p:spPr>
            <a:xfrm>
              <a:off x="10451853" y="2708554"/>
              <a:ext cx="165664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_id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lowchart: Terminator 81">
              <a:extLst>
                <a:ext uri="{FF2B5EF4-FFF2-40B4-BE49-F238E27FC236}">
                  <a16:creationId xmlns:a16="http://schemas.microsoft.com/office/drawing/2014/main" id="{8C2FABC9-3266-4B18-A433-EE3715E1AFEE}"/>
                </a:ext>
              </a:extLst>
            </p:cNvPr>
            <p:cNvSpPr/>
            <p:nvPr/>
          </p:nvSpPr>
          <p:spPr>
            <a:xfrm>
              <a:off x="10072098" y="3532925"/>
              <a:ext cx="2011110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fname_customer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lowchart: Terminator 82">
              <a:extLst>
                <a:ext uri="{FF2B5EF4-FFF2-40B4-BE49-F238E27FC236}">
                  <a16:creationId xmlns:a16="http://schemas.microsoft.com/office/drawing/2014/main" id="{C2B3613F-630B-4830-8477-3EF9F5226065}"/>
                </a:ext>
              </a:extLst>
            </p:cNvPr>
            <p:cNvSpPr/>
            <p:nvPr/>
          </p:nvSpPr>
          <p:spPr>
            <a:xfrm>
              <a:off x="9635090" y="5013366"/>
              <a:ext cx="2178876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number_customer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lowchart: Terminator 83">
              <a:extLst>
                <a:ext uri="{FF2B5EF4-FFF2-40B4-BE49-F238E27FC236}">
                  <a16:creationId xmlns:a16="http://schemas.microsoft.com/office/drawing/2014/main" id="{53822B4B-5E36-4737-A651-7383DDD4BAEC}"/>
                </a:ext>
              </a:extLst>
            </p:cNvPr>
            <p:cNvSpPr/>
            <p:nvPr/>
          </p:nvSpPr>
          <p:spPr>
            <a:xfrm>
              <a:off x="7776862" y="6123665"/>
              <a:ext cx="165664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permanentaddress__cust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lowchart: Terminator 84">
              <a:extLst>
                <a:ext uri="{FF2B5EF4-FFF2-40B4-BE49-F238E27FC236}">
                  <a16:creationId xmlns:a16="http://schemas.microsoft.com/office/drawing/2014/main" id="{4CB76353-B6D7-4D29-9C17-CFE3A28A16E2}"/>
                </a:ext>
              </a:extLst>
            </p:cNvPr>
            <p:cNvSpPr/>
            <p:nvPr/>
          </p:nvSpPr>
          <p:spPr>
            <a:xfrm>
              <a:off x="9395579" y="5711384"/>
              <a:ext cx="165664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request_biodata_number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Terminator 85">
              <a:extLst>
                <a:ext uri="{FF2B5EF4-FFF2-40B4-BE49-F238E27FC236}">
                  <a16:creationId xmlns:a16="http://schemas.microsoft.com/office/drawing/2014/main" id="{1B5C63A4-4A52-4C26-9201-415B8EB1ACA8}"/>
                </a:ext>
              </a:extLst>
            </p:cNvPr>
            <p:cNvSpPr/>
            <p:nvPr/>
          </p:nvSpPr>
          <p:spPr>
            <a:xfrm>
              <a:off x="9866165" y="4351705"/>
              <a:ext cx="201110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email_customer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5629A-5A5A-4CB7-AAFC-33C223387812}"/>
                </a:ext>
              </a:extLst>
            </p:cNvPr>
            <p:cNvSpPr/>
            <p:nvPr/>
          </p:nvSpPr>
          <p:spPr>
            <a:xfrm>
              <a:off x="5211723" y="4737792"/>
              <a:ext cx="1656645" cy="7499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09E375-8611-4DEB-AD0F-0E2E3A4B4A60}"/>
                </a:ext>
              </a:extLst>
            </p:cNvPr>
            <p:cNvSpPr/>
            <p:nvPr/>
          </p:nvSpPr>
          <p:spPr>
            <a:xfrm>
              <a:off x="7860023" y="2923257"/>
              <a:ext cx="1656649" cy="7499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 Profile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6C6D9A-3715-4EDB-8AB4-B856F0EB72FD}"/>
                </a:ext>
              </a:extLst>
            </p:cNvPr>
            <p:cNvSpPr/>
            <p:nvPr/>
          </p:nvSpPr>
          <p:spPr>
            <a:xfrm>
              <a:off x="2783554" y="3233027"/>
              <a:ext cx="1656649" cy="7499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Partners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84ACE6-A954-4584-8265-E093EE966DC9}"/>
                </a:ext>
              </a:extLst>
            </p:cNvPr>
            <p:cNvSpPr/>
            <p:nvPr/>
          </p:nvSpPr>
          <p:spPr>
            <a:xfrm>
              <a:off x="7900282" y="1635109"/>
              <a:ext cx="1656645" cy="7499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</a:t>
              </a:r>
            </a:p>
          </p:txBody>
        </p:sp>
        <p:sp>
          <p:nvSpPr>
            <p:cNvPr id="27" name="Flowchart: Terminator 26">
              <a:extLst>
                <a:ext uri="{FF2B5EF4-FFF2-40B4-BE49-F238E27FC236}">
                  <a16:creationId xmlns:a16="http://schemas.microsoft.com/office/drawing/2014/main" id="{72C3EE27-CC4E-4976-8328-0A0636E644AA}"/>
                </a:ext>
              </a:extLst>
            </p:cNvPr>
            <p:cNvSpPr/>
            <p:nvPr/>
          </p:nvSpPr>
          <p:spPr>
            <a:xfrm>
              <a:off x="253954" y="2574225"/>
              <a:ext cx="1913140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partner_district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lowchart: Terminator 27">
              <a:extLst>
                <a:ext uri="{FF2B5EF4-FFF2-40B4-BE49-F238E27FC236}">
                  <a16:creationId xmlns:a16="http://schemas.microsoft.com/office/drawing/2014/main" id="{AAB10C23-DDE7-415D-BC6B-31E1C4651F86}"/>
                </a:ext>
              </a:extLst>
            </p:cNvPr>
            <p:cNvSpPr/>
            <p:nvPr/>
          </p:nvSpPr>
          <p:spPr>
            <a:xfrm>
              <a:off x="317450" y="4112432"/>
              <a:ext cx="1913140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partner_age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1BFEC015-EF96-46E6-9C50-262BAB4D4593}"/>
                </a:ext>
              </a:extLst>
            </p:cNvPr>
            <p:cNvSpPr/>
            <p:nvPr/>
          </p:nvSpPr>
          <p:spPr>
            <a:xfrm>
              <a:off x="4303887" y="6068981"/>
              <a:ext cx="1697449" cy="539669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reg_type</a:t>
              </a:r>
            </a:p>
          </p:txBody>
        </p:sp>
        <p:sp>
          <p:nvSpPr>
            <p:cNvPr id="31" name="Flowchart: Terminator 30">
              <a:extLst>
                <a:ext uri="{FF2B5EF4-FFF2-40B4-BE49-F238E27FC236}">
                  <a16:creationId xmlns:a16="http://schemas.microsoft.com/office/drawing/2014/main" id="{F7B6C4F1-749E-4B58-A6DF-03CF47C58C00}"/>
                </a:ext>
              </a:extLst>
            </p:cNvPr>
            <p:cNvSpPr/>
            <p:nvPr/>
          </p:nvSpPr>
          <p:spPr>
            <a:xfrm>
              <a:off x="10309732" y="1815203"/>
              <a:ext cx="1656645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pic1</a:t>
              </a:r>
            </a:p>
          </p:txBody>
        </p:sp>
        <p:sp>
          <p:nvSpPr>
            <p:cNvPr id="32" name="Flowchart: Decision 31">
              <a:extLst>
                <a:ext uri="{FF2B5EF4-FFF2-40B4-BE49-F238E27FC236}">
                  <a16:creationId xmlns:a16="http://schemas.microsoft.com/office/drawing/2014/main" id="{EAF92F83-0CC3-463D-B193-D741BE39CDA1}"/>
                </a:ext>
              </a:extLst>
            </p:cNvPr>
            <p:cNvSpPr/>
            <p:nvPr/>
          </p:nvSpPr>
          <p:spPr>
            <a:xfrm>
              <a:off x="5111925" y="3429000"/>
              <a:ext cx="1943837" cy="995319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5E098896-A9C6-440D-874C-BE4080A8CE26}"/>
                </a:ext>
              </a:extLst>
            </p:cNvPr>
            <p:cNvSpPr/>
            <p:nvPr/>
          </p:nvSpPr>
          <p:spPr>
            <a:xfrm>
              <a:off x="4202110" y="609143"/>
              <a:ext cx="1943837" cy="994944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42D1A-FB6D-40CE-9ED3-85F9DC6DEC7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5157224" y="-20298"/>
              <a:ext cx="16805" cy="6294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DE757D-E150-49F0-8C39-984DE58387A5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3597442" y="2142597"/>
              <a:ext cx="14437" cy="109043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5D034A7-7253-445D-92B6-414E19AA0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024" y="2139303"/>
              <a:ext cx="1599845" cy="32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55F3F67-6978-4C06-951E-55248E624660}"/>
                </a:ext>
              </a:extLst>
            </p:cNvPr>
            <p:cNvCxnSpPr>
              <a:cxnSpLocks/>
            </p:cNvCxnSpPr>
            <p:nvPr/>
          </p:nvCxnSpPr>
          <p:spPr>
            <a:xfrm>
              <a:off x="5157224" y="1552620"/>
              <a:ext cx="25137" cy="58668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522C25-F1E4-4618-A14F-8465FEAD2429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2970523" y="1642925"/>
              <a:ext cx="641355" cy="15901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CBBC615-655F-440E-B9E2-05DEEDDB9A74}"/>
                </a:ext>
              </a:extLst>
            </p:cNvPr>
            <p:cNvCxnSpPr>
              <a:cxnSpLocks/>
              <a:stCxn id="47" idx="3"/>
              <a:endCxn id="25" idx="0"/>
            </p:cNvCxnSpPr>
            <p:nvPr/>
          </p:nvCxnSpPr>
          <p:spPr>
            <a:xfrm>
              <a:off x="2905934" y="2142598"/>
              <a:ext cx="705945" cy="10904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2A8104C-9293-4CCD-A617-255D883D8B49}"/>
                </a:ext>
              </a:extLst>
            </p:cNvPr>
            <p:cNvCxnSpPr>
              <a:cxnSpLocks/>
              <a:stCxn id="27" idx="3"/>
              <a:endCxn id="25" idx="0"/>
            </p:cNvCxnSpPr>
            <p:nvPr/>
          </p:nvCxnSpPr>
          <p:spPr>
            <a:xfrm>
              <a:off x="2167095" y="2822663"/>
              <a:ext cx="1444784" cy="4103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DD27675-78A8-4970-9848-B11D912B052A}"/>
                </a:ext>
              </a:extLst>
            </p:cNvPr>
            <p:cNvCxnSpPr>
              <a:cxnSpLocks/>
              <a:stCxn id="51" idx="3"/>
              <a:endCxn id="25" idx="1"/>
            </p:cNvCxnSpPr>
            <p:nvPr/>
          </p:nvCxnSpPr>
          <p:spPr>
            <a:xfrm>
              <a:off x="2037886" y="3568913"/>
              <a:ext cx="745668" cy="39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EB5A8E-C059-43BE-A05B-EA1F716039E9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 flipV="1">
              <a:off x="2230590" y="3608023"/>
              <a:ext cx="552964" cy="75284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F0E157-1860-42B2-A2F5-FA3FE38DBDA4}"/>
                </a:ext>
              </a:extLst>
            </p:cNvPr>
            <p:cNvCxnSpPr>
              <a:cxnSpLocks/>
              <a:stCxn id="49" idx="3"/>
              <a:endCxn id="25" idx="2"/>
            </p:cNvCxnSpPr>
            <p:nvPr/>
          </p:nvCxnSpPr>
          <p:spPr>
            <a:xfrm flipV="1">
              <a:off x="2480137" y="3983017"/>
              <a:ext cx="1131742" cy="112373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DB26B8F-702A-46F9-927B-87CBEC3C4785}"/>
                </a:ext>
              </a:extLst>
            </p:cNvPr>
            <p:cNvCxnSpPr>
              <a:cxnSpLocks/>
              <a:stCxn id="46" idx="3"/>
              <a:endCxn id="25" idx="2"/>
            </p:cNvCxnSpPr>
            <p:nvPr/>
          </p:nvCxnSpPr>
          <p:spPr>
            <a:xfrm flipV="1">
              <a:off x="2970523" y="3983017"/>
              <a:ext cx="641355" cy="183752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CB4ACE-839C-47FF-A698-D63C4D6AC453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3198570" y="5487781"/>
              <a:ext cx="2841476" cy="7204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69AE99A-9C8B-4295-9A1B-D6F77A802F5A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7055762" y="3926659"/>
              <a:ext cx="1431197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E9E3052-27BF-427E-A2D6-8A09E6B51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6959" y="3670652"/>
              <a:ext cx="0" cy="25600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53159AB-D318-4394-ABB1-DFD412506E57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6083844" y="4424319"/>
              <a:ext cx="281" cy="37899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1AF2855-73F5-4058-B4CC-B811D56A8C3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5152612" y="5482298"/>
              <a:ext cx="861937" cy="58668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83236E2-9945-4F66-99F1-769BAB42E431}"/>
                </a:ext>
              </a:extLst>
            </p:cNvPr>
            <p:cNvCxnSpPr>
              <a:cxnSpLocks/>
              <a:stCxn id="80" idx="0"/>
              <a:endCxn id="3" idx="2"/>
            </p:cNvCxnSpPr>
            <p:nvPr/>
          </p:nvCxnSpPr>
          <p:spPr>
            <a:xfrm flipH="1" flipV="1">
              <a:off x="6040046" y="5487781"/>
              <a:ext cx="847372" cy="6172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15412CD-4820-465E-B437-588A7E4086D0}"/>
                </a:ext>
              </a:extLst>
            </p:cNvPr>
            <p:cNvCxnSpPr>
              <a:cxnSpLocks/>
              <a:stCxn id="84" idx="0"/>
              <a:endCxn id="24" idx="2"/>
            </p:cNvCxnSpPr>
            <p:nvPr/>
          </p:nvCxnSpPr>
          <p:spPr>
            <a:xfrm flipV="1">
              <a:off x="8605187" y="3673246"/>
              <a:ext cx="83161" cy="24504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B74C28C-49D4-420C-AEEB-91AD89D9A698}"/>
                </a:ext>
              </a:extLst>
            </p:cNvPr>
            <p:cNvCxnSpPr>
              <a:cxnSpLocks/>
              <a:stCxn id="85" idx="1"/>
              <a:endCxn id="24" idx="2"/>
            </p:cNvCxnSpPr>
            <p:nvPr/>
          </p:nvCxnSpPr>
          <p:spPr>
            <a:xfrm flipH="1" flipV="1">
              <a:off x="8688348" y="3673246"/>
              <a:ext cx="707231" cy="228657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4EB242C-1B4C-48C8-9F5D-E837E28D77FF}"/>
                </a:ext>
              </a:extLst>
            </p:cNvPr>
            <p:cNvCxnSpPr>
              <a:cxnSpLocks/>
              <a:stCxn id="83" idx="1"/>
              <a:endCxn id="24" idx="2"/>
            </p:cNvCxnSpPr>
            <p:nvPr/>
          </p:nvCxnSpPr>
          <p:spPr>
            <a:xfrm flipH="1" flipV="1">
              <a:off x="8688348" y="3673246"/>
              <a:ext cx="946742" cy="15885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EDC71CC-2B38-44CB-B08A-A7A25D1324F2}"/>
                </a:ext>
              </a:extLst>
            </p:cNvPr>
            <p:cNvCxnSpPr>
              <a:cxnSpLocks/>
              <a:stCxn id="86" idx="1"/>
              <a:endCxn id="24" idx="2"/>
            </p:cNvCxnSpPr>
            <p:nvPr/>
          </p:nvCxnSpPr>
          <p:spPr>
            <a:xfrm flipH="1" flipV="1">
              <a:off x="8688348" y="3673246"/>
              <a:ext cx="1177817" cy="92689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6646EAF-294D-425A-A1FF-40BD24C82F94}"/>
                </a:ext>
              </a:extLst>
            </p:cNvPr>
            <p:cNvCxnSpPr>
              <a:cxnSpLocks/>
              <a:stCxn id="82" idx="1"/>
              <a:endCxn id="24" idx="3"/>
            </p:cNvCxnSpPr>
            <p:nvPr/>
          </p:nvCxnSpPr>
          <p:spPr>
            <a:xfrm flipH="1" flipV="1">
              <a:off x="9516673" y="3298252"/>
              <a:ext cx="555425" cy="48311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B9E7676-B5EE-40E9-96C2-174512EFA449}"/>
                </a:ext>
              </a:extLst>
            </p:cNvPr>
            <p:cNvCxnSpPr>
              <a:cxnSpLocks/>
              <a:stCxn id="81" idx="1"/>
              <a:endCxn id="24" idx="3"/>
            </p:cNvCxnSpPr>
            <p:nvPr/>
          </p:nvCxnSpPr>
          <p:spPr>
            <a:xfrm flipH="1">
              <a:off x="9516673" y="2956992"/>
              <a:ext cx="935180" cy="34126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5CA879F-82F9-4EB7-BD87-23AF77BBC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135" y="1114656"/>
              <a:ext cx="8871" cy="87080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4F14736-D78A-419A-83EF-CE89088880FD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145947" y="1106615"/>
              <a:ext cx="693059" cy="80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F7C7735-4580-4E7B-8D39-56FB90AB1CCF}"/>
                </a:ext>
              </a:extLst>
            </p:cNvPr>
            <p:cNvCxnSpPr>
              <a:cxnSpLocks/>
            </p:cNvCxnSpPr>
            <p:nvPr/>
          </p:nvCxnSpPr>
          <p:spPr>
            <a:xfrm>
              <a:off x="6831134" y="1985464"/>
              <a:ext cx="1094396" cy="145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F3211B1-FFE4-41A8-A219-7F28A084CC76}"/>
                </a:ext>
              </a:extLst>
            </p:cNvPr>
            <p:cNvCxnSpPr>
              <a:cxnSpLocks/>
              <a:stCxn id="26" idx="0"/>
              <a:endCxn id="44" idx="1"/>
            </p:cNvCxnSpPr>
            <p:nvPr/>
          </p:nvCxnSpPr>
          <p:spPr>
            <a:xfrm flipV="1">
              <a:off x="8728605" y="745744"/>
              <a:ext cx="449627" cy="88936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DBB4816-195C-4658-B48B-AAAD6905DB94}"/>
                </a:ext>
              </a:extLst>
            </p:cNvPr>
            <p:cNvCxnSpPr>
              <a:cxnSpLocks/>
              <a:stCxn id="26" idx="3"/>
              <a:endCxn id="40" idx="1"/>
            </p:cNvCxnSpPr>
            <p:nvPr/>
          </p:nvCxnSpPr>
          <p:spPr>
            <a:xfrm flipV="1">
              <a:off x="9556927" y="1394487"/>
              <a:ext cx="600393" cy="61561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D95CD68-92D6-4BB1-BA4E-85B08E06DF9D}"/>
                </a:ext>
              </a:extLst>
            </p:cNvPr>
            <p:cNvCxnSpPr>
              <a:cxnSpLocks/>
              <a:stCxn id="26" idx="3"/>
              <a:endCxn id="31" idx="1"/>
            </p:cNvCxnSpPr>
            <p:nvPr/>
          </p:nvCxnSpPr>
          <p:spPr>
            <a:xfrm>
              <a:off x="9556927" y="2010104"/>
              <a:ext cx="752804" cy="5353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20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5409116" y="98629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08612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cs typeface="Arial" panose="020B0604020202020204" pitchFamily="34" charset="0"/>
              </a:rPr>
              <a:t>Class Diagram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C1E8D4-976D-4290-B3CC-A012EDDA3D7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3AE5DC-3912-472C-9B6D-EDFF12FA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B0BFA-593A-430A-96F6-EDFB179B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1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516D75A-3107-458D-9B7F-1BCFCE5DE151}"/>
              </a:ext>
            </a:extLst>
          </p:cNvPr>
          <p:cNvGrpSpPr/>
          <p:nvPr/>
        </p:nvGrpSpPr>
        <p:grpSpPr>
          <a:xfrm>
            <a:off x="7327635" y="1792887"/>
            <a:ext cx="2962137" cy="3965232"/>
            <a:chOff x="4338084" y="1317787"/>
            <a:chExt cx="3476353" cy="36384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444458-E302-414A-8487-56AF9EFDEEE1}"/>
                </a:ext>
              </a:extLst>
            </p:cNvPr>
            <p:cNvSpPr/>
            <p:nvPr/>
          </p:nvSpPr>
          <p:spPr>
            <a:xfrm>
              <a:off x="4338085" y="1317787"/>
              <a:ext cx="3476351" cy="36384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id_customer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fname_customer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email_customer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 _customer 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permanentaddress_cust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request_biodata_numbr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ContactBiodata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RecentViewProfile 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 ()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A41132-9B8E-4643-BCEA-1A903B015EC2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84" y="1866692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2C6B74-FB5E-468F-8052-FAE4D3810F39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85" y="3886722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37E38-F83E-455A-AD63-D5033CFFE8F6}"/>
              </a:ext>
            </a:extLst>
          </p:cNvPr>
          <p:cNvCxnSpPr>
            <a:cxnSpLocks/>
          </p:cNvCxnSpPr>
          <p:nvPr/>
        </p:nvCxnSpPr>
        <p:spPr>
          <a:xfrm flipH="1" flipV="1">
            <a:off x="3040641" y="6278714"/>
            <a:ext cx="5768062" cy="1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1DD7DD-874D-480C-83FA-75F79E9820AE}"/>
              </a:ext>
            </a:extLst>
          </p:cNvPr>
          <p:cNvGrpSpPr/>
          <p:nvPr/>
        </p:nvGrpSpPr>
        <p:grpSpPr>
          <a:xfrm>
            <a:off x="4740087" y="2006056"/>
            <a:ext cx="2138419" cy="3763928"/>
            <a:chOff x="6073535" y="1049551"/>
            <a:chExt cx="3519690" cy="27516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7ADBAB-178F-4919-918E-5D0849103E0D}"/>
                </a:ext>
              </a:extLst>
            </p:cNvPr>
            <p:cNvSpPr/>
            <p:nvPr/>
          </p:nvSpPr>
          <p:spPr>
            <a:xfrm>
              <a:off x="6116877" y="1049551"/>
              <a:ext cx="3476348" cy="27516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verrifyLogin</a:t>
              </a: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F02DF-DC42-48C1-874D-1E3521407FBE}"/>
                </a:ext>
              </a:extLst>
            </p:cNvPr>
            <p:cNvCxnSpPr>
              <a:cxnSpLocks/>
            </p:cNvCxnSpPr>
            <p:nvPr/>
          </p:nvCxnSpPr>
          <p:spPr>
            <a:xfrm>
              <a:off x="6073536" y="1466816"/>
              <a:ext cx="34763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F9D38A-FC72-4C0A-9A40-5064AB0C0D34}"/>
                </a:ext>
              </a:extLst>
            </p:cNvPr>
            <p:cNvCxnSpPr>
              <a:cxnSpLocks/>
            </p:cNvCxnSpPr>
            <p:nvPr/>
          </p:nvCxnSpPr>
          <p:spPr>
            <a:xfrm>
              <a:off x="6073535" y="2882316"/>
              <a:ext cx="34763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7876B1-E7B3-44E5-8F15-D38F1EDA548A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822463" y="5769984"/>
            <a:ext cx="0" cy="510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2E6A96-49FC-4A1F-B9FE-301C1AF8DC76}"/>
              </a:ext>
            </a:extLst>
          </p:cNvPr>
          <p:cNvGrpSpPr/>
          <p:nvPr/>
        </p:nvGrpSpPr>
        <p:grpSpPr>
          <a:xfrm>
            <a:off x="6878498" y="3639316"/>
            <a:ext cx="428666" cy="133112"/>
            <a:chOff x="3290210" y="3490063"/>
            <a:chExt cx="227345" cy="12981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F4D70AC-6EC9-4972-A3E2-E78A491BABBB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flipH="1" flipV="1">
              <a:off x="3418036" y="3554971"/>
              <a:ext cx="99519" cy="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Extract 69">
              <a:extLst>
                <a:ext uri="{FF2B5EF4-FFF2-40B4-BE49-F238E27FC236}">
                  <a16:creationId xmlns:a16="http://schemas.microsoft.com/office/drawing/2014/main" id="{CA73305D-42E8-4CBA-8823-7767A457C56D}"/>
                </a:ext>
              </a:extLst>
            </p:cNvPr>
            <p:cNvSpPr/>
            <p:nvPr/>
          </p:nvSpPr>
          <p:spPr>
            <a:xfrm rot="16200000">
              <a:off x="3289215" y="3491058"/>
              <a:ext cx="129815" cy="127826"/>
            </a:xfrm>
            <a:prstGeom prst="flowChartExtra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5AB70F6-75BC-4846-AE94-B0DE604B7A8F}"/>
              </a:ext>
            </a:extLst>
          </p:cNvPr>
          <p:cNvGrpSpPr/>
          <p:nvPr/>
        </p:nvGrpSpPr>
        <p:grpSpPr>
          <a:xfrm>
            <a:off x="1902228" y="1114104"/>
            <a:ext cx="2553304" cy="4666279"/>
            <a:chOff x="3303816" y="1028156"/>
            <a:chExt cx="3476353" cy="279695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DA04CD-8E44-44B5-B753-6C01EE02BFF8}"/>
                </a:ext>
              </a:extLst>
            </p:cNvPr>
            <p:cNvSpPr/>
            <p:nvPr/>
          </p:nvSpPr>
          <p:spPr>
            <a:xfrm>
              <a:off x="3303817" y="1028156"/>
              <a:ext cx="3476352" cy="27969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Permission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+	password		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login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PostBiodata ()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002D3A7-9A90-4C40-BD46-D0CEFE5AFFA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6" y="1466816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4C7EED6-1822-4000-8F5A-40B91A97583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7" y="2959714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9426F887-7DBD-499E-B6E8-7607CE2CFD4C}"/>
              </a:ext>
            </a:extLst>
          </p:cNvPr>
          <p:cNvSpPr/>
          <p:nvPr/>
        </p:nvSpPr>
        <p:spPr>
          <a:xfrm rot="16200000">
            <a:off x="2877371" y="5875808"/>
            <a:ext cx="326541" cy="1722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0331E2F-4193-4356-8000-884F3B14A83E}"/>
              </a:ext>
            </a:extLst>
          </p:cNvPr>
          <p:cNvCxnSpPr>
            <a:cxnSpLocks/>
          </p:cNvCxnSpPr>
          <p:nvPr/>
        </p:nvCxnSpPr>
        <p:spPr>
          <a:xfrm flipH="1" flipV="1">
            <a:off x="3037173" y="6085711"/>
            <a:ext cx="3468" cy="187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737C00-9E2A-43AB-9D6B-9B1E9E8F75F0}"/>
              </a:ext>
            </a:extLst>
          </p:cNvPr>
          <p:cNvCxnSpPr>
            <a:cxnSpLocks/>
          </p:cNvCxnSpPr>
          <p:nvPr/>
        </p:nvCxnSpPr>
        <p:spPr>
          <a:xfrm flipV="1">
            <a:off x="8808703" y="5758119"/>
            <a:ext cx="0" cy="510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45614F8B-C44D-4CB4-8D15-0607D429309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DC6243E-E43D-4B74-A262-BB9D42B11786}"/>
              </a:ext>
            </a:extLst>
          </p:cNvPr>
          <p:cNvSpPr/>
          <p:nvPr/>
        </p:nvSpPr>
        <p:spPr>
          <a:xfrm>
            <a:off x="4008204" y="86597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0F0F9330-9CF1-4838-A5BC-2A72B73C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19398"/>
            <a:ext cx="844903" cy="661379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C6A0095-7A99-4084-988F-0BBDE8DE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65705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1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CE4584-F40C-4C30-9AB1-154AB84C95D9}"/>
              </a:ext>
            </a:extLst>
          </p:cNvPr>
          <p:cNvGrpSpPr/>
          <p:nvPr/>
        </p:nvGrpSpPr>
        <p:grpSpPr>
          <a:xfrm>
            <a:off x="5735469" y="886232"/>
            <a:ext cx="3090324" cy="5101299"/>
            <a:chOff x="587476" y="342354"/>
            <a:chExt cx="3670199" cy="51012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CEBD41-CD7B-45F9-B2AA-683F2908494C}"/>
                </a:ext>
              </a:extLst>
            </p:cNvPr>
            <p:cNvSpPr/>
            <p:nvPr/>
          </p:nvSpPr>
          <p:spPr>
            <a:xfrm>
              <a:off x="587476" y="342354"/>
              <a:ext cx="3670199" cy="51012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 &amp; Physical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biodatagender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dateofbirth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height	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weight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physicalstatus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Skin_tones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bloodgroup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addPersonalPhysical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eiditPersonalPhysical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searchPersonalPhysical ()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37EA0B-0A18-43F0-8B0F-B6D356340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77" y="985992"/>
              <a:ext cx="3670198" cy="1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4794F6-4882-4BB5-B923-C1E036DD5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77" y="4341401"/>
              <a:ext cx="3670198" cy="1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289648-F87E-4B9F-9235-0E93D4EB28F3}"/>
              </a:ext>
            </a:extLst>
          </p:cNvPr>
          <p:cNvGrpSpPr/>
          <p:nvPr/>
        </p:nvGrpSpPr>
        <p:grpSpPr>
          <a:xfrm>
            <a:off x="8999520" y="1210316"/>
            <a:ext cx="3090323" cy="4752702"/>
            <a:chOff x="6329250" y="361406"/>
            <a:chExt cx="3670198" cy="475270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DF0215-1FA1-4578-A30C-AE4254FE4F02}"/>
                </a:ext>
              </a:extLst>
            </p:cNvPr>
            <p:cNvSpPr/>
            <p:nvPr/>
          </p:nvSpPr>
          <p:spPr>
            <a:xfrm>
              <a:off x="6329250" y="361406"/>
              <a:ext cx="3670198" cy="47527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 &amp; Life Style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maritalstatus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smoke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occupation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occupation_describe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dress_code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aboutme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addPersonalLifeStyle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eiditPersonalLifeStyle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searchPersonalLifeStyle ()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002A13-AB49-41BE-B711-8E0BCC9DED0E}"/>
                </a:ext>
              </a:extLst>
            </p:cNvPr>
            <p:cNvCxnSpPr>
              <a:cxnSpLocks/>
            </p:cNvCxnSpPr>
            <p:nvPr/>
          </p:nvCxnSpPr>
          <p:spPr>
            <a:xfrm>
              <a:off x="6329250" y="994410"/>
              <a:ext cx="36701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4A7CB1-D107-4767-BFDF-54F8B33B0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9250" y="4050059"/>
              <a:ext cx="3670198" cy="1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8522B-D2F8-404C-BAE0-238E2E833EB6}"/>
              </a:ext>
            </a:extLst>
          </p:cNvPr>
          <p:cNvGrpSpPr/>
          <p:nvPr/>
        </p:nvGrpSpPr>
        <p:grpSpPr>
          <a:xfrm>
            <a:off x="2972433" y="1259565"/>
            <a:ext cx="2553304" cy="4666279"/>
            <a:chOff x="3303816" y="1028156"/>
            <a:chExt cx="3476353" cy="279695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00FF3E4-80B8-476D-AFFB-6BCF314B0487}"/>
                </a:ext>
              </a:extLst>
            </p:cNvPr>
            <p:cNvSpPr/>
            <p:nvPr/>
          </p:nvSpPr>
          <p:spPr>
            <a:xfrm>
              <a:off x="3303817" y="1028156"/>
              <a:ext cx="3476352" cy="27969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+	password		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login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PostBiodata ()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FB2F74-06B2-4CE1-AB26-6ED8F2CB163E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6" y="1466816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6328841-D362-4BE6-BAE0-6B80A9E53A25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7" y="2959714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FCE325D3-78D2-4BE1-B0F9-63D8BCF012A5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71F761A-E305-4C7B-B669-7BB97104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463BB7-4963-461D-90B3-355905282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D44D86E-6D14-4065-9B72-07B50639CF07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F1B78C5-6C7B-4BAC-BCED-F519ECBE0E3D}"/>
              </a:ext>
            </a:extLst>
          </p:cNvPr>
          <p:cNvSpPr/>
          <p:nvPr/>
        </p:nvSpPr>
        <p:spPr>
          <a:xfrm rot="16200000">
            <a:off x="1463992" y="975506"/>
            <a:ext cx="326541" cy="1721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6E81C5-62A2-4465-B806-9273F634155B}"/>
              </a:ext>
            </a:extLst>
          </p:cNvPr>
          <p:cNvCxnSpPr>
            <a:cxnSpLocks/>
          </p:cNvCxnSpPr>
          <p:nvPr/>
        </p:nvCxnSpPr>
        <p:spPr>
          <a:xfrm>
            <a:off x="4246606" y="706527"/>
            <a:ext cx="5790" cy="54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88BBBA-3F57-4C61-B4C0-5DA260E6A32A}"/>
              </a:ext>
            </a:extLst>
          </p:cNvPr>
          <p:cNvCxnSpPr>
            <a:cxnSpLocks/>
          </p:cNvCxnSpPr>
          <p:nvPr/>
        </p:nvCxnSpPr>
        <p:spPr>
          <a:xfrm flipH="1">
            <a:off x="1614563" y="719066"/>
            <a:ext cx="2634521" cy="12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5A29B76A-E174-45F9-B946-81CE22E52F09}"/>
              </a:ext>
            </a:extLst>
          </p:cNvPr>
          <p:cNvSpPr/>
          <p:nvPr/>
        </p:nvSpPr>
        <p:spPr>
          <a:xfrm rot="16200000">
            <a:off x="1379192" y="5980636"/>
            <a:ext cx="326541" cy="1721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55AAB9-9829-4281-9BD9-EF662885208A}"/>
              </a:ext>
            </a:extLst>
          </p:cNvPr>
          <p:cNvCxnSpPr>
            <a:cxnSpLocks/>
          </p:cNvCxnSpPr>
          <p:nvPr/>
        </p:nvCxnSpPr>
        <p:spPr>
          <a:xfrm flipH="1">
            <a:off x="1614562" y="729942"/>
            <a:ext cx="12701" cy="2473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EE0B9184-BB44-4E04-8321-900A5F128F08}"/>
              </a:ext>
            </a:extLst>
          </p:cNvPr>
          <p:cNvSpPr/>
          <p:nvPr/>
        </p:nvSpPr>
        <p:spPr>
          <a:xfrm rot="16200000">
            <a:off x="1379193" y="5980636"/>
            <a:ext cx="326541" cy="1721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CACDB1-EB3C-47F0-ACB1-2C5FB9734E24}"/>
              </a:ext>
            </a:extLst>
          </p:cNvPr>
          <p:cNvCxnSpPr>
            <a:cxnSpLocks/>
          </p:cNvCxnSpPr>
          <p:nvPr/>
        </p:nvCxnSpPr>
        <p:spPr>
          <a:xfrm>
            <a:off x="10524167" y="5987556"/>
            <a:ext cx="0" cy="563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104684-4440-4F7D-B923-B21F5A892EAC}"/>
              </a:ext>
            </a:extLst>
          </p:cNvPr>
          <p:cNvCxnSpPr>
            <a:cxnSpLocks/>
          </p:cNvCxnSpPr>
          <p:nvPr/>
        </p:nvCxnSpPr>
        <p:spPr>
          <a:xfrm flipH="1">
            <a:off x="1541164" y="6528865"/>
            <a:ext cx="89830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243D80-ED3B-4483-9F7F-9CA6D5BEB42A}"/>
              </a:ext>
            </a:extLst>
          </p:cNvPr>
          <p:cNvCxnSpPr>
            <a:cxnSpLocks/>
          </p:cNvCxnSpPr>
          <p:nvPr/>
        </p:nvCxnSpPr>
        <p:spPr>
          <a:xfrm>
            <a:off x="7251098" y="5963018"/>
            <a:ext cx="0" cy="563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8402DE28-8125-4ADB-B131-903873A890A5}"/>
              </a:ext>
            </a:extLst>
          </p:cNvPr>
          <p:cNvSpPr/>
          <p:nvPr/>
        </p:nvSpPr>
        <p:spPr>
          <a:xfrm rot="16200000">
            <a:off x="1379194" y="5980636"/>
            <a:ext cx="326541" cy="1721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F735E4-7567-4353-AB02-978EEA764EB2}"/>
              </a:ext>
            </a:extLst>
          </p:cNvPr>
          <p:cNvGrpSpPr/>
          <p:nvPr/>
        </p:nvGrpSpPr>
        <p:grpSpPr>
          <a:xfrm>
            <a:off x="209397" y="1244055"/>
            <a:ext cx="10314771" cy="5306821"/>
            <a:chOff x="209397" y="1244055"/>
            <a:chExt cx="10314771" cy="530682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06BECFA-FB42-4FD9-99A9-3F78305F484D}"/>
                </a:ext>
              </a:extLst>
            </p:cNvPr>
            <p:cNvCxnSpPr>
              <a:cxnSpLocks/>
            </p:cNvCxnSpPr>
            <p:nvPr/>
          </p:nvCxnSpPr>
          <p:spPr>
            <a:xfrm>
              <a:off x="1541163" y="6199730"/>
              <a:ext cx="1" cy="326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0CF683-37C8-44B2-915E-319B5582BA11}"/>
                </a:ext>
              </a:extLst>
            </p:cNvPr>
            <p:cNvSpPr/>
            <p:nvPr/>
          </p:nvSpPr>
          <p:spPr>
            <a:xfrm>
              <a:off x="209398" y="1244055"/>
              <a:ext cx="2553303" cy="4666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Permission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+	password		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login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PostBiodata ()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8FFBA2E-2320-4D0D-9E27-9F03DA7E174C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7" y="1975891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C5FF82-6C20-4783-953C-3CCBE07C48B4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8" y="4466558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30ABE7-2917-4DF7-A9F3-67C30890B813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168" y="5987556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A7A8366-3FBF-4B58-B913-D68E16FBCC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165" y="6528865"/>
              <a:ext cx="898300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DDA88F-D0D6-42F4-B2FA-17270C9CA16D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99" y="5963018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>
              <a:extLst>
                <a:ext uri="{FF2B5EF4-FFF2-40B4-BE49-F238E27FC236}">
                  <a16:creationId xmlns:a16="http://schemas.microsoft.com/office/drawing/2014/main" id="{711D6330-7F72-408D-9E1C-DD10B9D1FCB3}"/>
                </a:ext>
              </a:extLst>
            </p:cNvPr>
            <p:cNvSpPr/>
            <p:nvPr/>
          </p:nvSpPr>
          <p:spPr>
            <a:xfrm rot="16200000">
              <a:off x="1379195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32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2F1E531-4363-4BDC-BDD5-259AA1E87337}"/>
              </a:ext>
            </a:extLst>
          </p:cNvPr>
          <p:cNvGrpSpPr/>
          <p:nvPr/>
        </p:nvGrpSpPr>
        <p:grpSpPr>
          <a:xfrm>
            <a:off x="4093682" y="1398661"/>
            <a:ext cx="3428728" cy="4511673"/>
            <a:chOff x="587477" y="323306"/>
            <a:chExt cx="4194074" cy="454077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CEBD41-CD7B-45F9-B2AA-683F2908494C}"/>
                </a:ext>
              </a:extLst>
            </p:cNvPr>
            <p:cNvSpPr/>
            <p:nvPr/>
          </p:nvSpPr>
          <p:spPr>
            <a:xfrm>
              <a:off x="587477" y="323306"/>
              <a:ext cx="4194074" cy="4540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Educational Qualifications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education_method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sscpassyear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current_education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maximum_education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addEducationalQualification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eiditEducationalQualification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searchEducationalQualification ()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37EA0B-0A18-43F0-8B0F-B6D356340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77" y="975360"/>
              <a:ext cx="4194074" cy="1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A626ACD-EE7F-410D-81AD-6C18A9C604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77" y="3642360"/>
              <a:ext cx="4194074" cy="1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60B3BA-F9AC-4B21-893A-8641054CAD4B}"/>
              </a:ext>
            </a:extLst>
          </p:cNvPr>
          <p:cNvGrpSpPr/>
          <p:nvPr/>
        </p:nvGrpSpPr>
        <p:grpSpPr>
          <a:xfrm>
            <a:off x="8514934" y="1744405"/>
            <a:ext cx="2937900" cy="4242129"/>
            <a:chOff x="6329250" y="361405"/>
            <a:chExt cx="3605325" cy="438204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DF0215-1FA1-4578-A30C-AE4254FE4F02}"/>
                </a:ext>
              </a:extLst>
            </p:cNvPr>
            <p:cNvSpPr/>
            <p:nvPr/>
          </p:nvSpPr>
          <p:spPr>
            <a:xfrm>
              <a:off x="6329250" y="361405"/>
              <a:ext cx="3605325" cy="43820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 Details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permanent_division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present_address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permanent_address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childhood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addAddressDetails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eiditAddressDetails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searchAddressDetails ()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002A13-AB49-41BE-B711-8E0BCC9DED0E}"/>
                </a:ext>
              </a:extLst>
            </p:cNvPr>
            <p:cNvCxnSpPr>
              <a:cxnSpLocks/>
            </p:cNvCxnSpPr>
            <p:nvPr/>
          </p:nvCxnSpPr>
          <p:spPr>
            <a:xfrm>
              <a:off x="6329250" y="1013460"/>
              <a:ext cx="36053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7BD351D-D1C2-4E27-AC8C-25953CCDF9DB}"/>
                </a:ext>
              </a:extLst>
            </p:cNvPr>
            <p:cNvCxnSpPr>
              <a:cxnSpLocks/>
            </p:cNvCxnSpPr>
            <p:nvPr/>
          </p:nvCxnSpPr>
          <p:spPr>
            <a:xfrm>
              <a:off x="6329250" y="3545302"/>
              <a:ext cx="36053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B35A8A9-D19E-4C07-BC75-91486FAE4CD7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8A0EEFA-B074-4988-9AC0-DA902ACDA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68AD7F1-0083-4041-A251-30CB0360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50197C8-7E96-459F-BEA1-100430467EF3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2DF9A5-7330-4491-8774-77650E918EFB}"/>
              </a:ext>
            </a:extLst>
          </p:cNvPr>
          <p:cNvGrpSpPr/>
          <p:nvPr/>
        </p:nvGrpSpPr>
        <p:grpSpPr>
          <a:xfrm>
            <a:off x="209397" y="1244055"/>
            <a:ext cx="9774487" cy="5306821"/>
            <a:chOff x="209397" y="1244055"/>
            <a:chExt cx="9774487" cy="5306821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F4F0A82-DB8A-4245-880F-E93B6D8FCF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163" y="6199730"/>
              <a:ext cx="1" cy="326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AD62C6-C3D6-49EB-87A0-6F89BA944FC1}"/>
                </a:ext>
              </a:extLst>
            </p:cNvPr>
            <p:cNvSpPr/>
            <p:nvPr/>
          </p:nvSpPr>
          <p:spPr>
            <a:xfrm>
              <a:off x="209398" y="1244055"/>
              <a:ext cx="2553303" cy="4666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Permission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+	password		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login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PostBiodata ()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73A200A-A854-4B1A-843C-91DAD442B75E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7" y="1975891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10008B4-810D-41AF-9705-C0A16D33A3F7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8" y="4466558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F4DC8A-CE8D-4DBA-9689-B7200E9F2DB3}"/>
                </a:ext>
              </a:extLst>
            </p:cNvPr>
            <p:cNvCxnSpPr>
              <a:cxnSpLocks/>
            </p:cNvCxnSpPr>
            <p:nvPr/>
          </p:nvCxnSpPr>
          <p:spPr>
            <a:xfrm>
              <a:off x="9983884" y="5987556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E803E62-58CB-4EAB-A3D2-36D678078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166" y="6528865"/>
              <a:ext cx="84427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3FD89A-5CB8-4713-BC95-3F1580EC23F5}"/>
                </a:ext>
              </a:extLst>
            </p:cNvPr>
            <p:cNvCxnSpPr>
              <a:cxnSpLocks/>
            </p:cNvCxnSpPr>
            <p:nvPr/>
          </p:nvCxnSpPr>
          <p:spPr>
            <a:xfrm>
              <a:off x="5739799" y="5903464"/>
              <a:ext cx="0" cy="622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lowchart: Decision 75">
              <a:extLst>
                <a:ext uri="{FF2B5EF4-FFF2-40B4-BE49-F238E27FC236}">
                  <a16:creationId xmlns:a16="http://schemas.microsoft.com/office/drawing/2014/main" id="{542238A4-470B-4812-AB03-A2EC8DA5DFA5}"/>
                </a:ext>
              </a:extLst>
            </p:cNvPr>
            <p:cNvSpPr/>
            <p:nvPr/>
          </p:nvSpPr>
          <p:spPr>
            <a:xfrm rot="16200000">
              <a:off x="1379195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608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D3B8E9-1FCE-45ED-80A0-68A380191B44}"/>
              </a:ext>
            </a:extLst>
          </p:cNvPr>
          <p:cNvGrpSpPr/>
          <p:nvPr/>
        </p:nvGrpSpPr>
        <p:grpSpPr>
          <a:xfrm>
            <a:off x="4025723" y="1403609"/>
            <a:ext cx="3473603" cy="4483313"/>
            <a:chOff x="6329245" y="361404"/>
            <a:chExt cx="4129206" cy="444227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DF0215-1FA1-4578-A30C-AE4254FE4F02}"/>
                </a:ext>
              </a:extLst>
            </p:cNvPr>
            <p:cNvSpPr/>
            <p:nvPr/>
          </p:nvSpPr>
          <p:spPr>
            <a:xfrm>
              <a:off x="6329245" y="361404"/>
              <a:ext cx="4119674" cy="44422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Marriage related Info – F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guardians_agree_female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anyjob_aftermarriage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studies_aftermarriage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agree_marriage_student	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profileby_female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addMarriageRelatedInfoFemale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eiditMarriageRelatedInfoFemale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searchMarriageRelatedInfoFemale ()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002A13-AB49-41BE-B711-8E0BCC9DE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9250" y="994410"/>
              <a:ext cx="4119676" cy="1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8B4F04-CBA1-4173-9197-7B9F07A4E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8775" y="3594735"/>
              <a:ext cx="4119676" cy="1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F51D67-56AC-4DC4-94F3-65299EEF03AD}"/>
              </a:ext>
            </a:extLst>
          </p:cNvPr>
          <p:cNvGrpSpPr/>
          <p:nvPr/>
        </p:nvGrpSpPr>
        <p:grpSpPr>
          <a:xfrm>
            <a:off x="8251091" y="1504241"/>
            <a:ext cx="3465585" cy="4483315"/>
            <a:chOff x="587477" y="361406"/>
            <a:chExt cx="4119676" cy="44124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CEBD41-CD7B-45F9-B2AA-683F2908494C}"/>
                </a:ext>
              </a:extLst>
            </p:cNvPr>
            <p:cNvSpPr/>
            <p:nvPr/>
          </p:nvSpPr>
          <p:spPr>
            <a:xfrm>
              <a:off x="587477" y="361406"/>
              <a:ext cx="4119676" cy="44124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Marriage related Info – M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guardians_agree_male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allowstudy_aftermarriage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allowjob_aftermarriage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livewife_aftermarriage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profileby_male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addMarriageRelatedInfoMale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eiditMarriageRelatedInfoMale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searchMarriageRelatedInfoMale ()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37EA0B-0A18-43F0-8B0F-B6D356340E96}"/>
                </a:ext>
              </a:extLst>
            </p:cNvPr>
            <p:cNvCxnSpPr>
              <a:cxnSpLocks/>
            </p:cNvCxnSpPr>
            <p:nvPr/>
          </p:nvCxnSpPr>
          <p:spPr>
            <a:xfrm>
              <a:off x="587477" y="994410"/>
              <a:ext cx="41196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5B4293-65B2-48DF-9FB3-9D1FFC9E8AD4}"/>
                </a:ext>
              </a:extLst>
            </p:cNvPr>
            <p:cNvCxnSpPr>
              <a:cxnSpLocks/>
            </p:cNvCxnSpPr>
            <p:nvPr/>
          </p:nvCxnSpPr>
          <p:spPr>
            <a:xfrm>
              <a:off x="587477" y="3712586"/>
              <a:ext cx="41196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2E994A4C-DABC-4BF5-BE4C-5450EDF7FA2A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25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F3A66A9-5CF5-4760-A6B2-A25AB288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646C98B-27AF-4E5B-8513-5075B9B8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2E4D1C6-77CE-4015-A8ED-CE01AEC909F3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1BF305-7358-4690-8765-7F743F17D492}"/>
              </a:ext>
            </a:extLst>
          </p:cNvPr>
          <p:cNvGrpSpPr/>
          <p:nvPr/>
        </p:nvGrpSpPr>
        <p:grpSpPr>
          <a:xfrm>
            <a:off x="209397" y="1244055"/>
            <a:ext cx="9774487" cy="5306821"/>
            <a:chOff x="209397" y="1244055"/>
            <a:chExt cx="9774487" cy="530682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86F1D5-75AD-49F3-9FFE-1900B438466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163" y="6199730"/>
              <a:ext cx="1" cy="326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F9DC29-4E9A-42F8-988A-C62FB81F501D}"/>
                </a:ext>
              </a:extLst>
            </p:cNvPr>
            <p:cNvSpPr/>
            <p:nvPr/>
          </p:nvSpPr>
          <p:spPr>
            <a:xfrm>
              <a:off x="209398" y="1244055"/>
              <a:ext cx="2553303" cy="4666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Permission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+	password		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login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PostBiodata ()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F0774C2-9F3D-4BC3-A5A1-FACC58DB9153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7" y="1975891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C0CFAC6-52CD-4348-9FA5-A1CFD38B76C5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8" y="4466558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A7D5BA-278A-4223-920B-C475A35DAAAF}"/>
                </a:ext>
              </a:extLst>
            </p:cNvPr>
            <p:cNvCxnSpPr>
              <a:cxnSpLocks/>
            </p:cNvCxnSpPr>
            <p:nvPr/>
          </p:nvCxnSpPr>
          <p:spPr>
            <a:xfrm>
              <a:off x="9983884" y="5987556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080F7D2-F16A-4A56-83E7-6196E54B53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166" y="6528865"/>
              <a:ext cx="84427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F2829B3-FE99-42D2-881E-5CED83C08D80}"/>
                </a:ext>
              </a:extLst>
            </p:cNvPr>
            <p:cNvCxnSpPr>
              <a:cxnSpLocks/>
            </p:cNvCxnSpPr>
            <p:nvPr/>
          </p:nvCxnSpPr>
          <p:spPr>
            <a:xfrm>
              <a:off x="5739799" y="5903464"/>
              <a:ext cx="0" cy="622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91EA6E6C-CA83-4E82-B260-0E4B0B17506A}"/>
                </a:ext>
              </a:extLst>
            </p:cNvPr>
            <p:cNvSpPr/>
            <p:nvPr/>
          </p:nvSpPr>
          <p:spPr>
            <a:xfrm rot="16200000">
              <a:off x="1379195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831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5028541-BC32-4C29-AA62-68A102B1C429}"/>
              </a:ext>
            </a:extLst>
          </p:cNvPr>
          <p:cNvGrpSpPr/>
          <p:nvPr/>
        </p:nvGrpSpPr>
        <p:grpSpPr>
          <a:xfrm>
            <a:off x="4412171" y="2227540"/>
            <a:ext cx="2892806" cy="3682794"/>
            <a:chOff x="3303816" y="1028155"/>
            <a:chExt cx="3476353" cy="346514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DF0215-1FA1-4578-A30C-AE4254FE4F02}"/>
                </a:ext>
              </a:extLst>
            </p:cNvPr>
            <p:cNvSpPr/>
            <p:nvPr/>
          </p:nvSpPr>
          <p:spPr>
            <a:xfrm>
              <a:off x="3303817" y="1028155"/>
              <a:ext cx="3476351" cy="34651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Religion Details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religion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yourreligion_condition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addReligionDetails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eiditReligionDetails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searchReligionDetails  ()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9A1CD5F-B332-4829-BE62-4562256EA68A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6" y="1645920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388B63-8C6E-402C-A301-E416B1E2A73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7" y="3404235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9B273A-0615-4BED-9F2C-DDE5F2375851}"/>
              </a:ext>
            </a:extLst>
          </p:cNvPr>
          <p:cNvGrpSpPr/>
          <p:nvPr/>
        </p:nvGrpSpPr>
        <p:grpSpPr>
          <a:xfrm>
            <a:off x="8424359" y="2689289"/>
            <a:ext cx="2991851" cy="3298267"/>
            <a:chOff x="3303816" y="1028154"/>
            <a:chExt cx="3476353" cy="329270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511991-216C-498C-B95F-514A7DBC0827}"/>
                </a:ext>
              </a:extLst>
            </p:cNvPr>
            <p:cNvSpPr/>
            <p:nvPr/>
          </p:nvSpPr>
          <p:spPr>
            <a:xfrm>
              <a:off x="3303817" y="1028154"/>
              <a:ext cx="3476351" cy="32927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Profile Photo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religion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yourreligion_condition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addProfilePhoto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deleteProfilePhoto ()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4BAC34-8388-44B3-A5F2-D52522FD59E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6" y="1645920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B3D996-2B16-44DB-973C-B592C44CA9F0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7" y="3502042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48446FB-16F4-477E-A08A-C47D9C01F031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26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16825C8-BD3F-47EC-A4C4-967A92F4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C9BBAAB-D2F7-4E0F-B12C-ADEF881BF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6632B16-5AD5-4D95-AF61-76056062177A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87C380-5DEC-4132-BDD3-F443565ACE42}"/>
              </a:ext>
            </a:extLst>
          </p:cNvPr>
          <p:cNvGrpSpPr/>
          <p:nvPr/>
        </p:nvGrpSpPr>
        <p:grpSpPr>
          <a:xfrm>
            <a:off x="209397" y="1244055"/>
            <a:ext cx="9774487" cy="5306821"/>
            <a:chOff x="209397" y="1244055"/>
            <a:chExt cx="9774487" cy="530682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E389E60-7929-4A89-A0F3-44AFB7AB3F73}"/>
                </a:ext>
              </a:extLst>
            </p:cNvPr>
            <p:cNvCxnSpPr>
              <a:cxnSpLocks/>
            </p:cNvCxnSpPr>
            <p:nvPr/>
          </p:nvCxnSpPr>
          <p:spPr>
            <a:xfrm>
              <a:off x="1541163" y="6199730"/>
              <a:ext cx="1" cy="326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65DF27E-FAE0-404A-89CA-C743030D429D}"/>
                </a:ext>
              </a:extLst>
            </p:cNvPr>
            <p:cNvSpPr/>
            <p:nvPr/>
          </p:nvSpPr>
          <p:spPr>
            <a:xfrm>
              <a:off x="209398" y="1244055"/>
              <a:ext cx="2553303" cy="4666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Permission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+	password		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login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PostBiodata ()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0D8BCE-94BC-4569-84D3-EFCB9ABB058E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7" y="1975891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57B0CF3-B28B-4143-862B-BCD97FF6F1C4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8" y="4466558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5A1B09-D6ED-4DED-8C94-E52C7A693ED7}"/>
                </a:ext>
              </a:extLst>
            </p:cNvPr>
            <p:cNvCxnSpPr>
              <a:cxnSpLocks/>
            </p:cNvCxnSpPr>
            <p:nvPr/>
          </p:nvCxnSpPr>
          <p:spPr>
            <a:xfrm>
              <a:off x="9983884" y="5987556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722B5D8-1560-4F08-95B5-92EAA5A1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166" y="6528865"/>
              <a:ext cx="84427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9C83213-9E4A-4495-9C4D-D5AA7571A730}"/>
                </a:ext>
              </a:extLst>
            </p:cNvPr>
            <p:cNvCxnSpPr>
              <a:cxnSpLocks/>
            </p:cNvCxnSpPr>
            <p:nvPr/>
          </p:nvCxnSpPr>
          <p:spPr>
            <a:xfrm>
              <a:off x="5739799" y="5903464"/>
              <a:ext cx="0" cy="622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>
              <a:extLst>
                <a:ext uri="{FF2B5EF4-FFF2-40B4-BE49-F238E27FC236}">
                  <a16:creationId xmlns:a16="http://schemas.microsoft.com/office/drawing/2014/main" id="{0571804B-C770-4212-86C9-7E0F7CAE97E0}"/>
                </a:ext>
              </a:extLst>
            </p:cNvPr>
            <p:cNvSpPr/>
            <p:nvPr/>
          </p:nvSpPr>
          <p:spPr>
            <a:xfrm rot="16200000">
              <a:off x="1379195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901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CD21CAA-D8F5-475A-BC3B-EB21F9DDC6F9}"/>
              </a:ext>
            </a:extLst>
          </p:cNvPr>
          <p:cNvGrpSpPr/>
          <p:nvPr/>
        </p:nvGrpSpPr>
        <p:grpSpPr>
          <a:xfrm>
            <a:off x="8472277" y="643778"/>
            <a:ext cx="3140999" cy="5735109"/>
            <a:chOff x="587476" y="390076"/>
            <a:chExt cx="3743224" cy="570935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CEBD41-CD7B-45F9-B2AA-683F2908494C}"/>
                </a:ext>
              </a:extLst>
            </p:cNvPr>
            <p:cNvSpPr/>
            <p:nvPr/>
          </p:nvSpPr>
          <p:spPr>
            <a:xfrm>
              <a:off x="587476" y="390076"/>
              <a:ext cx="3743223" cy="57093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Expected Partner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id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user_id			int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partner_religious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partner_district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partner_maritialstatus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partner_age	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partner_skintones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partner_height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partner_education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partner_profession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partner_financial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partner_attributes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profilecreationdate		string</a:t>
              </a:r>
            </a:p>
            <a:p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addExpectedPartner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eiditExpectedPartner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searchExpectedPartner ()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37EA0B-0A18-43F0-8B0F-B6D356340E96}"/>
                </a:ext>
              </a:extLst>
            </p:cNvPr>
            <p:cNvCxnSpPr>
              <a:cxnSpLocks/>
            </p:cNvCxnSpPr>
            <p:nvPr/>
          </p:nvCxnSpPr>
          <p:spPr>
            <a:xfrm>
              <a:off x="587477" y="975360"/>
              <a:ext cx="37432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5ABE04-7259-44B5-B380-6ED5014B3D9A}"/>
                </a:ext>
              </a:extLst>
            </p:cNvPr>
            <p:cNvCxnSpPr>
              <a:cxnSpLocks/>
            </p:cNvCxnSpPr>
            <p:nvPr/>
          </p:nvCxnSpPr>
          <p:spPr>
            <a:xfrm>
              <a:off x="587477" y="5044351"/>
              <a:ext cx="37432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CBEA98F-2B2A-489C-A9F0-16FFD116252E}"/>
              </a:ext>
            </a:extLst>
          </p:cNvPr>
          <p:cNvGrpSpPr/>
          <p:nvPr/>
        </p:nvGrpSpPr>
        <p:grpSpPr>
          <a:xfrm>
            <a:off x="4311589" y="680221"/>
            <a:ext cx="3048164" cy="5793945"/>
            <a:chOff x="6329250" y="361405"/>
            <a:chExt cx="3743223" cy="579394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DF0215-1FA1-4578-A30C-AE4254FE4F02}"/>
                </a:ext>
              </a:extLst>
            </p:cNvPr>
            <p:cNvSpPr/>
            <p:nvPr/>
          </p:nvSpPr>
          <p:spPr>
            <a:xfrm>
              <a:off x="6329250" y="361405"/>
              <a:ext cx="3743223" cy="5793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Family Details</a:t>
              </a:r>
            </a:p>
            <a:p>
              <a:pPr algn="ctr"/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id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user_id			int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father_alive	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fatheroccupation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mother_alive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motheroccupation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brosis_number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brosis_info	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uncle_profession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family_class	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financial_condition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family_religious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profilecreationdate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addFamilyDetails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eiditFamilyDetails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searchFamilyDetails ()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002A13-AB49-41BE-B711-8E0BCC9DED0E}"/>
                </a:ext>
              </a:extLst>
            </p:cNvPr>
            <p:cNvCxnSpPr>
              <a:cxnSpLocks/>
            </p:cNvCxnSpPr>
            <p:nvPr/>
          </p:nvCxnSpPr>
          <p:spPr>
            <a:xfrm>
              <a:off x="6329250" y="886460"/>
              <a:ext cx="37432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483050-318A-45CE-971B-AFDA8BDD6B31}"/>
                </a:ext>
              </a:extLst>
            </p:cNvPr>
            <p:cNvCxnSpPr>
              <a:cxnSpLocks/>
            </p:cNvCxnSpPr>
            <p:nvPr/>
          </p:nvCxnSpPr>
          <p:spPr>
            <a:xfrm>
              <a:off x="6329250" y="5136933"/>
              <a:ext cx="37432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3AC4BFF2-723D-4172-96C9-5654EE29CBD3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27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99C2D2-24EE-4D8F-9D8D-C0D2D76A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5D31DE-2D8B-4A82-9B50-5F153C666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6C4AE03-7D8D-4008-A3CA-6D35F0CE9170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6E4B07-D51C-4D6E-A4E1-281CF01475F2}"/>
              </a:ext>
            </a:extLst>
          </p:cNvPr>
          <p:cNvGrpSpPr/>
          <p:nvPr/>
        </p:nvGrpSpPr>
        <p:grpSpPr>
          <a:xfrm>
            <a:off x="209397" y="1447255"/>
            <a:ext cx="9774487" cy="5306821"/>
            <a:chOff x="209397" y="1244055"/>
            <a:chExt cx="9774487" cy="530682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0D14502-88D2-4082-8407-DC60CE294B3F}"/>
                </a:ext>
              </a:extLst>
            </p:cNvPr>
            <p:cNvCxnSpPr>
              <a:cxnSpLocks/>
            </p:cNvCxnSpPr>
            <p:nvPr/>
          </p:nvCxnSpPr>
          <p:spPr>
            <a:xfrm>
              <a:off x="1541163" y="6199730"/>
              <a:ext cx="1" cy="326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BC873CE-DADB-4B48-B5F8-8DD2CB0979D8}"/>
                </a:ext>
              </a:extLst>
            </p:cNvPr>
            <p:cNvSpPr/>
            <p:nvPr/>
          </p:nvSpPr>
          <p:spPr>
            <a:xfrm>
              <a:off x="209398" y="1244055"/>
              <a:ext cx="2553303" cy="4666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Permission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+	password		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login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PostBiodata ()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DF3A1F-5B6B-4744-95CB-0567151DD831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7" y="1975891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3ED846-F75A-42A9-899E-BB739470E7CE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8" y="4466558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FDA0121-CB80-48AF-A102-827DA3410351}"/>
                </a:ext>
              </a:extLst>
            </p:cNvPr>
            <p:cNvCxnSpPr>
              <a:cxnSpLocks/>
            </p:cNvCxnSpPr>
            <p:nvPr/>
          </p:nvCxnSpPr>
          <p:spPr>
            <a:xfrm>
              <a:off x="9983884" y="6175687"/>
              <a:ext cx="0" cy="3751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4A5BA4-3AA3-47E0-99F8-BCFC8EF3AC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166" y="6528865"/>
              <a:ext cx="84427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4A6471-E002-4315-B28A-FB21F111F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39799" y="6270966"/>
              <a:ext cx="0" cy="255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lowchart: Decision 61">
              <a:extLst>
                <a:ext uri="{FF2B5EF4-FFF2-40B4-BE49-F238E27FC236}">
                  <a16:creationId xmlns:a16="http://schemas.microsoft.com/office/drawing/2014/main" id="{581E1007-F989-405F-92E2-A3EFC4CE49C0}"/>
                </a:ext>
              </a:extLst>
            </p:cNvPr>
            <p:cNvSpPr/>
            <p:nvPr/>
          </p:nvSpPr>
          <p:spPr>
            <a:xfrm rot="16200000">
              <a:off x="1379195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020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724B17-2BA7-4720-93E3-D62D0AB4512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Project Timeline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93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A307542-2B7F-4BCE-A35D-93CAC7885C95}"/>
              </a:ext>
            </a:extLst>
          </p:cNvPr>
          <p:cNvGrpSpPr/>
          <p:nvPr/>
        </p:nvGrpSpPr>
        <p:grpSpPr>
          <a:xfrm>
            <a:off x="2601687" y="308827"/>
            <a:ext cx="7913914" cy="6240345"/>
            <a:chOff x="2957997" y="308827"/>
            <a:chExt cx="7813531" cy="62403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62503C-40F4-43A6-965E-C958BE9BB63B}"/>
                </a:ext>
              </a:extLst>
            </p:cNvPr>
            <p:cNvGrpSpPr/>
            <p:nvPr/>
          </p:nvGrpSpPr>
          <p:grpSpPr>
            <a:xfrm>
              <a:off x="2957997" y="308827"/>
              <a:ext cx="7813531" cy="6240345"/>
              <a:chOff x="2957997" y="316635"/>
              <a:chExt cx="7813531" cy="624034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2CE01E0-A260-4CE3-9EE1-85B0D3F53133}"/>
                  </a:ext>
                </a:extLst>
              </p:cNvPr>
              <p:cNvGrpSpPr/>
              <p:nvPr/>
            </p:nvGrpSpPr>
            <p:grpSpPr>
              <a:xfrm>
                <a:off x="5770416" y="405086"/>
                <a:ext cx="2224631" cy="5748358"/>
                <a:chOff x="5770416" y="405086"/>
                <a:chExt cx="2224631" cy="6145790"/>
              </a:xfrm>
            </p:grpSpPr>
            <p:sp>
              <p:nvSpPr>
                <p:cNvPr id="23" name="Freeform 7">
                  <a:extLst>
                    <a:ext uri="{FF2B5EF4-FFF2-40B4-BE49-F238E27FC236}">
                      <a16:creationId xmlns:a16="http://schemas.microsoft.com/office/drawing/2014/main" id="{41B2C316-A7FC-4345-AF14-4B04466ED278}"/>
                    </a:ext>
                  </a:extLst>
                </p:cNvPr>
                <p:cNvSpPr/>
                <p:nvPr/>
              </p:nvSpPr>
              <p:spPr>
                <a:xfrm>
                  <a:off x="5770416" y="405086"/>
                  <a:ext cx="2224631" cy="6145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3033" h="6698350">
                      <a:moveTo>
                        <a:pt x="0" y="0"/>
                      </a:moveTo>
                      <a:lnTo>
                        <a:pt x="2403033" y="0"/>
                      </a:lnTo>
                      <a:lnTo>
                        <a:pt x="2403033" y="6698350"/>
                      </a:lnTo>
                      <a:lnTo>
                        <a:pt x="0" y="66983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4" name="Freeform 38">
                  <a:extLst>
                    <a:ext uri="{FF2B5EF4-FFF2-40B4-BE49-F238E27FC236}">
                      <a16:creationId xmlns:a16="http://schemas.microsoft.com/office/drawing/2014/main" id="{43B4B548-5489-4311-B111-B5263F547D56}"/>
                    </a:ext>
                  </a:extLst>
                </p:cNvPr>
                <p:cNvSpPr/>
                <p:nvPr/>
              </p:nvSpPr>
              <p:spPr>
                <a:xfrm>
                  <a:off x="6132782" y="553013"/>
                  <a:ext cx="572619" cy="536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619" h="536115">
                      <a:moveTo>
                        <a:pt x="0" y="0"/>
                      </a:moveTo>
                      <a:lnTo>
                        <a:pt x="572620" y="0"/>
                      </a:lnTo>
                      <a:lnTo>
                        <a:pt x="572620" y="536114"/>
                      </a:lnTo>
                      <a:lnTo>
                        <a:pt x="0" y="5361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5" name="Freeform 37">
                  <a:extLst>
                    <a:ext uri="{FF2B5EF4-FFF2-40B4-BE49-F238E27FC236}">
                      <a16:creationId xmlns:a16="http://schemas.microsoft.com/office/drawing/2014/main" id="{6CAB6D2C-E233-485B-BF2C-354D049491EA}"/>
                    </a:ext>
                  </a:extLst>
                </p:cNvPr>
                <p:cNvSpPr/>
                <p:nvPr/>
              </p:nvSpPr>
              <p:spPr>
                <a:xfrm>
                  <a:off x="7044743" y="1487051"/>
                  <a:ext cx="556984" cy="547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893" h="541153">
                      <a:moveTo>
                        <a:pt x="0" y="0"/>
                      </a:moveTo>
                      <a:lnTo>
                        <a:pt x="608893" y="0"/>
                      </a:lnTo>
                      <a:lnTo>
                        <a:pt x="608893" y="541153"/>
                      </a:lnTo>
                      <a:lnTo>
                        <a:pt x="0" y="5411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6" name="Freeform 36">
                  <a:extLst>
                    <a:ext uri="{FF2B5EF4-FFF2-40B4-BE49-F238E27FC236}">
                      <a16:creationId xmlns:a16="http://schemas.microsoft.com/office/drawing/2014/main" id="{237B297F-F45A-49D9-8839-27D4239DCF88}"/>
                    </a:ext>
                  </a:extLst>
                </p:cNvPr>
                <p:cNvSpPr/>
                <p:nvPr/>
              </p:nvSpPr>
              <p:spPr>
                <a:xfrm>
                  <a:off x="6145661" y="2369712"/>
                  <a:ext cx="564775" cy="433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775" h="545265">
                      <a:moveTo>
                        <a:pt x="0" y="0"/>
                      </a:moveTo>
                      <a:lnTo>
                        <a:pt x="564775" y="0"/>
                      </a:lnTo>
                      <a:lnTo>
                        <a:pt x="564775" y="545265"/>
                      </a:lnTo>
                      <a:lnTo>
                        <a:pt x="0" y="5452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7" name="Freeform 39">
                  <a:extLst>
                    <a:ext uri="{FF2B5EF4-FFF2-40B4-BE49-F238E27FC236}">
                      <a16:creationId xmlns:a16="http://schemas.microsoft.com/office/drawing/2014/main" id="{6B854A66-4526-4371-80E1-90BD93938CED}"/>
                    </a:ext>
                  </a:extLst>
                </p:cNvPr>
                <p:cNvSpPr/>
                <p:nvPr/>
              </p:nvSpPr>
              <p:spPr>
                <a:xfrm>
                  <a:off x="7006106" y="3244528"/>
                  <a:ext cx="652344" cy="44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344" h="441148">
                      <a:moveTo>
                        <a:pt x="0" y="0"/>
                      </a:moveTo>
                      <a:lnTo>
                        <a:pt x="652344" y="0"/>
                      </a:lnTo>
                      <a:lnTo>
                        <a:pt x="652344" y="441148"/>
                      </a:lnTo>
                      <a:lnTo>
                        <a:pt x="0" y="4411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0"/>
                  <a:stretch>
                    <a:fillRect/>
                  </a:stretch>
                </a:blipFill>
              </p:spPr>
            </p:sp>
            <p:sp>
              <p:nvSpPr>
                <p:cNvPr id="32" name="Freeform 40">
                  <a:extLst>
                    <a:ext uri="{FF2B5EF4-FFF2-40B4-BE49-F238E27FC236}">
                      <a16:creationId xmlns:a16="http://schemas.microsoft.com/office/drawing/2014/main" id="{B8D0F901-05C2-4AB9-BD77-4B26CB1AFD82}"/>
                    </a:ext>
                  </a:extLst>
                </p:cNvPr>
                <p:cNvSpPr/>
                <p:nvPr/>
              </p:nvSpPr>
              <p:spPr>
                <a:xfrm>
                  <a:off x="6213174" y="4080453"/>
                  <a:ext cx="564775" cy="536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41" h="652286">
                      <a:moveTo>
                        <a:pt x="0" y="0"/>
                      </a:moveTo>
                      <a:lnTo>
                        <a:pt x="618041" y="0"/>
                      </a:lnTo>
                      <a:lnTo>
                        <a:pt x="618041" y="652286"/>
                      </a:lnTo>
                      <a:lnTo>
                        <a:pt x="0" y="6522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33" name="Freeform 41">
                  <a:extLst>
                    <a:ext uri="{FF2B5EF4-FFF2-40B4-BE49-F238E27FC236}">
                      <a16:creationId xmlns:a16="http://schemas.microsoft.com/office/drawing/2014/main" id="{4188D0E2-0FA2-43C3-8E7A-0EF5F046204A}"/>
                    </a:ext>
                  </a:extLst>
                </p:cNvPr>
                <p:cNvSpPr/>
                <p:nvPr/>
              </p:nvSpPr>
              <p:spPr>
                <a:xfrm>
                  <a:off x="7044743" y="5023108"/>
                  <a:ext cx="541135" cy="44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35" h="541135">
                      <a:moveTo>
                        <a:pt x="0" y="0"/>
                      </a:moveTo>
                      <a:lnTo>
                        <a:pt x="541135" y="0"/>
                      </a:lnTo>
                      <a:lnTo>
                        <a:pt x="541135" y="541134"/>
                      </a:lnTo>
                      <a:lnTo>
                        <a:pt x="0" y="541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35" name="Freeform 42">
                  <a:extLst>
                    <a:ext uri="{FF2B5EF4-FFF2-40B4-BE49-F238E27FC236}">
                      <a16:creationId xmlns:a16="http://schemas.microsoft.com/office/drawing/2014/main" id="{2B25EF2F-4529-4BF5-AE1A-E37F7A981E40}"/>
                    </a:ext>
                  </a:extLst>
                </p:cNvPr>
                <p:cNvSpPr/>
                <p:nvPr/>
              </p:nvSpPr>
              <p:spPr>
                <a:xfrm>
                  <a:off x="6143052" y="5855078"/>
                  <a:ext cx="572620" cy="481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777" h="519841">
                      <a:moveTo>
                        <a:pt x="0" y="0"/>
                      </a:moveTo>
                      <a:lnTo>
                        <a:pt x="647778" y="0"/>
                      </a:lnTo>
                      <a:lnTo>
                        <a:pt x="647778" y="519842"/>
                      </a:lnTo>
                      <a:lnTo>
                        <a:pt x="0" y="5198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a:blipFill>
              </p:spPr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59C210D-09FD-4714-BAA3-3119C6BAE964}"/>
                  </a:ext>
                </a:extLst>
              </p:cNvPr>
              <p:cNvGrpSpPr/>
              <p:nvPr/>
            </p:nvGrpSpPr>
            <p:grpSpPr>
              <a:xfrm>
                <a:off x="4421021" y="316635"/>
                <a:ext cx="1349395" cy="480722"/>
                <a:chOff x="4421021" y="302737"/>
                <a:chExt cx="1349395" cy="480722"/>
              </a:xfrm>
            </p:grpSpPr>
            <p:sp>
              <p:nvSpPr>
                <p:cNvPr id="36" name="Freeform 8">
                  <a:extLst>
                    <a:ext uri="{FF2B5EF4-FFF2-40B4-BE49-F238E27FC236}">
                      <a16:creationId xmlns:a16="http://schemas.microsoft.com/office/drawing/2014/main" id="{8972BD72-6838-424F-9173-3BB5FC601660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37" name="TextBox 43">
                  <a:extLst>
                    <a:ext uri="{FF2B5EF4-FFF2-40B4-BE49-F238E27FC236}">
                      <a16:creationId xmlns:a16="http://schemas.microsoft.com/office/drawing/2014/main" id="{0DE878F8-96A4-4837-81FB-9F2730A68063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Jan</a:t>
                  </a:r>
                </a:p>
              </p:txBody>
            </p:sp>
          </p:grp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246F3661-354A-4F82-BD4B-BDF3699FF4C9}"/>
                  </a:ext>
                </a:extLst>
              </p:cNvPr>
              <p:cNvSpPr/>
              <p:nvPr/>
            </p:nvSpPr>
            <p:spPr>
              <a:xfrm>
                <a:off x="2957997" y="866995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16B77594-9BDF-452E-8073-1C55CE2009C2}"/>
                  </a:ext>
                </a:extLst>
              </p:cNvPr>
              <p:cNvSpPr/>
              <p:nvPr/>
            </p:nvSpPr>
            <p:spPr>
              <a:xfrm>
                <a:off x="2973122" y="2501819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FE2FE3E-6954-482A-AEAE-8A968AC33C50}"/>
                  </a:ext>
                </a:extLst>
              </p:cNvPr>
              <p:cNvSpPr/>
              <p:nvPr/>
            </p:nvSpPr>
            <p:spPr>
              <a:xfrm>
                <a:off x="2988887" y="4101487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28BBFEB7-80E1-4966-9E10-DFA615375E48}"/>
                  </a:ext>
                </a:extLst>
              </p:cNvPr>
              <p:cNvSpPr/>
              <p:nvPr/>
            </p:nvSpPr>
            <p:spPr>
              <a:xfrm>
                <a:off x="2957997" y="5727684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50" name="Freeform 15">
                <a:extLst>
                  <a:ext uri="{FF2B5EF4-FFF2-40B4-BE49-F238E27FC236}">
                    <a16:creationId xmlns:a16="http://schemas.microsoft.com/office/drawing/2014/main" id="{27EAA617-81AE-4EAE-BC9D-AFCA5AF2386A}"/>
                  </a:ext>
                </a:extLst>
              </p:cNvPr>
              <p:cNvSpPr/>
              <p:nvPr/>
            </p:nvSpPr>
            <p:spPr>
              <a:xfrm>
                <a:off x="7907261" y="4930783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6317522F-7480-420D-A436-7BB77BEB1D24}"/>
                  </a:ext>
                </a:extLst>
              </p:cNvPr>
              <p:cNvSpPr/>
              <p:nvPr/>
            </p:nvSpPr>
            <p:spPr>
              <a:xfrm>
                <a:off x="7907260" y="3317532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54" name="Freeform 15">
                <a:extLst>
                  <a:ext uri="{FF2B5EF4-FFF2-40B4-BE49-F238E27FC236}">
                    <a16:creationId xmlns:a16="http://schemas.microsoft.com/office/drawing/2014/main" id="{88D4104F-B39F-4B1A-ADA4-DCFEEADC2639}"/>
                  </a:ext>
                </a:extLst>
              </p:cNvPr>
              <p:cNvSpPr/>
              <p:nvPr/>
            </p:nvSpPr>
            <p:spPr>
              <a:xfrm>
                <a:off x="7907259" y="1696291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822A357-D53C-438F-90B9-E1CAFDDA9AD8}"/>
                  </a:ext>
                </a:extLst>
              </p:cNvPr>
              <p:cNvGrpSpPr/>
              <p:nvPr/>
            </p:nvGrpSpPr>
            <p:grpSpPr>
              <a:xfrm>
                <a:off x="7907259" y="1144064"/>
                <a:ext cx="1349395" cy="480722"/>
                <a:chOff x="4421021" y="302737"/>
                <a:chExt cx="1349395" cy="480722"/>
              </a:xfrm>
            </p:grpSpPr>
            <p:sp>
              <p:nvSpPr>
                <p:cNvPr id="56" name="Freeform 8">
                  <a:extLst>
                    <a:ext uri="{FF2B5EF4-FFF2-40B4-BE49-F238E27FC236}">
                      <a16:creationId xmlns:a16="http://schemas.microsoft.com/office/drawing/2014/main" id="{E6A7EFAE-9DB0-41B0-8A72-DE9CFE5854DA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57" name="TextBox 43">
                  <a:extLst>
                    <a:ext uri="{FF2B5EF4-FFF2-40B4-BE49-F238E27FC236}">
                      <a16:creationId xmlns:a16="http://schemas.microsoft.com/office/drawing/2014/main" id="{AE78DD5C-1332-4EAB-930B-9BCDF89D5EC0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Mar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140605C-9D01-45B4-BB83-B2170C5D4673}"/>
                  </a:ext>
                </a:extLst>
              </p:cNvPr>
              <p:cNvGrpSpPr/>
              <p:nvPr/>
            </p:nvGrpSpPr>
            <p:grpSpPr>
              <a:xfrm>
                <a:off x="4421020" y="1962925"/>
                <a:ext cx="1349395" cy="480722"/>
                <a:chOff x="4421021" y="302737"/>
                <a:chExt cx="1349395" cy="480722"/>
              </a:xfrm>
            </p:grpSpPr>
            <p:sp>
              <p:nvSpPr>
                <p:cNvPr id="59" name="Freeform 8">
                  <a:extLst>
                    <a:ext uri="{FF2B5EF4-FFF2-40B4-BE49-F238E27FC236}">
                      <a16:creationId xmlns:a16="http://schemas.microsoft.com/office/drawing/2014/main" id="{70434978-477E-4F8D-A796-EC053F1124DF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60" name="TextBox 43">
                  <a:extLst>
                    <a:ext uri="{FF2B5EF4-FFF2-40B4-BE49-F238E27FC236}">
                      <a16:creationId xmlns:a16="http://schemas.microsoft.com/office/drawing/2014/main" id="{C5532E89-E298-4DDA-A893-85CC3FB9A892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Apr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44A889-3F56-460C-99C1-382BEA037E28}"/>
                  </a:ext>
                </a:extLst>
              </p:cNvPr>
              <p:cNvGrpSpPr/>
              <p:nvPr/>
            </p:nvGrpSpPr>
            <p:grpSpPr>
              <a:xfrm>
                <a:off x="4472869" y="3552663"/>
                <a:ext cx="1349395" cy="480722"/>
                <a:chOff x="4421021" y="302737"/>
                <a:chExt cx="1349395" cy="480722"/>
              </a:xfrm>
            </p:grpSpPr>
            <p:sp>
              <p:nvSpPr>
                <p:cNvPr id="64" name="Freeform 8">
                  <a:extLst>
                    <a:ext uri="{FF2B5EF4-FFF2-40B4-BE49-F238E27FC236}">
                      <a16:creationId xmlns:a16="http://schemas.microsoft.com/office/drawing/2014/main" id="{C8587792-0FBD-4C9B-9912-CD9E12BA9516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65" name="TextBox 43">
                  <a:extLst>
                    <a:ext uri="{FF2B5EF4-FFF2-40B4-BE49-F238E27FC236}">
                      <a16:creationId xmlns:a16="http://schemas.microsoft.com/office/drawing/2014/main" id="{1008A6BF-60A3-4685-95ED-043BFBF332E1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Jul</a:t>
                  </a: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AD3B84E-2A29-4790-A65C-71836954DDCB}"/>
                  </a:ext>
                </a:extLst>
              </p:cNvPr>
              <p:cNvGrpSpPr/>
              <p:nvPr/>
            </p:nvGrpSpPr>
            <p:grpSpPr>
              <a:xfrm>
                <a:off x="4472869" y="5187487"/>
                <a:ext cx="1349395" cy="480722"/>
                <a:chOff x="4421021" y="302737"/>
                <a:chExt cx="1349395" cy="480722"/>
              </a:xfrm>
            </p:grpSpPr>
            <p:sp>
              <p:nvSpPr>
                <p:cNvPr id="67" name="Freeform 8">
                  <a:extLst>
                    <a:ext uri="{FF2B5EF4-FFF2-40B4-BE49-F238E27FC236}">
                      <a16:creationId xmlns:a16="http://schemas.microsoft.com/office/drawing/2014/main" id="{F387890C-683C-4346-AB6A-9010D9070F8B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68" name="TextBox 43">
                  <a:extLst>
                    <a:ext uri="{FF2B5EF4-FFF2-40B4-BE49-F238E27FC236}">
                      <a16:creationId xmlns:a16="http://schemas.microsoft.com/office/drawing/2014/main" id="{1F05629C-DD5F-468E-A7AA-FBB931B9EBC6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Aug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B4C808A-7BFA-42FC-87B3-C16EE320D027}"/>
                  </a:ext>
                </a:extLst>
              </p:cNvPr>
              <p:cNvGrpSpPr/>
              <p:nvPr/>
            </p:nvGrpSpPr>
            <p:grpSpPr>
              <a:xfrm>
                <a:off x="7907260" y="2776561"/>
                <a:ext cx="1349395" cy="480722"/>
                <a:chOff x="4421021" y="302737"/>
                <a:chExt cx="1349395" cy="480722"/>
              </a:xfrm>
            </p:grpSpPr>
            <p:sp>
              <p:nvSpPr>
                <p:cNvPr id="70" name="Freeform 8">
                  <a:extLst>
                    <a:ext uri="{FF2B5EF4-FFF2-40B4-BE49-F238E27FC236}">
                      <a16:creationId xmlns:a16="http://schemas.microsoft.com/office/drawing/2014/main" id="{51DADC26-D8A2-4942-87B8-042F2DC7F5C3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71" name="TextBox 43">
                  <a:extLst>
                    <a:ext uri="{FF2B5EF4-FFF2-40B4-BE49-F238E27FC236}">
                      <a16:creationId xmlns:a16="http://schemas.microsoft.com/office/drawing/2014/main" id="{8C0F0A76-D915-457A-AC3F-B25973662824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Jun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776747E-7F04-42AB-84F8-DB4331F73D9A}"/>
                  </a:ext>
                </a:extLst>
              </p:cNvPr>
              <p:cNvGrpSpPr/>
              <p:nvPr/>
            </p:nvGrpSpPr>
            <p:grpSpPr>
              <a:xfrm>
                <a:off x="7907261" y="4389507"/>
                <a:ext cx="1349395" cy="480722"/>
                <a:chOff x="4421021" y="302737"/>
                <a:chExt cx="1349395" cy="480722"/>
              </a:xfrm>
            </p:grpSpPr>
            <p:sp>
              <p:nvSpPr>
                <p:cNvPr id="73" name="Freeform 8">
                  <a:extLst>
                    <a:ext uri="{FF2B5EF4-FFF2-40B4-BE49-F238E27FC236}">
                      <a16:creationId xmlns:a16="http://schemas.microsoft.com/office/drawing/2014/main" id="{1FA3A786-2AB4-4A34-B102-E777A06235A5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74" name="TextBox 43">
                  <a:extLst>
                    <a:ext uri="{FF2B5EF4-FFF2-40B4-BE49-F238E27FC236}">
                      <a16:creationId xmlns:a16="http://schemas.microsoft.com/office/drawing/2014/main" id="{00DF363C-F352-49E5-813B-398E8FCFA41B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Aug</a:t>
                  </a:r>
                </a:p>
              </p:txBody>
            </p:sp>
          </p:grpSp>
        </p:grpSp>
        <p:sp>
          <p:nvSpPr>
            <p:cNvPr id="76" name="TextBox 50">
              <a:extLst>
                <a:ext uri="{FF2B5EF4-FFF2-40B4-BE49-F238E27FC236}">
                  <a16:creationId xmlns:a16="http://schemas.microsoft.com/office/drawing/2014/main" id="{CA2442C5-B016-4CAD-9D89-46E72E31D17C}"/>
                </a:ext>
              </a:extLst>
            </p:cNvPr>
            <p:cNvSpPr txBox="1"/>
            <p:nvPr/>
          </p:nvSpPr>
          <p:spPr>
            <a:xfrm>
              <a:off x="3121332" y="1046677"/>
              <a:ext cx="2599378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Initiation: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Define goals, requirements, and team roles.</a:t>
              </a:r>
            </a:p>
          </p:txBody>
        </p:sp>
        <p:sp>
          <p:nvSpPr>
            <p:cNvPr id="77" name="TextBox 50">
              <a:extLst>
                <a:ext uri="{FF2B5EF4-FFF2-40B4-BE49-F238E27FC236}">
                  <a16:creationId xmlns:a16="http://schemas.microsoft.com/office/drawing/2014/main" id="{2D524130-A34D-4165-A388-5AD30EC12C8D}"/>
                </a:ext>
              </a:extLst>
            </p:cNvPr>
            <p:cNvSpPr txBox="1"/>
            <p:nvPr/>
          </p:nvSpPr>
          <p:spPr>
            <a:xfrm>
              <a:off x="3121332" y="2585493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 Integration: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Set up a robust database system for user profiles.</a:t>
              </a:r>
            </a:p>
          </p:txBody>
        </p:sp>
        <p:sp>
          <p:nvSpPr>
            <p:cNvPr id="78" name="TextBox 50">
              <a:extLst>
                <a:ext uri="{FF2B5EF4-FFF2-40B4-BE49-F238E27FC236}">
                  <a16:creationId xmlns:a16="http://schemas.microsoft.com/office/drawing/2014/main" id="{ABE89BE7-E823-4E78-8763-A43608CF674B}"/>
                </a:ext>
              </a:extLst>
            </p:cNvPr>
            <p:cNvSpPr txBox="1"/>
            <p:nvPr/>
          </p:nvSpPr>
          <p:spPr>
            <a:xfrm>
              <a:off x="3171037" y="4169511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Matchmaking Algorithm: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an intelligent algorithm for suggesting compatible matches.</a:t>
              </a:r>
            </a:p>
          </p:txBody>
        </p:sp>
        <p:sp>
          <p:nvSpPr>
            <p:cNvPr id="79" name="TextBox 50">
              <a:extLst>
                <a:ext uri="{FF2B5EF4-FFF2-40B4-BE49-F238E27FC236}">
                  <a16:creationId xmlns:a16="http://schemas.microsoft.com/office/drawing/2014/main" id="{BBB609AE-F85E-4F72-829C-BCD956C10E4E}"/>
                </a:ext>
              </a:extLst>
            </p:cNvPr>
            <p:cNvSpPr txBox="1"/>
            <p:nvPr/>
          </p:nvSpPr>
          <p:spPr>
            <a:xfrm>
              <a:off x="3137796" y="5811626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Launch and Testing: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testing, fix bugs, and deploy the Matrimony Web Service.</a:t>
              </a:r>
            </a:p>
          </p:txBody>
        </p:sp>
        <p:sp>
          <p:nvSpPr>
            <p:cNvPr id="80" name="TextBox 50">
              <a:extLst>
                <a:ext uri="{FF2B5EF4-FFF2-40B4-BE49-F238E27FC236}">
                  <a16:creationId xmlns:a16="http://schemas.microsoft.com/office/drawing/2014/main" id="{027A797F-EF18-461D-B803-FC83CE2DF8B2}"/>
                </a:ext>
              </a:extLst>
            </p:cNvPr>
            <p:cNvSpPr txBox="1"/>
            <p:nvPr/>
          </p:nvSpPr>
          <p:spPr>
            <a:xfrm>
              <a:off x="8094453" y="5017598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Features: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Enable messaging and notifications for user interactions.</a:t>
              </a:r>
            </a:p>
          </p:txBody>
        </p:sp>
        <p:sp>
          <p:nvSpPr>
            <p:cNvPr id="81" name="TextBox 50">
              <a:extLst>
                <a:ext uri="{FF2B5EF4-FFF2-40B4-BE49-F238E27FC236}">
                  <a16:creationId xmlns:a16="http://schemas.microsoft.com/office/drawing/2014/main" id="{F0F6BAEC-CF10-4896-B086-FD216EAD2D0B}"/>
                </a:ext>
              </a:extLst>
            </p:cNvPr>
            <p:cNvSpPr txBox="1"/>
            <p:nvPr/>
          </p:nvSpPr>
          <p:spPr>
            <a:xfrm>
              <a:off x="8083597" y="3399673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Registration: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 a seamless registration process for new users.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8323A63-596C-4D9D-A483-F0CEFB06D050}"/>
                </a:ext>
              </a:extLst>
            </p:cNvPr>
            <p:cNvSpPr txBox="1"/>
            <p:nvPr/>
          </p:nvSpPr>
          <p:spPr>
            <a:xfrm>
              <a:off x="8094453" y="1776054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en-US" sz="1400" b="1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and Development: </a:t>
              </a:r>
              <a:r>
                <a:rPr lang="en-US" sz="1400" b="0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wireframes and develop backend functionalities.</a:t>
              </a:r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9546E16A-D4C3-463E-BD82-C75B0800476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F2BDC84-637E-4133-9BE1-09C18EB1C2A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5EB1427E-F88A-4A5A-8F01-60DFA5C86BB9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29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8A2D9E2-778C-4961-9E1E-34E8D869577D}"/>
              </a:ext>
            </a:extLst>
          </p:cNvPr>
          <p:cNvSpPr/>
          <p:nvPr/>
        </p:nvSpPr>
        <p:spPr>
          <a:xfrm>
            <a:off x="7141425" y="252736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416435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Webpage View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5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31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3DB36-C3FC-4F77-871D-5EA795BCE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263" y="939122"/>
            <a:ext cx="9255975" cy="53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8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32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9EE0C4-1BA3-4F26-A137-09F0909A9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263" y="873303"/>
            <a:ext cx="9255975" cy="53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53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33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32D04-0AA6-46C9-8D08-6C82E7700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263" y="744293"/>
            <a:ext cx="9255975" cy="54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65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34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5CB193-110B-439B-A4F5-BAC806B43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479" y="896052"/>
            <a:ext cx="9403759" cy="53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21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35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909C1F-15B2-445C-910D-39072B180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514" y="1191801"/>
            <a:ext cx="9188972" cy="49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28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36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713CC9-FC70-451D-8834-D2C71D09A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544" y="883014"/>
            <a:ext cx="9588694" cy="53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73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37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64E7B2-CE14-43CC-8A03-3246F3E68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291" y="1036026"/>
            <a:ext cx="9295877" cy="478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482557" y="1460754"/>
            <a:ext cx="8491625" cy="25648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b="1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Matrimony </a:t>
            </a: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Application is to provide Grooms and Brides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excellent matchmaking experience by exploring the opportunities and resources</a:t>
            </a: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 true potential partner. It is for people of all religions in whole Bangladesh.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29FE78-D41A-47F1-A968-69CDF871CCD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53558-1123-404C-8E29-741F74A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87A96-DDF1-4EB8-A203-AA4A7A56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14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38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C75833-D5F5-453C-80A6-6C7D6E6E1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263" y="1099539"/>
            <a:ext cx="9255975" cy="49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87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39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C88E58E-FCBF-49D7-BADB-E695AEE73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784" y="1047964"/>
            <a:ext cx="9082355" cy="481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05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40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B8A196-5946-488A-ABAA-212AF4D1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263" y="1113414"/>
            <a:ext cx="9255975" cy="46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81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41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18ADC-AD2C-43AE-9B37-95A19FE59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26" y="746938"/>
            <a:ext cx="10654301" cy="53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36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95C60B-93C6-4CA2-AF92-E13916E2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7A9D-C5A3-47B2-8383-1A5DE9BE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89308A-9F4D-447E-86ED-6C23C4F3F19E}"/>
              </a:ext>
            </a:extLst>
          </p:cNvPr>
          <p:cNvSpPr/>
          <p:nvPr/>
        </p:nvSpPr>
        <p:spPr>
          <a:xfrm>
            <a:off x="1464757" y="603419"/>
            <a:ext cx="9663685" cy="4552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i="0" u="sng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sz="200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 draw all diagrams</a:t>
            </a:r>
            <a:endParaRPr lang="en-US" sz="20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https://www.freeprojectz.com/uml-diagram/marrige-buero-management-system-uml-diagram</a:t>
            </a:r>
            <a:r>
              <a:rPr lang="en-US" sz="12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12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https://www.slideshare.net/parthgbhatt/rab-ne-bana-di-jodi-online-matrimonial</a:t>
            </a:r>
            <a:endParaRPr lang="en-US" sz="1200" cap="none" spc="0" dirty="0">
              <a:ln w="0"/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https://www.academia.edu/43102557/SRS_Matrimonial_Website</a:t>
            </a:r>
            <a:endParaRPr lang="en-US" sz="1200" dirty="0">
              <a:ln w="0"/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https://www.lovelycoding.org/online-matrimonial-management-system/</a:t>
            </a:r>
            <a:endParaRPr lang="en-US" sz="1200" cap="none" spc="0" dirty="0">
              <a:ln w="0"/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u="sng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https://creately.com/diagram/example/jrkstpdb2/admin-activity-classic</a:t>
            </a:r>
            <a:endParaRPr lang="en-US" sz="1200" u="sng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u="sng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https://meeraacademy.com/activity-diagram-for-matrimonial-website-project/</a:t>
            </a:r>
          </a:p>
          <a:p>
            <a:pPr>
              <a:lnSpc>
                <a:spcPct val="150000"/>
              </a:lnSpc>
            </a:pPr>
            <a:endParaRPr lang="en-US" sz="1600" dirty="0">
              <a:ln w="0"/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n w="0"/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Competitor:</a:t>
            </a:r>
          </a:p>
          <a:p>
            <a:pPr algn="l">
              <a:lnSpc>
                <a:spcPct val="150000"/>
              </a:lnSpc>
            </a:pPr>
            <a:r>
              <a:rPr lang="en-US" sz="12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https://www.bangladeshimatrimony.com</a:t>
            </a:r>
          </a:p>
          <a:p>
            <a:pPr algn="l">
              <a:lnSpc>
                <a:spcPct val="150000"/>
              </a:lnSpc>
            </a:pPr>
            <a:r>
              <a:rPr lang="en-US" sz="12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https://www.taslimamarriagemedia.com</a:t>
            </a:r>
            <a:endParaRPr lang="en-US" sz="1200" b="0" i="0" u="sng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https://www.bdmarriage.com</a:t>
            </a:r>
            <a:endParaRPr lang="en-US" sz="1200" b="0" i="0" u="sng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https://ordhekdeen.com</a:t>
            </a:r>
            <a:endParaRPr lang="en-US" sz="1200" b="0" i="0" u="sng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https://borbodhu.com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4E40AF-9046-4EE2-BE2C-FB11FE2F8C43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42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9728" y="2832939"/>
            <a:ext cx="4169664" cy="667512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THANK YOU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04F203-7E96-4755-9785-240603ACF97C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5C60B-93C6-4CA2-AF92-E13916E2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7A9D-C5A3-47B2-8383-1A5DE9BE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305984" y="692353"/>
            <a:ext cx="8491625" cy="46422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 of our web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main purpose of this application is to facilitate matchmaking by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applying the information in the field.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helps the user by providing profiles of perspective “Bride” or “Groom” and other information regarding them online.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can get information regarding their dream life partner at his/her home at his/her convenience.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application also provides a search utility which helps those users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have a certain criteria of qualities in mind to make online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matrimonial easier.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CE8820-F419-40D4-A6F3-BCC6D95FC4D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B0DE97-1D2C-4241-B351-6B2713CE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17BE3A-3F70-486C-99C2-321D7717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7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721808" y="1004746"/>
            <a:ext cx="8986296" cy="28418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features that the user</a:t>
            </a:r>
          </a:p>
          <a:p>
            <a:pPr algn="l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benefit from</a:t>
            </a:r>
          </a:p>
          <a:p>
            <a:pPr algn="l"/>
            <a:endParaRPr lang="en-US" b="1" i="0" dirty="0">
              <a:solidFill>
                <a:srgbClr val="3B38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 Profile Without Account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Registration one kind view others profile</a:t>
            </a:r>
            <a:endParaRPr lang="en-US" b="0" i="0" dirty="0">
              <a:solidFill>
                <a:srgbClr val="3B38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Transaction without package / </a:t>
            </a: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 Profile Without </a:t>
            </a: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n-US" b="0" i="0" dirty="0">
              <a:solidFill>
                <a:srgbClr val="3B38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FFCC7A-C185-4510-AC58-8F789B7ED335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05499-BDD7-4FF6-9911-A8B0C812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13148-1A0E-40C2-8C2E-26C06F50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Functional Requirements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0A677F-F298-4CA5-84FC-BEDA4793875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4FC50-D168-41C1-B8DD-55832446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5F152-DE5D-4E7D-A199-ABF3BB6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3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679778" y="1055914"/>
            <a:ext cx="5637616" cy="54386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b="1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Visitor Activities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Register and login usability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Searching by userID</a:t>
            </a: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selecting many options, any user/visitor can easily find the partner of his choice.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 Profile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</a:t>
            </a:r>
            <a:r>
              <a:rPr lang="en-US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rofile photo upload.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profile update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 Password</a:t>
            </a:r>
            <a:endParaRPr lang="en-US" i="0" dirty="0">
              <a:solidFill>
                <a:srgbClr val="3B38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2E1C98-E77F-4FBA-9106-C6DB8C41FEDF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56336-AA3C-4696-B22C-9133050D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2413A-8E22-4E97-9A0C-5ACC5C81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9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Non-functional Requirements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0A677F-F298-4CA5-84FC-BEDA4793875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4FC50-D168-41C1-B8DD-55832446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5F152-DE5D-4E7D-A199-ABF3BB6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{1F843C2E-D4A8-4D6A-90BC-5072727F18E5}tf78438558_win32</Template>
  <TotalTime>1639</TotalTime>
  <Words>2400</Words>
  <Application>Microsoft Office PowerPoint</Application>
  <PresentationFormat>Widescreen</PresentationFormat>
  <Paragraphs>589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Black</vt:lpstr>
      <vt:lpstr>Sabon Next LT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Nafiz Noyon</dc:creator>
  <cp:lastModifiedBy>Nafiz Noyon</cp:lastModifiedBy>
  <cp:revision>170</cp:revision>
  <dcterms:created xsi:type="dcterms:W3CDTF">2023-03-07T06:38:49Z</dcterms:created>
  <dcterms:modified xsi:type="dcterms:W3CDTF">2023-07-13T17:55:23Z</dcterms:modified>
</cp:coreProperties>
</file>