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3945" y="4762721"/>
            <a:ext cx="81337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Nagappan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nagappan shanmugam</cp:lastModifiedBy>
  <cp:revision>27</cp:revision>
  <dcterms:created xsi:type="dcterms:W3CDTF">2021-05-26T16:50:10Z</dcterms:created>
  <dcterms:modified xsi:type="dcterms:W3CDTF">2024-04-03T08:26:44Z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