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8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5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313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8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70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86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45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4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6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4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3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1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4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3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1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ARAJU2255/NAGARAJU3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5355-A4B3-29F9-FDB4-780378EE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407" y="517670"/>
            <a:ext cx="10205545" cy="2524498"/>
          </a:xfrm>
        </p:spPr>
        <p:txBody>
          <a:bodyPr/>
          <a:lstStyle/>
          <a:p>
            <a:r>
              <a:rPr lang="en-US" spc="15" dirty="0"/>
              <a:t>      SALAGALA NAGARAJU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E0F8-9A1A-30D0-E716-23EA8EB8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45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E8EF-1AE7-4AE0-FE08-931854F7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128B-01B5-9E9C-ED13-A1EC227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FF76-3C90-C965-A532-99738A97ED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7625" y="944563"/>
            <a:ext cx="9604375" cy="3449637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B946-FD45-B782-D9E4-F98D4661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94D2C4B-12A9-96A8-0A9B-48C603149E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0"/>
            <a:ext cx="3332163" cy="22177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4CF1FB-27C2-F390-5E9A-94CFA0CE8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F722B0-F08A-1AD8-3930-AD264D5198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2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A901A-B5B4-B841-82DE-118DCB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70A0-5037-116D-D64E-1F0A0F53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87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238F-F956-288A-7C2C-35E579BA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9746-0B80-17F4-408F-6BCA0C0F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93" y="2179018"/>
            <a:ext cx="9603275" cy="345061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https://github.com/NAGARAJU2255/NAGARAJU3.git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41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5E30-5035-556B-FAE8-0657E0EC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A077B-6C7D-77EC-0A61-EC6C58994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6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B8F7-B21E-03CD-BFEE-7F52A509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5684-5C03-7054-52AB-038A08F6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5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3890-E4E6-06F3-C8D9-EC6C3C99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441C-3E00-8DB7-EEA5-FBA74BF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1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B388-650A-6D0B-2B45-8B37D39C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0FA7-A0E5-030F-F7D5-AA490E28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25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E398-FAA8-77D8-75BC-5591EC0E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7890-516D-4567-96C4-D5E1C62F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80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5DC8-7ED4-8561-2B67-05E9C3BE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D1DE-6845-74FA-7DA0-1D686800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48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54D1-19B0-89D1-52C8-590F647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953F-2187-25D5-700A-1B8BDE4F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17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0F1A-6BF8-8F9F-854C-FBBD220E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4588-9AEB-EB28-D443-FF9D92B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176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702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      SALAGALA NAGARAJU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Presentation</vt:lpstr>
      <vt:lpstr>RESULTS</vt:lpstr>
      <vt:lpstr>result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SAVALAM CHINNU</dc:title>
  <dc:creator>Mellow</dc:creator>
  <cp:lastModifiedBy>salagala nagaraju</cp:lastModifiedBy>
  <cp:revision>10</cp:revision>
  <dcterms:created xsi:type="dcterms:W3CDTF">2024-06-12T10:41:10Z</dcterms:created>
  <dcterms:modified xsi:type="dcterms:W3CDTF">2024-06-23T11:26:53Z</dcterms:modified>
</cp:coreProperties>
</file>