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13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8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0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8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4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1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3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1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ARAJU2255/NAGARAJU12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17670"/>
            <a:ext cx="10205545" cy="2524498"/>
          </a:xfrm>
        </p:spPr>
        <p:txBody>
          <a:bodyPr/>
          <a:lstStyle/>
          <a:p>
            <a:r>
              <a:rPr lang="en-US" spc="15" dirty="0"/>
              <a:t>      SALAGALA NAGARAJU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944563"/>
            <a:ext cx="9604375" cy="3449637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3332163" cy="22177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238F-F956-288A-7C2C-35E579B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9746-0B80-17F4-408F-6BCA0C0F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93" y="2179018"/>
            <a:ext cx="9603275" cy="345061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https://github.com/NAGARAJU2255/NAGARAJU12.git</a:t>
            </a:r>
          </a:p>
          <a:p>
            <a:pPr>
              <a:buNone/>
            </a:pPr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814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702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      SALAGALA NAGARAJU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SAVALAM CHINNU</dc:title>
  <dc:creator>Mellow</dc:creator>
  <cp:lastModifiedBy>salagala nagaraju</cp:lastModifiedBy>
  <cp:revision>11</cp:revision>
  <dcterms:created xsi:type="dcterms:W3CDTF">2024-06-12T10:41:10Z</dcterms:created>
  <dcterms:modified xsi:type="dcterms:W3CDTF">2024-06-23T11:33:02Z</dcterms:modified>
</cp:coreProperties>
</file>