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13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8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0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8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1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3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pPr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NU2255/CHINNU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pc="15" dirty="0"/>
              <a:t>      SALAGALA NAGARAJU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3332163" cy="2217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238F-F956-288A-7C2C-35E579B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9746-0B80-17F4-408F-6BCA0C0F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93" y="2179018"/>
            <a:ext cx="9603275" cy="345061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https://github.com/CHINNU2255/CHINNU.git</a:t>
            </a:r>
            <a:r>
              <a:rPr lang="en-IN" dirty="0"/>
              <a:t> 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4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702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      SALAGALA NAGARAJU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SAVALAM CHINNU</dc:title>
  <dc:creator>Mellow</dc:creator>
  <cp:lastModifiedBy>salagala nagaraju</cp:lastModifiedBy>
  <cp:revision>9</cp:revision>
  <dcterms:created xsi:type="dcterms:W3CDTF">2024-06-12T10:41:10Z</dcterms:created>
  <dcterms:modified xsi:type="dcterms:W3CDTF">2024-06-22T15:50:58Z</dcterms:modified>
</cp:coreProperties>
</file>