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76" r:id="rId2"/>
    <p:sldId id="274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2F1E98F-59E5-4A44-A6BF-50F9EAC51D26}">
          <p14:sldIdLst>
            <p14:sldId id="276"/>
            <p14:sldId id="274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320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976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1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537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939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3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1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3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6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4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av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315762-5EE5-48EA-8803-06209EB63395}"/>
              </a:ext>
            </a:extLst>
          </p:cNvPr>
          <p:cNvSpPr txBox="1"/>
          <p:nvPr/>
        </p:nvSpPr>
        <p:spPr>
          <a:xfrm>
            <a:off x="300942" y="185196"/>
            <a:ext cx="11759879" cy="1600438"/>
          </a:xfrm>
          <a:prstGeom prst="rect">
            <a:avLst/>
          </a:prstGeom>
          <a:gradFill>
            <a:gsLst>
              <a:gs pos="1000">
                <a:srgbClr val="00B0F0"/>
              </a:gs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PROJECT DS_P460-Group 3</a:t>
            </a:r>
          </a:p>
          <a:p>
            <a:r>
              <a:rPr lang="en-US" sz="4000" i="1" dirty="0"/>
              <a:t>                    Classification- Resume Classification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6685F-3987-4139-A480-1773B02C4459}"/>
              </a:ext>
            </a:extLst>
          </p:cNvPr>
          <p:cNvSpPr txBox="1"/>
          <p:nvPr/>
        </p:nvSpPr>
        <p:spPr>
          <a:xfrm>
            <a:off x="138895" y="5231757"/>
            <a:ext cx="11921925" cy="1523494"/>
          </a:xfrm>
          <a:prstGeom prst="rect">
            <a:avLst/>
          </a:prstGeom>
          <a:gradFill>
            <a:gsLst>
              <a:gs pos="1000">
                <a:srgbClr val="00B0F0"/>
              </a:gs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provides a detailed overview of resume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classification.The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goal is to categorize resumes based on key attributes such as skills, experience, and education, enabling efficient and accurate candidate matching for specific job roles.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1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0389-AAB1-905E-5DDB-B7A1A8A1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0471"/>
            <a:ext cx="10018713" cy="127321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WORDS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9A19-ADE6-25BA-A134-AD80EFDD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044" y="4791920"/>
            <a:ext cx="10018713" cy="191561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counter or collections to identify the most common words.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to visualize high frequency words.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A6CDD-E002-2A10-B52D-0AAB5E5B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38" y="1263570"/>
            <a:ext cx="806245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5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483-8E77-8C2F-41DF-2D9E5814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6434"/>
            <a:ext cx="10018713" cy="98095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1317-0E04-BFA2-9848-D7C36D19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4709"/>
            <a:ext cx="10217695" cy="428649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building, we employed various algorithms including  Logistic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regression,Random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Forest, Decision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Tree,Support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Machine (SVM), K-Nearest Neighbors (KNN), and Navie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Bayesr’s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classification. 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each model was evaluated by comparing their testing accuracy scores to determine the most effective approach for resume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4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9E56-79C9-5B9A-0D58-5C5CB1A8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483" y="280686"/>
            <a:ext cx="10018713" cy="92709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3591-1BD3-FE89-E9D3-AC836464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977114"/>
            <a:ext cx="10449189" cy="145226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Model Evaluation, we selected Decision tree as the Best fit for this project, as they achieved the highest  test accuracy of </a:t>
            </a:r>
            <a:r>
              <a:rPr lang="en-US" sz="2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1.0.</a:t>
            </a:r>
            <a:endParaRPr lang="en-IN" sz="25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11BBD-2B66-4BBF-ADE8-E5683C7F7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0"/>
          <a:stretch/>
        </p:blipFill>
        <p:spPr>
          <a:xfrm>
            <a:off x="2312290" y="1258936"/>
            <a:ext cx="8208767" cy="36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4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686A-DC74-3472-7DDB-0AB255E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7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17F-CE47-EB81-5FC2-79D42B76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33536"/>
            <a:ext cx="10245213" cy="44989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Score: 1.0                                                                    Accuracy Score: 1.0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Accuracy:  1.0                                                               Training Accuracy:1.0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 1.0							                      Testing  Accuracy:1.0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score=92              							               ROC score=98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Classifire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Score:1.0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Training Accuracy:  1.0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Testing Accuracy: 1.0 						</a:t>
            </a:r>
          </a:p>
          <a:p>
            <a:pPr marL="0" indent="0" algn="ctr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	         ROC score=97							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F5F8291-EC36-A1F7-DB36-7357D6332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68"/>
            <a:ext cx="213520" cy="46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48A044-DC29-1C2C-7C18-293EB9B3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155200E-8F27-FA65-6A25-156E70A59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DF615E8-9646-50A1-63E0-209FD681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9532"/>
            <a:ext cx="213520" cy="46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81C148C-9FBF-1781-E418-A2097DF221B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2344400" y="625475"/>
            <a:ext cx="830826" cy="34819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AEF3DB9-86E5-E238-06D2-3FEFE991F3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09418" y="625474"/>
            <a:ext cx="2113937" cy="10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A033-0144-311D-435A-6ACA032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9614-E683-AD23-50D4-4C6944D5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Ranom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forest:                                                                     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Bayer’s: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Score:1.0                                                               Accuracy Score:1.0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Score:1.0                                                                  Testing Score:1.0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Score:1.0                                                                Training Score:1.0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score-97                                                                       ROC score-97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6FFF-3B4B-2CFD-A8B7-1AF943FB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9550"/>
            <a:ext cx="10018713" cy="8667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    DEPLOYMENT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19E03-FE8D-3EE3-A8E6-799D86739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94" y="1283714"/>
            <a:ext cx="9775596" cy="5183073"/>
          </a:xfrm>
        </p:spPr>
      </p:pic>
    </p:spTree>
    <p:extLst>
      <p:ext uri="{BB962C8B-B14F-4D97-AF65-F5344CB8AC3E}">
        <p14:creationId xmlns:p14="http://schemas.microsoft.com/office/powerpoint/2010/main" val="9642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70B-2406-68C6-0796-1E2F374F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652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CHALLENGES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E8A111-B985-45DA-B7B6-D47F3575C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1216" y="1871560"/>
            <a:ext cx="10336439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Variety in Resume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Resumes come in various formats (PDF, DOCX, plain text, etc.),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it difficult to consistently extract and process information.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Resumes often contain unstructured text, such as varied descriptions of skills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experiences, which complicates information extraction and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Varying Terminology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Candidates may use different terms or phrases to describe similar skills or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roles, making it challenging to standardize the classification process.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in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model is trained on biased data, it can lead to unfair or skewed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classifications, potentially favoring certain demographics over others.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2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5B08-1115-47EC-6C40-F8588A72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274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2A9A-32FB-E099-21DF-92D1228D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84439"/>
            <a:ext cx="10018713" cy="293001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and cleaned the dataset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exploratory data analysis (EDA) to understand data patterns.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multiple models, selecting Decision Tree for its high accuracy and ROC score.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the model using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resume classification.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deployed model reliably categorizes resumes into relevant job roles or skill categories.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an efficient and automated solution, reducing manual effort and saving time..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enhances the recruitment process by improving the accuracy of candidate-role matching.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5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ACCDE-E045-C8EA-24BE-1C2308CC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0"/>
            <a:ext cx="11977595" cy="67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64AF6-5C35-44EE-B2D7-CCF434E62339}"/>
              </a:ext>
            </a:extLst>
          </p:cNvPr>
          <p:cNvSpPr txBox="1"/>
          <p:nvPr/>
        </p:nvSpPr>
        <p:spPr>
          <a:xfrm>
            <a:off x="1828800" y="1495425"/>
            <a:ext cx="76581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                             </a:t>
            </a:r>
            <a:r>
              <a:rPr lang="en-US" sz="3500" dirty="0">
                <a:solidFill>
                  <a:srgbClr val="7030A0"/>
                </a:solidFill>
              </a:rPr>
              <a:t>Mentors &amp; Dedicated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479E2-2E58-4463-91BC-FBD28647E9D3}"/>
              </a:ext>
            </a:extLst>
          </p:cNvPr>
          <p:cNvSpPr txBox="1"/>
          <p:nvPr/>
        </p:nvSpPr>
        <p:spPr>
          <a:xfrm>
            <a:off x="7697166" y="3236000"/>
            <a:ext cx="36280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Dedicated Team Members</a:t>
            </a:r>
          </a:p>
          <a:p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Banavath</a:t>
            </a:r>
            <a:r>
              <a:rPr lang="en-US" sz="2100" dirty="0"/>
              <a:t> </a:t>
            </a:r>
            <a:r>
              <a:rPr lang="en-US" sz="2100" dirty="0" err="1"/>
              <a:t>Nagaraju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Varun BR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Sushanth</a:t>
            </a:r>
            <a:r>
              <a:rPr lang="en-US" sz="2100" dirty="0"/>
              <a:t> Shetty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Gokila</a:t>
            </a:r>
            <a:r>
              <a:rPr lang="en-US" sz="2100" dirty="0"/>
              <a:t>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Balu</a:t>
            </a:r>
            <a:r>
              <a:rPr lang="en-US" sz="2100" dirty="0"/>
              <a:t> Srividya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DE0E0-B451-4C0F-AC7B-37C2A038BD30}"/>
              </a:ext>
            </a:extLst>
          </p:cNvPr>
          <p:cNvSpPr txBox="1"/>
          <p:nvPr/>
        </p:nvSpPr>
        <p:spPr>
          <a:xfrm>
            <a:off x="2447924" y="3543300"/>
            <a:ext cx="27336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Mentors</a:t>
            </a:r>
          </a:p>
          <a:p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Dilvar</a:t>
            </a:r>
            <a:r>
              <a:rPr lang="en-US" sz="2100" dirty="0"/>
              <a:t> Basha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Abirami</a:t>
            </a:r>
            <a:r>
              <a:rPr lang="en-US" sz="2100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202398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111B-3F0D-DA5F-CC7B-2CA065B9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36B2-6608-94E5-010C-0C363A4C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Accuracy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0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8ACD-9C85-7594-F903-18B25BD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005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B96-8B6B-FCD2-363B-BB9FE5CD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608263"/>
            <a:ext cx="10441858" cy="73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34E466-9948-8875-CC60-3A476B75252A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2626E2-7FA8-C9EA-B2AC-4B3DA8A9C042}"/>
              </a:ext>
            </a:extLst>
          </p:cNvPr>
          <p:cNvSpPr txBox="1">
            <a:spLocks/>
          </p:cNvSpPr>
          <p:nvPr/>
        </p:nvSpPr>
        <p:spPr>
          <a:xfrm>
            <a:off x="1459754" y="29083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4CBAB7-4B2D-30D2-7B2B-049E547B73F4}"/>
              </a:ext>
            </a:extLst>
          </p:cNvPr>
          <p:cNvSpPr txBox="1">
            <a:spLocks/>
          </p:cNvSpPr>
          <p:nvPr/>
        </p:nvSpPr>
        <p:spPr>
          <a:xfrm>
            <a:off x="1612154" y="30607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61E587-8285-6338-8E31-86B9F53B3041}"/>
              </a:ext>
            </a:extLst>
          </p:cNvPr>
          <p:cNvSpPr txBox="1">
            <a:spLocks/>
          </p:cNvSpPr>
          <p:nvPr/>
        </p:nvSpPr>
        <p:spPr>
          <a:xfrm>
            <a:off x="1764554" y="32131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141737-DBED-B6A9-BFE0-7760EA4BA477}"/>
              </a:ext>
            </a:extLst>
          </p:cNvPr>
          <p:cNvSpPr txBox="1">
            <a:spLocks/>
          </p:cNvSpPr>
          <p:nvPr/>
        </p:nvSpPr>
        <p:spPr>
          <a:xfrm>
            <a:off x="1916954" y="3365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C30052-F6B0-BF17-DF3C-98BF069BBA65}"/>
              </a:ext>
            </a:extLst>
          </p:cNvPr>
          <p:cNvSpPr/>
          <p:nvPr/>
        </p:nvSpPr>
        <p:spPr>
          <a:xfrm>
            <a:off x="1764554" y="2908300"/>
            <a:ext cx="1735730" cy="9144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 of data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F60DB2-C921-4DEA-A845-3D85D96CC395}"/>
              </a:ext>
            </a:extLst>
          </p:cNvPr>
          <p:cNvSpPr/>
          <p:nvPr/>
        </p:nvSpPr>
        <p:spPr>
          <a:xfrm>
            <a:off x="3972232" y="2999232"/>
            <a:ext cx="978408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196675-F41E-A54C-2686-3ACD2F5E1D8D}"/>
              </a:ext>
            </a:extLst>
          </p:cNvPr>
          <p:cNvSpPr/>
          <p:nvPr/>
        </p:nvSpPr>
        <p:spPr>
          <a:xfrm>
            <a:off x="5201264" y="2908300"/>
            <a:ext cx="1804653" cy="9144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DA39A8-53B3-E357-756D-26134AB0234C}"/>
              </a:ext>
            </a:extLst>
          </p:cNvPr>
          <p:cNvSpPr/>
          <p:nvPr/>
        </p:nvSpPr>
        <p:spPr>
          <a:xfrm>
            <a:off x="7315205" y="3060700"/>
            <a:ext cx="929247" cy="852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7D164C-BAB6-2523-4FC3-1E57032ADC7A}"/>
              </a:ext>
            </a:extLst>
          </p:cNvPr>
          <p:cNvSpPr/>
          <p:nvPr/>
        </p:nvSpPr>
        <p:spPr>
          <a:xfrm>
            <a:off x="8396851" y="2908300"/>
            <a:ext cx="1736161" cy="1005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1ADBD18-08F0-4433-5BEE-E3018419B0C0}"/>
              </a:ext>
            </a:extLst>
          </p:cNvPr>
          <p:cNvSpPr/>
          <p:nvPr/>
        </p:nvSpPr>
        <p:spPr>
          <a:xfrm>
            <a:off x="9232490" y="4326194"/>
            <a:ext cx="90052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B3E159-12B5-FECD-C5B3-DEE6CD17FC36}"/>
              </a:ext>
            </a:extLst>
          </p:cNvPr>
          <p:cNvSpPr/>
          <p:nvPr/>
        </p:nvSpPr>
        <p:spPr>
          <a:xfrm>
            <a:off x="9006453" y="5535560"/>
            <a:ext cx="1573394" cy="9414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0EE5289-5473-522C-B261-F51E06A2B943}"/>
              </a:ext>
            </a:extLst>
          </p:cNvPr>
          <p:cNvSpPr/>
          <p:nvPr/>
        </p:nvSpPr>
        <p:spPr>
          <a:xfrm>
            <a:off x="7600335" y="5535560"/>
            <a:ext cx="929247" cy="8505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FC1AED-681C-A7E7-099F-D8FC85DAC53E}"/>
              </a:ext>
            </a:extLst>
          </p:cNvPr>
          <p:cNvSpPr/>
          <p:nvPr/>
        </p:nvSpPr>
        <p:spPr>
          <a:xfrm>
            <a:off x="4729316" y="5304602"/>
            <a:ext cx="2084439" cy="12338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DEPLOYEMENT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0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BEBB-E9B7-8E65-B92A-D915944B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2045"/>
            <a:ext cx="10018713" cy="182494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F520-3D62-ACB2-0814-702A527C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254" y="2258962"/>
            <a:ext cx="9212826" cy="39132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966E4A-D409-4D85-938C-D23DD29D2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939" y="2265684"/>
            <a:ext cx="10729732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Resume classification automates the process of sorting resumes based on skills, experience,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qualifications, ensuring efficient candidate filtering for specific job roles.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saves time, reduces manual effort, and enhances accuracy in recruitment by Enabling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and data-driven candidate evaluation.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Extracts key information from resumes and categorizes them using algorithms, making it easier for recruiters to identify suitable matches.</a:t>
            </a:r>
          </a:p>
        </p:txBody>
      </p:sp>
    </p:spTree>
    <p:extLst>
      <p:ext uri="{BB962C8B-B14F-4D97-AF65-F5344CB8AC3E}">
        <p14:creationId xmlns:p14="http://schemas.microsoft.com/office/powerpoint/2010/main" val="32808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0DD6-ECC3-F263-2C93-08063B62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402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C7B4-640A-6E97-4B83-D826DBE7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2339"/>
            <a:ext cx="10604924" cy="379746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for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involves understanding, visualizing, and preparing resume data for effective classification. Below is a detailed guide on how to perform EDA in such a project.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Classify resumes into pre defined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categories.example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role,industries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skills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distribution of resumes across categories to check class imbalance.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and explore patterns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skills,especially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category specific insights.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FB6474-1E0F-3519-DC51-FFA456FC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872364-BA41-DD1F-D3E6-833B42AB6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6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4026AB-80FF-E765-F9DA-B3087832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7C0E0C-1A22-3A4F-BD66-1058ABC5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79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7DD2-65FC-7DFD-34E6-3F7AFE81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13" y="159637"/>
            <a:ext cx="10018713" cy="91150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VISUALIZATIONS-EDA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E343-AA9A-54C0-9166-AD33F197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636625"/>
            <a:ext cx="10018713" cy="13937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bar graph shows the frequency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different formats, including DOCX, DOC, and PDF.</a:t>
            </a: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E051B-5476-39F3-6A08-EA4F01FF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2" y="1071143"/>
            <a:ext cx="789072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F4FC-1EAD-AF23-D51B-3D1C7076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608" y="4942390"/>
            <a:ext cx="10018713" cy="18622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pie chart shows the percentage distribution of different file formats, while the second pie chart illustrates the percentage of profiles included in the resume dataset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C7AD-613F-E139-2635-425B9CE71C5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91250" y="4237702"/>
            <a:ext cx="11005781" cy="704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1"/>
                </a:solidFill>
              </a:rPr>
              <a:t>Percentage Of Extensions in Resumes                   Number of profiles in resumes   </a:t>
            </a:r>
            <a:endParaRPr lang="en-IN" sz="25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A0C67-6D14-5E30-8713-4ABE53C7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3" y="233274"/>
            <a:ext cx="4601497" cy="3937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1C54C-A601-363C-409D-F5F1792B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85" y="299883"/>
            <a:ext cx="5358580" cy="39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8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948-83E0-9554-7EC2-3E9C149A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04" y="219920"/>
            <a:ext cx="10018713" cy="7870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Most common words using in resumes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5FD68-C2C5-F5F0-5A71-9B30C9C69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279" y="1100373"/>
            <a:ext cx="7836308" cy="371469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EBA098-50CC-4937-8A63-AFF28E9C5A39}"/>
              </a:ext>
            </a:extLst>
          </p:cNvPr>
          <p:cNvSpPr txBox="1"/>
          <p:nvPr/>
        </p:nvSpPr>
        <p:spPr>
          <a:xfrm>
            <a:off x="2303362" y="5326740"/>
            <a:ext cx="9201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that the most common words using in resumes after parsing of resume.</a:t>
            </a:r>
          </a:p>
        </p:txBody>
      </p:sp>
    </p:spTree>
    <p:extLst>
      <p:ext uri="{BB962C8B-B14F-4D97-AF65-F5344CB8AC3E}">
        <p14:creationId xmlns:p14="http://schemas.microsoft.com/office/powerpoint/2010/main" val="1491680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282</TotalTime>
  <Words>802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Corbel</vt:lpstr>
      <vt:lpstr>Times New Roman</vt:lpstr>
      <vt:lpstr>var(--colab-code-font-family)</vt:lpstr>
      <vt:lpstr>Wingdings</vt:lpstr>
      <vt:lpstr>Parallax</vt:lpstr>
      <vt:lpstr>PowerPoint Presentation</vt:lpstr>
      <vt:lpstr>PowerPoint Presentation</vt:lpstr>
      <vt:lpstr>SUMMARY</vt:lpstr>
      <vt:lpstr>PROJECT ARCHITECTURE</vt:lpstr>
      <vt:lpstr>INTRODUCTION</vt:lpstr>
      <vt:lpstr>EXPLORATORY DATA ANALYSIS</vt:lpstr>
      <vt:lpstr>VISUALIZATIONS-EDA</vt:lpstr>
      <vt:lpstr>The first pie chart shows the percentage distribution of different file formats, while the second pie chart illustrates the percentage of profiles included in the resume dataset</vt:lpstr>
      <vt:lpstr>Most common words using in resumes</vt:lpstr>
      <vt:lpstr>FREQUENT WORDS</vt:lpstr>
      <vt:lpstr>MODEL BUILDING</vt:lpstr>
      <vt:lpstr>Model Building</vt:lpstr>
      <vt:lpstr>MODEL EVALUATION</vt:lpstr>
      <vt:lpstr>Model evaluation</vt:lpstr>
      <vt:lpstr>     DEPLOYMENT</vt:lpstr>
      <vt:lpstr>CHALLENGES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banavath nagaraju</dc:creator>
  <cp:lastModifiedBy>Balu Srividya</cp:lastModifiedBy>
  <cp:revision>3</cp:revision>
  <dcterms:created xsi:type="dcterms:W3CDTF">2024-12-04T07:40:54Z</dcterms:created>
  <dcterms:modified xsi:type="dcterms:W3CDTF">2024-12-05T06:43:29Z</dcterms:modified>
</cp:coreProperties>
</file>