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1B89-53B4-476B-BAE4-0617ADBBC52E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EFEF-329B-401A-9F2B-CE17F7A15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5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1B89-53B4-476B-BAE4-0617ADBBC52E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EFEF-329B-401A-9F2B-CE17F7A15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5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1B89-53B4-476B-BAE4-0617ADBBC52E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EFEF-329B-401A-9F2B-CE17F7A15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32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1B89-53B4-476B-BAE4-0617ADBBC52E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EFEF-329B-401A-9F2B-CE17F7A15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94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1B89-53B4-476B-BAE4-0617ADBBC52E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EFEF-329B-401A-9F2B-CE17F7A15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1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1B89-53B4-476B-BAE4-0617ADBBC52E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EFEF-329B-401A-9F2B-CE17F7A15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2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1B89-53B4-476B-BAE4-0617ADBBC52E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EFEF-329B-401A-9F2B-CE17F7A15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86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1B89-53B4-476B-BAE4-0617ADBBC52E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EFEF-329B-401A-9F2B-CE17F7A15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5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1B89-53B4-476B-BAE4-0617ADBBC52E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EFEF-329B-401A-9F2B-CE17F7A15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7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1B89-53B4-476B-BAE4-0617ADBBC52E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EFEF-329B-401A-9F2B-CE17F7A15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33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1B89-53B4-476B-BAE4-0617ADBBC52E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EFEF-329B-401A-9F2B-CE17F7A15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7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1B89-53B4-476B-BAE4-0617ADBBC52E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EFEF-329B-401A-9F2B-CE17F7A15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0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1B89-53B4-476B-BAE4-0617ADBBC52E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EFEF-329B-401A-9F2B-CE17F7A15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93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5711B89-53B4-476B-BAE4-0617ADBBC52E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E36EFEF-329B-401A-9F2B-CE17F7A15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0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5711B89-53B4-476B-BAE4-0617ADBBC52E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E36EFEF-329B-401A-9F2B-CE17F7A15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87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DE3C5-0928-BBEC-CF46-3F1ADC974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199" y="605895"/>
            <a:ext cx="9846733" cy="2983971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PROBLEM STATEMENTS BASED ON DATASET ( IPL 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1690E-A1AB-3322-BBBD-84C8724C0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8803" y="5202238"/>
            <a:ext cx="9144000" cy="1655762"/>
          </a:xfrm>
        </p:spPr>
        <p:txBody>
          <a:bodyPr/>
          <a:lstStyle/>
          <a:p>
            <a:r>
              <a:rPr lang="en-US" dirty="0"/>
              <a:t>NAME : NAGESH GAJANAN KHISTE</a:t>
            </a:r>
          </a:p>
          <a:p>
            <a:r>
              <a:rPr lang="en-US" dirty="0"/>
              <a:t>ROLL NO. : ME09</a:t>
            </a:r>
          </a:p>
          <a:p>
            <a:r>
              <a:rPr lang="en-US" dirty="0"/>
              <a:t>PRN : 202401090022</a:t>
            </a:r>
          </a:p>
          <a:p>
            <a:r>
              <a:rPr lang="en-US" dirty="0"/>
              <a:t>SUB : EDS</a:t>
            </a:r>
          </a:p>
        </p:txBody>
      </p:sp>
    </p:spTree>
    <p:extLst>
      <p:ext uri="{BB962C8B-B14F-4D97-AF65-F5344CB8AC3E}">
        <p14:creationId xmlns:p14="http://schemas.microsoft.com/office/powerpoint/2010/main" val="3359826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29E4D-5C8B-A4F2-7565-E4B301680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9) Check how many matches used the Duckworth-Lewis (DL) method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A0B87-297E-1933-D760-C085FC713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 CODE :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Import </a:t>
            </a:r>
            <a:r>
              <a:rPr lang="en-US" dirty="0" err="1">
                <a:solidFill>
                  <a:srgbClr val="FFFF00"/>
                </a:solidFill>
              </a:rPr>
              <a:t>numpy</a:t>
            </a:r>
            <a:r>
              <a:rPr lang="en-US" dirty="0">
                <a:solidFill>
                  <a:srgbClr val="FFFF00"/>
                </a:solidFill>
              </a:rPr>
              <a:t> as np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print("DL Applied:", </a:t>
            </a:r>
            <a:r>
              <a:rPr lang="en-US" dirty="0" err="1">
                <a:solidFill>
                  <a:srgbClr val="FFFF00"/>
                </a:solidFill>
              </a:rPr>
              <a:t>df</a:t>
            </a:r>
            <a:r>
              <a:rPr lang="en-US" dirty="0">
                <a:solidFill>
                  <a:srgbClr val="FFFF00"/>
                </a:solidFill>
              </a:rPr>
              <a:t>['</a:t>
            </a:r>
            <a:r>
              <a:rPr lang="en-US" dirty="0" err="1">
                <a:solidFill>
                  <a:srgbClr val="FFFF00"/>
                </a:solidFill>
              </a:rPr>
              <a:t>dl_applied</a:t>
            </a:r>
            <a:r>
              <a:rPr lang="en-US" dirty="0">
                <a:solidFill>
                  <a:srgbClr val="FFFF00"/>
                </a:solidFill>
              </a:rPr>
              <a:t>'].sum())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73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A1ED3-E726-C509-BD8F-EED32347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10) Find the average runs by which teams won matches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BE8E2-F6EA-6F43-C75A-884D78BE0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 CODE :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Import </a:t>
            </a:r>
            <a:r>
              <a:rPr lang="en-US" dirty="0" err="1">
                <a:solidFill>
                  <a:srgbClr val="FFFF00"/>
                </a:solidFill>
              </a:rPr>
              <a:t>numpy</a:t>
            </a:r>
            <a:r>
              <a:rPr lang="en-US" dirty="0">
                <a:solidFill>
                  <a:srgbClr val="FFFF00"/>
                </a:solidFill>
              </a:rPr>
              <a:t> as np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print("Avg Win by Runs:", </a:t>
            </a:r>
            <a:r>
              <a:rPr lang="en-US" dirty="0" err="1">
                <a:solidFill>
                  <a:srgbClr val="FFFF00"/>
                </a:solidFill>
              </a:rPr>
              <a:t>df</a:t>
            </a:r>
            <a:r>
              <a:rPr lang="en-US" dirty="0">
                <a:solidFill>
                  <a:srgbClr val="FFFF00"/>
                </a:solidFill>
              </a:rPr>
              <a:t>['</a:t>
            </a:r>
            <a:r>
              <a:rPr lang="en-US" dirty="0" err="1">
                <a:solidFill>
                  <a:srgbClr val="FFFF00"/>
                </a:solidFill>
              </a:rPr>
              <a:t>win_by_runs</a:t>
            </a:r>
            <a:r>
              <a:rPr lang="en-US" dirty="0">
                <a:solidFill>
                  <a:srgbClr val="FFFF00"/>
                </a:solidFill>
              </a:rPr>
              <a:t>'].mean())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17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1DDE4-0944-D6D7-0F53-5BB07CF1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11) Find the average wickets by which teams won matches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6936C-DC5B-4C2D-B596-923E71089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 CODE : </a:t>
            </a:r>
            <a:br>
              <a:rPr lang="en-US" dirty="0"/>
            </a:br>
            <a:r>
              <a:rPr lang="en-US" dirty="0">
                <a:solidFill>
                  <a:srgbClr val="FFFF00"/>
                </a:solidFill>
              </a:rPr>
              <a:t>Import panda as pd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print("Avg Win by Wickets:", </a:t>
            </a:r>
            <a:r>
              <a:rPr lang="en-US" dirty="0" err="1">
                <a:solidFill>
                  <a:srgbClr val="FFFF00"/>
                </a:solidFill>
              </a:rPr>
              <a:t>df</a:t>
            </a:r>
            <a:r>
              <a:rPr lang="en-US" dirty="0">
                <a:solidFill>
                  <a:srgbClr val="FFFF00"/>
                </a:solidFill>
              </a:rPr>
              <a:t>['</a:t>
            </a:r>
            <a:r>
              <a:rPr lang="en-US" dirty="0" err="1">
                <a:solidFill>
                  <a:srgbClr val="FFFF00"/>
                </a:solidFill>
              </a:rPr>
              <a:t>win_by_wickets</a:t>
            </a:r>
            <a:r>
              <a:rPr lang="en-US" dirty="0">
                <a:solidFill>
                  <a:srgbClr val="FFFF00"/>
                </a:solidFill>
              </a:rPr>
              <a:t>'].mean())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384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2BE0B-6B4C-E3D8-E45A-D31D2B64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12) List the venues where a specific team (e.g., "MI") played the most.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752C1-1840-DEAE-44B7-753D647E8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 CODE :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Import panda as pd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mi_df</a:t>
            </a:r>
            <a:r>
              <a:rPr lang="en-US" dirty="0">
                <a:solidFill>
                  <a:srgbClr val="FFFF00"/>
                </a:solidFill>
              </a:rPr>
              <a:t> = </a:t>
            </a:r>
            <a:r>
              <a:rPr lang="en-US" dirty="0" err="1">
                <a:solidFill>
                  <a:srgbClr val="FFFF00"/>
                </a:solidFill>
              </a:rPr>
              <a:t>df</a:t>
            </a:r>
            <a:r>
              <a:rPr lang="en-US" dirty="0">
                <a:solidFill>
                  <a:srgbClr val="FFFF00"/>
                </a:solidFill>
              </a:rPr>
              <a:t>[(</a:t>
            </a:r>
            <a:r>
              <a:rPr lang="en-US" dirty="0" err="1">
                <a:solidFill>
                  <a:srgbClr val="FFFF00"/>
                </a:solidFill>
              </a:rPr>
              <a:t>df</a:t>
            </a:r>
            <a:r>
              <a:rPr lang="en-US" dirty="0">
                <a:solidFill>
                  <a:srgbClr val="FFFF00"/>
                </a:solidFill>
              </a:rPr>
              <a:t>['team1'] == 'MI') | (</a:t>
            </a:r>
            <a:r>
              <a:rPr lang="en-US" dirty="0" err="1">
                <a:solidFill>
                  <a:srgbClr val="FFFF00"/>
                </a:solidFill>
              </a:rPr>
              <a:t>df</a:t>
            </a:r>
            <a:r>
              <a:rPr lang="en-US" dirty="0">
                <a:solidFill>
                  <a:srgbClr val="FFFF00"/>
                </a:solidFill>
              </a:rPr>
              <a:t>['team2'] == 'MI')]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print(</a:t>
            </a:r>
            <a:r>
              <a:rPr lang="en-US" dirty="0" err="1">
                <a:solidFill>
                  <a:srgbClr val="FFFF00"/>
                </a:solidFill>
              </a:rPr>
              <a:t>mi_df</a:t>
            </a:r>
            <a:r>
              <a:rPr lang="en-US" dirty="0">
                <a:solidFill>
                  <a:srgbClr val="FFFF00"/>
                </a:solidFill>
              </a:rPr>
              <a:t>['venue'].</a:t>
            </a:r>
            <a:r>
              <a:rPr lang="en-US" dirty="0" err="1">
                <a:solidFill>
                  <a:srgbClr val="FFFF00"/>
                </a:solidFill>
              </a:rPr>
              <a:t>value_counts</a:t>
            </a:r>
            <a:r>
              <a:rPr lang="en-US" dirty="0">
                <a:solidFill>
                  <a:srgbClr val="FFFF00"/>
                </a:solidFill>
              </a:rPr>
              <a:t>().head(1))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977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67131-C31A-F44C-AB19-C65BD1C76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13) Count how many tosses each team has won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E1186-9D33-B9E5-5DE5-0F6155D9B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 CODE :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Import panda as pd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print(</a:t>
            </a:r>
            <a:r>
              <a:rPr lang="en-US" dirty="0" err="1">
                <a:solidFill>
                  <a:srgbClr val="FFFF00"/>
                </a:solidFill>
              </a:rPr>
              <a:t>df</a:t>
            </a:r>
            <a:r>
              <a:rPr lang="en-US" dirty="0">
                <a:solidFill>
                  <a:srgbClr val="FFFF00"/>
                </a:solidFill>
              </a:rPr>
              <a:t>['</a:t>
            </a:r>
            <a:r>
              <a:rPr lang="en-US" dirty="0" err="1">
                <a:solidFill>
                  <a:srgbClr val="FFFF00"/>
                </a:solidFill>
              </a:rPr>
              <a:t>toss_winner</a:t>
            </a:r>
            <a:r>
              <a:rPr lang="en-US" dirty="0">
                <a:solidFill>
                  <a:srgbClr val="FFFF00"/>
                </a:solidFill>
              </a:rPr>
              <a:t>'].</a:t>
            </a:r>
            <a:r>
              <a:rPr lang="en-US" dirty="0" err="1">
                <a:solidFill>
                  <a:srgbClr val="FFFF00"/>
                </a:solidFill>
              </a:rPr>
              <a:t>value_counts</a:t>
            </a:r>
            <a:r>
              <a:rPr lang="en-US" dirty="0">
                <a:solidFill>
                  <a:srgbClr val="FFFF00"/>
                </a:solidFill>
              </a:rPr>
              <a:t>())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807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7128B-1488-2901-4449-AD6951EF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14) Determine which umpire has officiated the most matches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DF6A1-08E8-DEDE-80D6-05B15BC3A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 CODE :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Import panda as pd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umpires = </a:t>
            </a:r>
            <a:r>
              <a:rPr lang="en-US" dirty="0" err="1">
                <a:solidFill>
                  <a:srgbClr val="FFFF00"/>
                </a:solidFill>
              </a:rPr>
              <a:t>pd.concat</a:t>
            </a:r>
            <a:r>
              <a:rPr lang="en-US" dirty="0">
                <a:solidFill>
                  <a:srgbClr val="FFFF00"/>
                </a:solidFill>
              </a:rPr>
              <a:t>([</a:t>
            </a:r>
            <a:r>
              <a:rPr lang="en-US" dirty="0" err="1">
                <a:solidFill>
                  <a:srgbClr val="FFFF00"/>
                </a:solidFill>
              </a:rPr>
              <a:t>df</a:t>
            </a:r>
            <a:r>
              <a:rPr lang="en-US" dirty="0">
                <a:solidFill>
                  <a:srgbClr val="FFFF00"/>
                </a:solidFill>
              </a:rPr>
              <a:t>['umpire1'], </a:t>
            </a:r>
            <a:r>
              <a:rPr lang="en-US" dirty="0" err="1">
                <a:solidFill>
                  <a:srgbClr val="FFFF00"/>
                </a:solidFill>
              </a:rPr>
              <a:t>df</a:t>
            </a:r>
            <a:r>
              <a:rPr lang="en-US" dirty="0">
                <a:solidFill>
                  <a:srgbClr val="FFFF00"/>
                </a:solidFill>
              </a:rPr>
              <a:t>['umpire2']])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print(</a:t>
            </a:r>
            <a:r>
              <a:rPr lang="en-US" dirty="0" err="1">
                <a:solidFill>
                  <a:srgbClr val="FFFF00"/>
                </a:solidFill>
              </a:rPr>
              <a:t>umpires.value_counts</a:t>
            </a:r>
            <a:r>
              <a:rPr lang="en-US" dirty="0">
                <a:solidFill>
                  <a:srgbClr val="FFFF00"/>
                </a:solidFill>
              </a:rPr>
              <a:t>().head(1))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515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B768-2DFC-AF7D-6C27-680FA5899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15) Find the maximum margin of win by runs and by wickets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3A834-5B3D-DCCC-F024-5AFAC12A5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 CODE :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Import panda as pd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print("Max win by runs:", </a:t>
            </a:r>
            <a:r>
              <a:rPr lang="en-US" dirty="0" err="1">
                <a:solidFill>
                  <a:srgbClr val="FFFF00"/>
                </a:solidFill>
              </a:rPr>
              <a:t>df</a:t>
            </a:r>
            <a:r>
              <a:rPr lang="en-US" dirty="0">
                <a:solidFill>
                  <a:srgbClr val="FFFF00"/>
                </a:solidFill>
              </a:rPr>
              <a:t>['</a:t>
            </a:r>
            <a:r>
              <a:rPr lang="en-US" dirty="0" err="1">
                <a:solidFill>
                  <a:srgbClr val="FFFF00"/>
                </a:solidFill>
              </a:rPr>
              <a:t>win_by_runs</a:t>
            </a:r>
            <a:r>
              <a:rPr lang="en-US" dirty="0">
                <a:solidFill>
                  <a:srgbClr val="FFFF00"/>
                </a:solidFill>
              </a:rPr>
              <a:t>'].max())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print("Max win by wickets:", </a:t>
            </a:r>
            <a:r>
              <a:rPr lang="en-US" dirty="0" err="1">
                <a:solidFill>
                  <a:srgbClr val="FFFF00"/>
                </a:solidFill>
              </a:rPr>
              <a:t>df</a:t>
            </a:r>
            <a:r>
              <a:rPr lang="en-US" dirty="0">
                <a:solidFill>
                  <a:srgbClr val="FFFF00"/>
                </a:solidFill>
              </a:rPr>
              <a:t>['</a:t>
            </a:r>
            <a:r>
              <a:rPr lang="en-US" dirty="0" err="1">
                <a:solidFill>
                  <a:srgbClr val="FFFF00"/>
                </a:solidFill>
              </a:rPr>
              <a:t>win_by_wickets</a:t>
            </a:r>
            <a:r>
              <a:rPr lang="en-US" dirty="0">
                <a:solidFill>
                  <a:srgbClr val="FFFF00"/>
                </a:solidFill>
              </a:rPr>
              <a:t>'].max())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187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EFEF3-4836-DF39-EBDC-66EC896E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16) Which team won the most matches in each season?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316F2-681C-A8CA-172B-D96C99BE5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 CODE :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Import  panda as a pd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most = </a:t>
            </a:r>
            <a:r>
              <a:rPr lang="en-US" dirty="0" err="1">
                <a:solidFill>
                  <a:srgbClr val="FFFF00"/>
                </a:solidFill>
              </a:rPr>
              <a:t>df.groupby</a:t>
            </a:r>
            <a:r>
              <a:rPr lang="en-US" dirty="0">
                <a:solidFill>
                  <a:srgbClr val="FFFF00"/>
                </a:solidFill>
              </a:rPr>
              <a:t>(['season', 'winner']).size().</a:t>
            </a:r>
            <a:r>
              <a:rPr lang="en-US" dirty="0" err="1">
                <a:solidFill>
                  <a:srgbClr val="FFFF00"/>
                </a:solidFill>
              </a:rPr>
              <a:t>reset_index</a:t>
            </a:r>
            <a:r>
              <a:rPr lang="en-US" dirty="0">
                <a:solidFill>
                  <a:srgbClr val="FFFF00"/>
                </a:solidFill>
              </a:rPr>
              <a:t>(name='wins')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most = </a:t>
            </a:r>
            <a:r>
              <a:rPr lang="en-US" dirty="0" err="1">
                <a:solidFill>
                  <a:srgbClr val="FFFF00"/>
                </a:solidFill>
              </a:rPr>
              <a:t>most.sort_values</a:t>
            </a:r>
            <a:r>
              <a:rPr lang="en-US" dirty="0">
                <a:solidFill>
                  <a:srgbClr val="FFFF00"/>
                </a:solidFill>
              </a:rPr>
              <a:t>(['season', 'wins'], ascending=[True, False]).</a:t>
            </a:r>
            <a:r>
              <a:rPr lang="en-US" dirty="0" err="1">
                <a:solidFill>
                  <a:srgbClr val="FFFF00"/>
                </a:solidFill>
              </a:rPr>
              <a:t>drop_duplicates</a:t>
            </a:r>
            <a:r>
              <a:rPr lang="en-US" dirty="0">
                <a:solidFill>
                  <a:srgbClr val="FFFF00"/>
                </a:solidFill>
              </a:rPr>
              <a:t>('season')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print(most)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808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9FFD-9294-9F4F-5FE5-42C7652A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17) Find the win percentage for each team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0F6B2-AF1E-8027-FF4D-9666DC224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 CODE :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Import panda as pd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played = </a:t>
            </a:r>
            <a:r>
              <a:rPr lang="en-US" dirty="0" err="1">
                <a:solidFill>
                  <a:srgbClr val="FFFF00"/>
                </a:solidFill>
              </a:rPr>
              <a:t>df</a:t>
            </a:r>
            <a:r>
              <a:rPr lang="en-US" dirty="0">
                <a:solidFill>
                  <a:srgbClr val="FFFF00"/>
                </a:solidFill>
              </a:rPr>
              <a:t>['team1'].</a:t>
            </a:r>
            <a:r>
              <a:rPr lang="en-US" dirty="0" err="1">
                <a:solidFill>
                  <a:srgbClr val="FFFF00"/>
                </a:solidFill>
              </a:rPr>
              <a:t>value_counts</a:t>
            </a:r>
            <a:r>
              <a:rPr lang="en-US" dirty="0">
                <a:solidFill>
                  <a:srgbClr val="FFFF00"/>
                </a:solidFill>
              </a:rPr>
              <a:t>() + </a:t>
            </a:r>
            <a:r>
              <a:rPr lang="en-US" dirty="0" err="1">
                <a:solidFill>
                  <a:srgbClr val="FFFF00"/>
                </a:solidFill>
              </a:rPr>
              <a:t>df</a:t>
            </a:r>
            <a:r>
              <a:rPr lang="en-US" dirty="0">
                <a:solidFill>
                  <a:srgbClr val="FFFF00"/>
                </a:solidFill>
              </a:rPr>
              <a:t>['team2'].</a:t>
            </a:r>
            <a:r>
              <a:rPr lang="en-US" dirty="0" err="1">
                <a:solidFill>
                  <a:srgbClr val="FFFF00"/>
                </a:solidFill>
              </a:rPr>
              <a:t>value_counts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won = </a:t>
            </a:r>
            <a:r>
              <a:rPr lang="en-US" dirty="0" err="1">
                <a:solidFill>
                  <a:srgbClr val="FFFF00"/>
                </a:solidFill>
              </a:rPr>
              <a:t>df</a:t>
            </a:r>
            <a:r>
              <a:rPr lang="en-US" dirty="0">
                <a:solidFill>
                  <a:srgbClr val="FFFF00"/>
                </a:solidFill>
              </a:rPr>
              <a:t>['winner'].</a:t>
            </a:r>
            <a:r>
              <a:rPr lang="en-US" dirty="0" err="1">
                <a:solidFill>
                  <a:srgbClr val="FFFF00"/>
                </a:solidFill>
              </a:rPr>
              <a:t>value_counts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percent = (won / played * 100).round(2)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print(percent)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347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5702A-BAB7-26C1-F239-35D81453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18) Identify matches where toss decision was "bat" but the team lost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F5654-8905-831D-210F-521AF794A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 CODE :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Import panda as pd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lost = </a:t>
            </a:r>
            <a:r>
              <a:rPr lang="en-US" dirty="0" err="1">
                <a:solidFill>
                  <a:srgbClr val="FFFF00"/>
                </a:solidFill>
              </a:rPr>
              <a:t>df</a:t>
            </a:r>
            <a:r>
              <a:rPr lang="en-US" dirty="0">
                <a:solidFill>
                  <a:srgbClr val="FFFF00"/>
                </a:solidFill>
              </a:rPr>
              <a:t>[(</a:t>
            </a:r>
            <a:r>
              <a:rPr lang="en-US" dirty="0" err="1">
                <a:solidFill>
                  <a:srgbClr val="FFFF00"/>
                </a:solidFill>
              </a:rPr>
              <a:t>df</a:t>
            </a:r>
            <a:r>
              <a:rPr lang="en-US" dirty="0">
                <a:solidFill>
                  <a:srgbClr val="FFFF00"/>
                </a:solidFill>
              </a:rPr>
              <a:t>['</a:t>
            </a:r>
            <a:r>
              <a:rPr lang="en-US" dirty="0" err="1">
                <a:solidFill>
                  <a:srgbClr val="FFFF00"/>
                </a:solidFill>
              </a:rPr>
              <a:t>toss_decision</a:t>
            </a:r>
            <a:r>
              <a:rPr lang="en-US" dirty="0">
                <a:solidFill>
                  <a:srgbClr val="FFFF00"/>
                </a:solidFill>
              </a:rPr>
              <a:t>'] == 'bat') &amp; (</a:t>
            </a:r>
            <a:r>
              <a:rPr lang="en-US" dirty="0" err="1">
                <a:solidFill>
                  <a:srgbClr val="FFFF00"/>
                </a:solidFill>
              </a:rPr>
              <a:t>df</a:t>
            </a:r>
            <a:r>
              <a:rPr lang="en-US" dirty="0">
                <a:solidFill>
                  <a:srgbClr val="FFFF00"/>
                </a:solidFill>
              </a:rPr>
              <a:t>['</a:t>
            </a:r>
            <a:r>
              <a:rPr lang="en-US" dirty="0" err="1">
                <a:solidFill>
                  <a:srgbClr val="FFFF00"/>
                </a:solidFill>
              </a:rPr>
              <a:t>toss_winner</a:t>
            </a:r>
            <a:r>
              <a:rPr lang="en-US" dirty="0">
                <a:solidFill>
                  <a:srgbClr val="FFFF00"/>
                </a:solidFill>
              </a:rPr>
              <a:t>'] != </a:t>
            </a:r>
            <a:r>
              <a:rPr lang="en-US" dirty="0" err="1">
                <a:solidFill>
                  <a:srgbClr val="FFFF00"/>
                </a:solidFill>
              </a:rPr>
              <a:t>df</a:t>
            </a:r>
            <a:r>
              <a:rPr lang="en-US" dirty="0">
                <a:solidFill>
                  <a:srgbClr val="FFFF00"/>
                </a:solidFill>
              </a:rPr>
              <a:t>['winner'])]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print("Bat after toss and lost:", </a:t>
            </a:r>
            <a:r>
              <a:rPr lang="en-US" dirty="0" err="1">
                <a:solidFill>
                  <a:srgbClr val="FFFF00"/>
                </a:solidFill>
              </a:rPr>
              <a:t>lost.shape</a:t>
            </a:r>
            <a:r>
              <a:rPr lang="en-US" dirty="0">
                <a:solidFill>
                  <a:srgbClr val="FFFF00"/>
                </a:solidFill>
              </a:rPr>
              <a:t>[0])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20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6A9FF-D251-C8F4-A257-D9E27D3A5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Find the total number of matches played 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B34D2-6368-0829-6AD4-101A3FA5D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 CODE :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Import </a:t>
            </a:r>
            <a:r>
              <a:rPr lang="en-US" dirty="0" err="1">
                <a:solidFill>
                  <a:srgbClr val="FFFF00"/>
                </a:solidFill>
              </a:rPr>
              <a:t>numpy</a:t>
            </a:r>
            <a:r>
              <a:rPr lang="en-US" dirty="0">
                <a:solidFill>
                  <a:srgbClr val="FFFF00"/>
                </a:solidFill>
              </a:rPr>
              <a:t> as np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total_matches</a:t>
            </a:r>
            <a:r>
              <a:rPr lang="en-US" dirty="0">
                <a:solidFill>
                  <a:srgbClr val="FFFF00"/>
                </a:solidFill>
              </a:rPr>
              <a:t> = </a:t>
            </a:r>
            <a:r>
              <a:rPr lang="en-US" dirty="0" err="1">
                <a:solidFill>
                  <a:srgbClr val="FFFF00"/>
                </a:solidFill>
              </a:rPr>
              <a:t>df.shape</a:t>
            </a:r>
            <a:r>
              <a:rPr lang="en-US" dirty="0">
                <a:solidFill>
                  <a:srgbClr val="FFFF00"/>
                </a:solidFill>
              </a:rPr>
              <a:t>[0]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print("Total matches:", </a:t>
            </a:r>
            <a:r>
              <a:rPr lang="en-US" dirty="0" err="1">
                <a:solidFill>
                  <a:srgbClr val="FFFF00"/>
                </a:solidFill>
              </a:rPr>
              <a:t>total_matches</a:t>
            </a:r>
            <a:r>
              <a:rPr lang="en-US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47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23B64-B41A-419E-9D3B-0F9873A6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19) Plot number of matches per year using bar chart.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99B8B-2562-44A0-F703-1C86F540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 CODE :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Import panda as pd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df</a:t>
            </a:r>
            <a:r>
              <a:rPr lang="en-US" dirty="0">
                <a:solidFill>
                  <a:srgbClr val="FFFF00"/>
                </a:solidFill>
              </a:rPr>
              <a:t>['season'].</a:t>
            </a:r>
            <a:r>
              <a:rPr lang="en-US" dirty="0" err="1">
                <a:solidFill>
                  <a:srgbClr val="FFFF00"/>
                </a:solidFill>
              </a:rPr>
              <a:t>value_counts</a:t>
            </a:r>
            <a:r>
              <a:rPr lang="en-US" dirty="0">
                <a:solidFill>
                  <a:srgbClr val="FFFF00"/>
                </a:solidFill>
              </a:rPr>
              <a:t>().</a:t>
            </a:r>
            <a:r>
              <a:rPr lang="en-US" dirty="0" err="1">
                <a:solidFill>
                  <a:srgbClr val="FFFF00"/>
                </a:solidFill>
              </a:rPr>
              <a:t>sort_index</a:t>
            </a:r>
            <a:r>
              <a:rPr lang="en-US" dirty="0">
                <a:solidFill>
                  <a:srgbClr val="FFFF00"/>
                </a:solidFill>
              </a:rPr>
              <a:t>().plot(kind='bar', title='Matches per Season')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plt.xlabel</a:t>
            </a:r>
            <a:r>
              <a:rPr lang="en-US" dirty="0">
                <a:solidFill>
                  <a:srgbClr val="FFFF00"/>
                </a:solidFill>
              </a:rPr>
              <a:t>('Season'); </a:t>
            </a:r>
            <a:r>
              <a:rPr lang="en-US" dirty="0" err="1">
                <a:solidFill>
                  <a:srgbClr val="FFFF00"/>
                </a:solidFill>
              </a:rPr>
              <a:t>plt.ylabel</a:t>
            </a:r>
            <a:r>
              <a:rPr lang="en-US" dirty="0">
                <a:solidFill>
                  <a:srgbClr val="FFFF00"/>
                </a:solidFill>
              </a:rPr>
              <a:t>('Matches'); </a:t>
            </a:r>
            <a:r>
              <a:rPr lang="en-US" dirty="0" err="1">
                <a:solidFill>
                  <a:srgbClr val="FFFF00"/>
                </a:solidFill>
              </a:rPr>
              <a:t>plt.tight_layout</a:t>
            </a:r>
            <a:r>
              <a:rPr lang="en-US" dirty="0">
                <a:solidFill>
                  <a:srgbClr val="FFFF00"/>
                </a:solidFill>
              </a:rPr>
              <a:t>(); </a:t>
            </a:r>
            <a:r>
              <a:rPr lang="en-US" dirty="0" err="1">
                <a:solidFill>
                  <a:srgbClr val="FFFF00"/>
                </a:solidFill>
              </a:rPr>
              <a:t>plt.show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32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04740-13EB-33BD-7E97-8656DAA09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20) Correlation between win by runs and win by wickets.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0A643-20AE-AB7A-AFA9-238856DF6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 CODE :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Import panda as  pd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print(</a:t>
            </a:r>
            <a:r>
              <a:rPr lang="en-US" dirty="0" err="1">
                <a:solidFill>
                  <a:srgbClr val="FFFF00"/>
                </a:solidFill>
              </a:rPr>
              <a:t>df</a:t>
            </a:r>
            <a:r>
              <a:rPr lang="en-US" dirty="0">
                <a:solidFill>
                  <a:srgbClr val="FFFF00"/>
                </a:solidFill>
              </a:rPr>
              <a:t>[['</a:t>
            </a:r>
            <a:r>
              <a:rPr lang="en-US" dirty="0" err="1">
                <a:solidFill>
                  <a:srgbClr val="FFFF00"/>
                </a:solidFill>
              </a:rPr>
              <a:t>win_by_runs</a:t>
            </a:r>
            <a:r>
              <a:rPr lang="en-US" dirty="0">
                <a:solidFill>
                  <a:srgbClr val="FFFF00"/>
                </a:solidFill>
              </a:rPr>
              <a:t>', '</a:t>
            </a:r>
            <a:r>
              <a:rPr lang="en-US" dirty="0" err="1">
                <a:solidFill>
                  <a:srgbClr val="FFFF00"/>
                </a:solidFill>
              </a:rPr>
              <a:t>win_by_wickets</a:t>
            </a:r>
            <a:r>
              <a:rPr lang="en-US" dirty="0">
                <a:solidFill>
                  <a:srgbClr val="FFFF00"/>
                </a:solidFill>
              </a:rPr>
              <a:t>']].</a:t>
            </a:r>
            <a:r>
              <a:rPr lang="en-US" dirty="0" err="1">
                <a:solidFill>
                  <a:srgbClr val="FFFF00"/>
                </a:solidFill>
              </a:rPr>
              <a:t>corr</a:t>
            </a:r>
            <a:r>
              <a:rPr lang="en-US" dirty="0">
                <a:solidFill>
                  <a:srgbClr val="FFFF00"/>
                </a:solidFill>
              </a:rPr>
              <a:t>())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25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4F73-FE4D-B337-7F36-EADD12E76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Find the number of matches each team has played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7442E-31FC-ED17-5445-B5888A591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 CODE :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Import </a:t>
            </a:r>
            <a:r>
              <a:rPr lang="en-US" dirty="0" err="1">
                <a:solidFill>
                  <a:srgbClr val="FFFF00"/>
                </a:solidFill>
              </a:rPr>
              <a:t>numpy</a:t>
            </a:r>
            <a:r>
              <a:rPr lang="en-US" dirty="0">
                <a:solidFill>
                  <a:srgbClr val="FFFF00"/>
                </a:solidFill>
              </a:rPr>
              <a:t> as np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Teams = </a:t>
            </a:r>
            <a:r>
              <a:rPr lang="en-US" dirty="0" err="1">
                <a:solidFill>
                  <a:srgbClr val="FFFF00"/>
                </a:solidFill>
              </a:rPr>
              <a:t>np.unique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np.concatenate</a:t>
            </a:r>
            <a:r>
              <a:rPr lang="en-US" dirty="0">
                <a:solidFill>
                  <a:srgbClr val="FFFF00"/>
                </a:solidFill>
              </a:rPr>
              <a:t>((</a:t>
            </a:r>
            <a:r>
              <a:rPr lang="en-US" dirty="0" err="1">
                <a:solidFill>
                  <a:srgbClr val="FFFF00"/>
                </a:solidFill>
              </a:rPr>
              <a:t>df</a:t>
            </a:r>
            <a:r>
              <a:rPr lang="en-US" dirty="0">
                <a:solidFill>
                  <a:srgbClr val="FFFF00"/>
                </a:solidFill>
              </a:rPr>
              <a:t>['team1'].unique(), </a:t>
            </a:r>
            <a:r>
              <a:rPr lang="en-US" dirty="0" err="1">
                <a:solidFill>
                  <a:srgbClr val="FFFF00"/>
                </a:solidFill>
              </a:rPr>
              <a:t>df</a:t>
            </a:r>
            <a:r>
              <a:rPr lang="en-US" dirty="0">
                <a:solidFill>
                  <a:srgbClr val="FFFF00"/>
                </a:solidFill>
              </a:rPr>
              <a:t>['team2'].unique())))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print("Teams:", teams)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56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D4F6F-7642-B324-8B1D-3501092A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Count how many times each team has won the match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6886B-8D8A-55C9-8FFC-8F8C31C76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 CODE :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Import </a:t>
            </a:r>
            <a:r>
              <a:rPr lang="en-US" dirty="0" err="1">
                <a:solidFill>
                  <a:srgbClr val="FFFF00"/>
                </a:solidFill>
              </a:rPr>
              <a:t>numpy</a:t>
            </a:r>
            <a:r>
              <a:rPr lang="en-US" dirty="0">
                <a:solidFill>
                  <a:srgbClr val="FFFF00"/>
                </a:solidFill>
              </a:rPr>
              <a:t> as np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print(</a:t>
            </a:r>
            <a:r>
              <a:rPr lang="en-US" dirty="0" err="1">
                <a:solidFill>
                  <a:srgbClr val="FFFF00"/>
                </a:solidFill>
              </a:rPr>
              <a:t>df</a:t>
            </a:r>
            <a:r>
              <a:rPr lang="en-US" dirty="0">
                <a:solidFill>
                  <a:srgbClr val="FFFF00"/>
                </a:solidFill>
              </a:rPr>
              <a:t>['winner'].</a:t>
            </a:r>
            <a:r>
              <a:rPr lang="en-US" dirty="0" err="1">
                <a:solidFill>
                  <a:srgbClr val="FFFF00"/>
                </a:solidFill>
              </a:rPr>
              <a:t>value_counts</a:t>
            </a:r>
            <a:r>
              <a:rPr lang="en-US" dirty="0">
                <a:solidFill>
                  <a:srgbClr val="FFFF00"/>
                </a:solidFill>
              </a:rPr>
              <a:t>())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29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AE67-D50B-0376-EDE9-544A8256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4) LIST THE PLAYERS WHO HAVE WON THE “ PLAYER OF THE MATCH” THE MOST 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14207-5163-61C2-6420-1647B5F6B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 CODE :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Import </a:t>
            </a:r>
            <a:r>
              <a:rPr lang="en-US" dirty="0" err="1">
                <a:solidFill>
                  <a:srgbClr val="FFFF00"/>
                </a:solidFill>
              </a:rPr>
              <a:t>numpy</a:t>
            </a:r>
            <a:r>
              <a:rPr lang="en-US" dirty="0">
                <a:solidFill>
                  <a:srgbClr val="FFFF00"/>
                </a:solidFill>
              </a:rPr>
              <a:t> as np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print(</a:t>
            </a:r>
            <a:r>
              <a:rPr lang="en-US" dirty="0" err="1">
                <a:solidFill>
                  <a:srgbClr val="FFFF00"/>
                </a:solidFill>
              </a:rPr>
              <a:t>df</a:t>
            </a:r>
            <a:r>
              <a:rPr lang="en-US" dirty="0">
                <a:solidFill>
                  <a:srgbClr val="FFFF00"/>
                </a:solidFill>
              </a:rPr>
              <a:t>['</a:t>
            </a:r>
            <a:r>
              <a:rPr lang="en-US" dirty="0" err="1">
                <a:solidFill>
                  <a:srgbClr val="FFFF00"/>
                </a:solidFill>
              </a:rPr>
              <a:t>player_of_match</a:t>
            </a:r>
            <a:r>
              <a:rPr lang="en-US" dirty="0">
                <a:solidFill>
                  <a:srgbClr val="FFFF00"/>
                </a:solidFill>
              </a:rPr>
              <a:t>'].</a:t>
            </a:r>
            <a:r>
              <a:rPr lang="en-US" dirty="0" err="1">
                <a:solidFill>
                  <a:srgbClr val="FFFF00"/>
                </a:solidFill>
              </a:rPr>
              <a:t>value_counts</a:t>
            </a:r>
            <a:r>
              <a:rPr lang="en-US" dirty="0">
                <a:solidFill>
                  <a:srgbClr val="FFFF00"/>
                </a:solidFill>
              </a:rPr>
              <a:t>().head(5))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784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F6B78-B2EB-4819-31B6-6F7E903D9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5) Identify how many matches each team has won after winning the toss.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E3DA7-50A2-19FB-A503-DCD95DAD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 CODE: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Import </a:t>
            </a:r>
            <a:r>
              <a:rPr lang="en-US" dirty="0" err="1">
                <a:solidFill>
                  <a:srgbClr val="FFFF00"/>
                </a:solidFill>
              </a:rPr>
              <a:t>numpy</a:t>
            </a:r>
            <a:r>
              <a:rPr lang="en-US" dirty="0">
                <a:solidFill>
                  <a:srgbClr val="FFFF00"/>
                </a:solidFill>
              </a:rPr>
              <a:t> as np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same = </a:t>
            </a:r>
            <a:r>
              <a:rPr lang="en-US" dirty="0" err="1">
                <a:solidFill>
                  <a:srgbClr val="FFFF00"/>
                </a:solidFill>
              </a:rPr>
              <a:t>df</a:t>
            </a:r>
            <a:r>
              <a:rPr lang="en-US" dirty="0">
                <a:solidFill>
                  <a:srgbClr val="FFFF00"/>
                </a:solidFill>
              </a:rPr>
              <a:t>[</a:t>
            </a:r>
            <a:r>
              <a:rPr lang="en-US" dirty="0" err="1">
                <a:solidFill>
                  <a:srgbClr val="FFFF00"/>
                </a:solidFill>
              </a:rPr>
              <a:t>df</a:t>
            </a:r>
            <a:r>
              <a:rPr lang="en-US" dirty="0">
                <a:solidFill>
                  <a:srgbClr val="FFFF00"/>
                </a:solidFill>
              </a:rPr>
              <a:t>['</a:t>
            </a:r>
            <a:r>
              <a:rPr lang="en-US" dirty="0" err="1">
                <a:solidFill>
                  <a:srgbClr val="FFFF00"/>
                </a:solidFill>
              </a:rPr>
              <a:t>toss_winner</a:t>
            </a:r>
            <a:r>
              <a:rPr lang="en-US" dirty="0">
                <a:solidFill>
                  <a:srgbClr val="FFFF00"/>
                </a:solidFill>
              </a:rPr>
              <a:t>'] == </a:t>
            </a:r>
            <a:r>
              <a:rPr lang="en-US" dirty="0" err="1">
                <a:solidFill>
                  <a:srgbClr val="FFFF00"/>
                </a:solidFill>
              </a:rPr>
              <a:t>df</a:t>
            </a:r>
            <a:r>
              <a:rPr lang="en-US" dirty="0">
                <a:solidFill>
                  <a:srgbClr val="FFFF00"/>
                </a:solidFill>
              </a:rPr>
              <a:t>['winner']].shape[0]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print("Toss winner also won:", same)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36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8C19E-2A15-FB6F-BAF9-3AB761FD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6) How many matches were won by runs vs wickets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81E48-51DE-1DE3-C658-056C55234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 CODE :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Import </a:t>
            </a:r>
            <a:r>
              <a:rPr lang="en-US" dirty="0" err="1">
                <a:solidFill>
                  <a:srgbClr val="FFFF00"/>
                </a:solidFill>
              </a:rPr>
              <a:t>numpy</a:t>
            </a:r>
            <a:r>
              <a:rPr lang="en-US" dirty="0">
                <a:solidFill>
                  <a:srgbClr val="FFFF00"/>
                </a:solidFill>
              </a:rPr>
              <a:t> as np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by_runs</a:t>
            </a:r>
            <a:r>
              <a:rPr lang="en-US" dirty="0">
                <a:solidFill>
                  <a:srgbClr val="FFFF00"/>
                </a:solidFill>
              </a:rPr>
              <a:t> = (</a:t>
            </a:r>
            <a:r>
              <a:rPr lang="en-US" dirty="0" err="1">
                <a:solidFill>
                  <a:srgbClr val="FFFF00"/>
                </a:solidFill>
              </a:rPr>
              <a:t>df</a:t>
            </a:r>
            <a:r>
              <a:rPr lang="en-US" dirty="0">
                <a:solidFill>
                  <a:srgbClr val="FFFF00"/>
                </a:solidFill>
              </a:rPr>
              <a:t>['</a:t>
            </a:r>
            <a:r>
              <a:rPr lang="en-US" dirty="0" err="1">
                <a:solidFill>
                  <a:srgbClr val="FFFF00"/>
                </a:solidFill>
              </a:rPr>
              <a:t>win_by_runs</a:t>
            </a:r>
            <a:r>
              <a:rPr lang="en-US" dirty="0">
                <a:solidFill>
                  <a:srgbClr val="FFFF00"/>
                </a:solidFill>
              </a:rPr>
              <a:t>'] &gt; 0).sum()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by_wickets</a:t>
            </a:r>
            <a:r>
              <a:rPr lang="en-US" dirty="0">
                <a:solidFill>
                  <a:srgbClr val="FFFF00"/>
                </a:solidFill>
              </a:rPr>
              <a:t> = (</a:t>
            </a:r>
            <a:r>
              <a:rPr lang="en-US" dirty="0" err="1">
                <a:solidFill>
                  <a:srgbClr val="FFFF00"/>
                </a:solidFill>
              </a:rPr>
              <a:t>df</a:t>
            </a:r>
            <a:r>
              <a:rPr lang="en-US" dirty="0">
                <a:solidFill>
                  <a:srgbClr val="FFFF00"/>
                </a:solidFill>
              </a:rPr>
              <a:t>['</a:t>
            </a:r>
            <a:r>
              <a:rPr lang="en-US" dirty="0" err="1">
                <a:solidFill>
                  <a:srgbClr val="FFFF00"/>
                </a:solidFill>
              </a:rPr>
              <a:t>win_by_wickets</a:t>
            </a:r>
            <a:r>
              <a:rPr lang="en-US" dirty="0">
                <a:solidFill>
                  <a:srgbClr val="FFFF00"/>
                </a:solidFill>
              </a:rPr>
              <a:t>'] &gt; 0).sum()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print("By Runs:", </a:t>
            </a:r>
            <a:r>
              <a:rPr lang="en-US" dirty="0" err="1">
                <a:solidFill>
                  <a:srgbClr val="FFFF00"/>
                </a:solidFill>
              </a:rPr>
              <a:t>by_runs</a:t>
            </a:r>
            <a:r>
              <a:rPr lang="en-US" dirty="0">
                <a:solidFill>
                  <a:srgbClr val="FFFF00"/>
                </a:solidFill>
              </a:rPr>
              <a:t>, "| By Wickets:", </a:t>
            </a:r>
            <a:r>
              <a:rPr lang="en-US" dirty="0" err="1">
                <a:solidFill>
                  <a:srgbClr val="FFFF00"/>
                </a:solidFill>
              </a:rPr>
              <a:t>by_wickets</a:t>
            </a:r>
            <a:r>
              <a:rPr lang="en-US" dirty="0">
                <a:solidFill>
                  <a:srgbClr val="FFFF00"/>
                </a:solidFill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97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2AA54-2B3F-08C6-EAB4-276728303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7) List cities where the maximum matches were played.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924A0-3773-14C9-6507-A9B825461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 CODE : 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Import </a:t>
            </a:r>
            <a:r>
              <a:rPr lang="en-US" dirty="0" err="1">
                <a:solidFill>
                  <a:srgbClr val="FFFF00"/>
                </a:solidFill>
              </a:rPr>
              <a:t>numpy</a:t>
            </a:r>
            <a:r>
              <a:rPr lang="en-US" dirty="0">
                <a:solidFill>
                  <a:srgbClr val="FFFF00"/>
                </a:solidFill>
              </a:rPr>
              <a:t> as np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print("Top City:", </a:t>
            </a:r>
            <a:r>
              <a:rPr lang="en-US" dirty="0" err="1">
                <a:solidFill>
                  <a:srgbClr val="FFFF00"/>
                </a:solidFill>
              </a:rPr>
              <a:t>df</a:t>
            </a:r>
            <a:r>
              <a:rPr lang="en-US" dirty="0">
                <a:solidFill>
                  <a:srgbClr val="FFFF00"/>
                </a:solidFill>
              </a:rPr>
              <a:t>['city'].</a:t>
            </a:r>
            <a:r>
              <a:rPr lang="en-US" dirty="0" err="1">
                <a:solidFill>
                  <a:srgbClr val="FFFF00"/>
                </a:solidFill>
              </a:rPr>
              <a:t>value_counts</a:t>
            </a:r>
            <a:r>
              <a:rPr lang="en-US" dirty="0">
                <a:solidFill>
                  <a:srgbClr val="FFFF00"/>
                </a:solidFill>
              </a:rPr>
              <a:t>().</a:t>
            </a:r>
            <a:r>
              <a:rPr lang="en-US" dirty="0" err="1">
                <a:solidFill>
                  <a:srgbClr val="FFFF00"/>
                </a:solidFill>
              </a:rPr>
              <a:t>idxmax</a:t>
            </a:r>
            <a:r>
              <a:rPr lang="en-US" dirty="0">
                <a:solidFill>
                  <a:srgbClr val="FFFF00"/>
                </a:solidFill>
              </a:rPr>
              <a:t>())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81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6EFB6-658C-8346-2618-4A56F8318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8) Find the season with the highest number of matches played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1F154-B9FA-877F-84FF-3779C7B46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 CODE :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Import </a:t>
            </a:r>
            <a:r>
              <a:rPr lang="en-US" dirty="0" err="1">
                <a:solidFill>
                  <a:srgbClr val="FFFF00"/>
                </a:solidFill>
              </a:rPr>
              <a:t>numpy</a:t>
            </a:r>
            <a:r>
              <a:rPr lang="en-US" dirty="0">
                <a:solidFill>
                  <a:srgbClr val="FFFF00"/>
                </a:solidFill>
              </a:rPr>
              <a:t> as np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print("Top Season:", </a:t>
            </a:r>
            <a:r>
              <a:rPr lang="en-US" dirty="0" err="1">
                <a:solidFill>
                  <a:srgbClr val="FFFF00"/>
                </a:solidFill>
              </a:rPr>
              <a:t>df</a:t>
            </a:r>
            <a:r>
              <a:rPr lang="en-US" dirty="0">
                <a:solidFill>
                  <a:srgbClr val="FFFF00"/>
                </a:solidFill>
              </a:rPr>
              <a:t>['season'].</a:t>
            </a:r>
            <a:r>
              <a:rPr lang="en-US" dirty="0" err="1">
                <a:solidFill>
                  <a:srgbClr val="FFFF00"/>
                </a:solidFill>
              </a:rPr>
              <a:t>value_counts</a:t>
            </a:r>
            <a:r>
              <a:rPr lang="en-US" dirty="0">
                <a:solidFill>
                  <a:srgbClr val="FFFF00"/>
                </a:solidFill>
              </a:rPr>
              <a:t>().</a:t>
            </a:r>
            <a:r>
              <a:rPr lang="en-US" dirty="0" err="1">
                <a:solidFill>
                  <a:srgbClr val="FFFF00"/>
                </a:solidFill>
              </a:rPr>
              <a:t>idxmax</a:t>
            </a:r>
            <a:r>
              <a:rPr lang="en-US" dirty="0">
                <a:solidFill>
                  <a:srgbClr val="FFFF00"/>
                </a:solidFill>
              </a:rPr>
              <a:t>())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963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68</TotalTime>
  <Words>968</Words>
  <Application>Microsoft Office PowerPoint</Application>
  <PresentationFormat>Widescreen</PresentationFormat>
  <Paragraphs>99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2</vt:lpstr>
      <vt:lpstr>Quotable</vt:lpstr>
      <vt:lpstr>PROBLEM STATEMENTS BASED ON DATASET ( IPL ) </vt:lpstr>
      <vt:lpstr>1) Find the total number of matches played ? </vt:lpstr>
      <vt:lpstr>2) Find the number of matches each team has played ?</vt:lpstr>
      <vt:lpstr>3) Count how many times each team has won the match ?</vt:lpstr>
      <vt:lpstr>4) LIST THE PLAYERS WHO HAVE WON THE “ PLAYER OF THE MATCH” THE MOST .</vt:lpstr>
      <vt:lpstr>5) Identify how many matches each team has won after winning the toss.</vt:lpstr>
      <vt:lpstr>6) How many matches were won by runs vs wickets ?</vt:lpstr>
      <vt:lpstr>7) List cities where the maximum matches were played.</vt:lpstr>
      <vt:lpstr>8) Find the season with the highest number of matches played ?</vt:lpstr>
      <vt:lpstr>9) Check how many matches used the Duckworth-Lewis (DL) method ?</vt:lpstr>
      <vt:lpstr>10) Find the average runs by which teams won matches ?</vt:lpstr>
      <vt:lpstr>11) Find the average wickets by which teams won matches ? </vt:lpstr>
      <vt:lpstr>12) List the venues where a specific team (e.g., "MI") played the most.</vt:lpstr>
      <vt:lpstr>13) Count how many tosses each team has won ?</vt:lpstr>
      <vt:lpstr>14) Determine which umpire has officiated the most matches ? </vt:lpstr>
      <vt:lpstr>15) Find the maximum margin of win by runs and by wickets ?</vt:lpstr>
      <vt:lpstr>16) Which team won the most matches in each season?</vt:lpstr>
      <vt:lpstr>17) Find the win percentage for each team ?</vt:lpstr>
      <vt:lpstr>18) Identify matches where toss decision was "bat" but the team lost ? </vt:lpstr>
      <vt:lpstr>19) Plot number of matches per year using bar chart.</vt:lpstr>
      <vt:lpstr>20) Correlation between win by runs and win by wickets.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ME09 nagesh Khiste</dc:creator>
  <cp:lastModifiedBy>ME09 nagesh Khiste</cp:lastModifiedBy>
  <cp:revision>1</cp:revision>
  <dcterms:created xsi:type="dcterms:W3CDTF">2025-04-25T11:46:31Z</dcterms:created>
  <dcterms:modified xsi:type="dcterms:W3CDTF">2025-04-25T12:54:58Z</dcterms:modified>
</cp:coreProperties>
</file>