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61" r:id="rId6"/>
    <p:sldId id="262" r:id="rId7"/>
    <p:sldId id="259"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95" d="100"/>
          <a:sy n="95" d="100"/>
        </p:scale>
        <p:origin x="163" y="72"/>
      </p:cViewPr>
      <p:guideLst>
        <p:guide orient="horz" pos="2160"/>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5/17/2022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5/17/2022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5/17/2022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5/17/2022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5/17/2022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5/17/2022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5/17/2022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0D17-AD0A-5C67-9942-BB530BF44317}"/>
              </a:ext>
            </a:extLst>
          </p:cNvPr>
          <p:cNvSpPr>
            <a:spLocks noGrp="1"/>
          </p:cNvSpPr>
          <p:nvPr>
            <p:ph type="ctrTitle"/>
          </p:nvPr>
        </p:nvSpPr>
        <p:spPr>
          <a:xfrm>
            <a:off x="1811215" y="914400"/>
            <a:ext cx="10067193" cy="1307432"/>
          </a:xfrm>
        </p:spPr>
        <p:txBody>
          <a:bodyPr>
            <a:normAutofit/>
          </a:bodyPr>
          <a:lstStyle/>
          <a:p>
            <a:r>
              <a:rPr lang="en-US" dirty="0">
                <a:latin typeface="Algerian" panose="04020705040A02060702" pitchFamily="82" charset="0"/>
              </a:rPr>
              <a:t>FARMER HELP-LINE PORTAL</a:t>
            </a:r>
          </a:p>
        </p:txBody>
      </p:sp>
      <p:sp>
        <p:nvSpPr>
          <p:cNvPr id="3" name="Subtitle 2">
            <a:extLst>
              <a:ext uri="{FF2B5EF4-FFF2-40B4-BE49-F238E27FC236}">
                <a16:creationId xmlns:a16="http://schemas.microsoft.com/office/drawing/2014/main" id="{B2250F03-8604-3D45-1606-55006D0A922A}"/>
              </a:ext>
            </a:extLst>
          </p:cNvPr>
          <p:cNvSpPr>
            <a:spLocks noGrp="1"/>
          </p:cNvSpPr>
          <p:nvPr>
            <p:ph type="subTitle" idx="1"/>
          </p:nvPr>
        </p:nvSpPr>
        <p:spPr>
          <a:xfrm>
            <a:off x="650632" y="2867271"/>
            <a:ext cx="9448800" cy="1878262"/>
          </a:xfrm>
        </p:spPr>
        <p:txBody>
          <a:bodyPr>
            <a:normAutofit lnSpcReduction="10000"/>
          </a:bodyPr>
          <a:lstStyle/>
          <a:p>
            <a:r>
              <a:rPr lang="en-US" dirty="0">
                <a:latin typeface="Comic Sans MS" panose="030F0702030302020204" pitchFamily="66" charset="0"/>
              </a:rPr>
              <a:t>S.NAME    : S.NAGI REDDY</a:t>
            </a:r>
          </a:p>
          <a:p>
            <a:r>
              <a:rPr lang="en-US" dirty="0">
                <a:latin typeface="Comic Sans MS" panose="030F0702030302020204" pitchFamily="66" charset="0"/>
              </a:rPr>
              <a:t>R.NO         :20BCE10999</a:t>
            </a:r>
          </a:p>
          <a:p>
            <a:r>
              <a:rPr lang="en-US" dirty="0">
                <a:latin typeface="Comic Sans MS" panose="030F0702030302020204" pitchFamily="66" charset="0"/>
              </a:rPr>
              <a:t>SUBJECT   :FRONT-END DEVELOPMENT</a:t>
            </a:r>
          </a:p>
          <a:p>
            <a:r>
              <a:rPr lang="en-US" dirty="0">
                <a:latin typeface="Comic Sans MS" panose="030F0702030302020204" pitchFamily="66" charset="0"/>
              </a:rPr>
              <a:t>TOPIC         :FARMER HELP-LINE PORTAL</a:t>
            </a:r>
          </a:p>
          <a:p>
            <a:r>
              <a:rPr lang="en-US" dirty="0">
                <a:latin typeface="Comic Sans MS" panose="030F0702030302020204" pitchFamily="66" charset="0"/>
              </a:rPr>
              <a:t>Faculty       :Anurag Tiwari  sir</a:t>
            </a:r>
          </a:p>
        </p:txBody>
      </p:sp>
      <p:pic>
        <p:nvPicPr>
          <p:cNvPr id="5" name="Picture 4">
            <a:extLst>
              <a:ext uri="{FF2B5EF4-FFF2-40B4-BE49-F238E27FC236}">
                <a16:creationId xmlns:a16="http://schemas.microsoft.com/office/drawing/2014/main" id="{321454CC-40FE-CBEF-7CA2-75C3979EDBB1}"/>
              </a:ext>
            </a:extLst>
          </p:cNvPr>
          <p:cNvPicPr>
            <a:picLocks noChangeAspect="1"/>
          </p:cNvPicPr>
          <p:nvPr/>
        </p:nvPicPr>
        <p:blipFill>
          <a:blip r:embed="rId2"/>
          <a:stretch>
            <a:fillRect/>
          </a:stretch>
        </p:blipFill>
        <p:spPr>
          <a:xfrm>
            <a:off x="6152837" y="2336902"/>
            <a:ext cx="6039163" cy="3744563"/>
          </a:xfrm>
          <a:prstGeom prst="rect">
            <a:avLst/>
          </a:prstGeom>
        </p:spPr>
      </p:pic>
    </p:spTree>
    <p:extLst>
      <p:ext uri="{BB962C8B-B14F-4D97-AF65-F5344CB8AC3E}">
        <p14:creationId xmlns:p14="http://schemas.microsoft.com/office/powerpoint/2010/main" val="3591353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C33F-C7F6-4FE7-9C10-53CDC5D9F59B}"/>
              </a:ext>
            </a:extLst>
          </p:cNvPr>
          <p:cNvSpPr>
            <a:spLocks noGrp="1"/>
          </p:cNvSpPr>
          <p:nvPr>
            <p:ph type="title"/>
          </p:nvPr>
        </p:nvSpPr>
        <p:spPr>
          <a:xfrm>
            <a:off x="3834063" y="491657"/>
            <a:ext cx="5073316" cy="1293028"/>
          </a:xfrm>
        </p:spPr>
        <p:txBody>
          <a:bodyPr/>
          <a:lstStyle/>
          <a:p>
            <a:r>
              <a:rPr lang="en-US" dirty="0">
                <a:latin typeface="Algerian" panose="04020705040A02060702" pitchFamily="82" charset="0"/>
              </a:rPr>
              <a:t>ABOUT WEB-PAGE</a:t>
            </a:r>
          </a:p>
        </p:txBody>
      </p:sp>
      <p:sp>
        <p:nvSpPr>
          <p:cNvPr id="3" name="Content Placeholder 2">
            <a:extLst>
              <a:ext uri="{FF2B5EF4-FFF2-40B4-BE49-F238E27FC236}">
                <a16:creationId xmlns:a16="http://schemas.microsoft.com/office/drawing/2014/main" id="{1C7FAD6E-4CD0-B72C-DBE0-EEB259172503}"/>
              </a:ext>
            </a:extLst>
          </p:cNvPr>
          <p:cNvSpPr>
            <a:spLocks noGrp="1"/>
          </p:cNvSpPr>
          <p:nvPr>
            <p:ph idx="1"/>
          </p:nvPr>
        </p:nvSpPr>
        <p:spPr>
          <a:xfrm>
            <a:off x="685800" y="2194560"/>
            <a:ext cx="10820400" cy="4663440"/>
          </a:xfrm>
        </p:spPr>
        <p:txBody>
          <a:bodyPr>
            <a:normAutofit fontScale="92500" lnSpcReduction="20000"/>
          </a:bodyPr>
          <a:lstStyle/>
          <a:p>
            <a:r>
              <a:rPr lang="en-US" dirty="0">
                <a:latin typeface="Comic Sans MS" panose="030F0702030302020204" pitchFamily="66" charset="0"/>
                <a:cs typeface="Arial" panose="020B0604020202020204" pitchFamily="34" charset="0"/>
              </a:rPr>
              <a:t>This Farmer Portal facilitates a single window solution to the farmers and stakeholders to disseminate the information about the Government schemes , market rates, Seed information, Farm Machinery, Fertilizers, soil information, weather information, advices ,problems and solutions in farming sector.</a:t>
            </a:r>
          </a:p>
          <a:p>
            <a:endParaRPr lang="en-US" dirty="0">
              <a:latin typeface="Comic Sans MS" panose="030F0702030302020204" pitchFamily="66" charset="0"/>
              <a:cs typeface="Arial" panose="020B0604020202020204" pitchFamily="34" charset="0"/>
            </a:endParaRPr>
          </a:p>
          <a:p>
            <a:r>
              <a:rPr lang="en-US" dirty="0">
                <a:latin typeface="Comic Sans MS" panose="030F0702030302020204" pitchFamily="66" charset="0"/>
                <a:cs typeface="Arial" panose="020B0604020202020204" pitchFamily="34" charset="0"/>
              </a:rPr>
              <a:t>It also provides easy portal access by providing various required links for government schemes , weather information, market rates ,  problems along with solutions and other relevant links.</a:t>
            </a:r>
          </a:p>
          <a:p>
            <a:endParaRPr lang="en-US" dirty="0">
              <a:latin typeface="Comic Sans MS" panose="030F0702030302020204" pitchFamily="66" charset="0"/>
              <a:cs typeface="Arial" panose="020B0604020202020204" pitchFamily="34" charset="0"/>
            </a:endParaRPr>
          </a:p>
          <a:p>
            <a:r>
              <a:rPr lang="en-US" dirty="0">
                <a:latin typeface="Comic Sans MS" panose="030F0702030302020204" pitchFamily="66" charset="0"/>
                <a:cs typeface="Arial" panose="020B0604020202020204" pitchFamily="34" charset="0"/>
              </a:rPr>
              <a:t>It helps farmers to get all the required information at one place without any delay and waste of time.</a:t>
            </a:r>
          </a:p>
          <a:p>
            <a:endParaRPr lang="en-US" dirty="0">
              <a:latin typeface="Comic Sans MS" panose="030F0702030302020204" pitchFamily="66" charset="0"/>
              <a:cs typeface="Arial" panose="020B0604020202020204" pitchFamily="34" charset="0"/>
            </a:endParaRPr>
          </a:p>
          <a:p>
            <a:r>
              <a:rPr lang="en-US" dirty="0">
                <a:latin typeface="Comic Sans MS" panose="030F0702030302020204" pitchFamily="66" charset="0"/>
                <a:cs typeface="Arial" panose="020B0604020202020204" pitchFamily="34" charset="0"/>
              </a:rPr>
              <a:t>There is also entry form for writing query. So that people get their query resolved from experts after submitting their query.</a:t>
            </a:r>
          </a:p>
          <a:p>
            <a:r>
              <a:rPr lang="en-US" dirty="0">
                <a:latin typeface="Comic Sans MS" panose="030F0702030302020204" pitchFamily="66" charset="0"/>
                <a:cs typeface="Arial" panose="020B0604020202020204" pitchFamily="34" charset="0"/>
              </a:rPr>
              <a:t>Their is a buyer and seller page where farmer can enter the crop and required details so that the buyer can see the information and contact them and buy the crop that he want, so that both buyer and seller will be beneficial without mediator.</a:t>
            </a:r>
          </a:p>
          <a:p>
            <a:endParaRPr lang="en-US" dirty="0">
              <a:latin typeface="Comic Sans MS" panose="030F0702030302020204" pitchFamily="66" charset="0"/>
              <a:cs typeface="Arial" panose="020B0604020202020204" pitchFamily="34" charset="0"/>
            </a:endParaRPr>
          </a:p>
          <a:p>
            <a:endParaRPr lang="en-US" dirty="0">
              <a:latin typeface="Comic Sans MS" panose="030F0702030302020204" pitchFamily="66" charset="0"/>
              <a:cs typeface="Arial" panose="020B0604020202020204" pitchFamily="34" charset="0"/>
            </a:endParaRPr>
          </a:p>
        </p:txBody>
      </p:sp>
    </p:spTree>
    <p:extLst>
      <p:ext uri="{BB962C8B-B14F-4D97-AF65-F5344CB8AC3E}">
        <p14:creationId xmlns:p14="http://schemas.microsoft.com/office/powerpoint/2010/main" val="968161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5611-6E12-103B-9648-95E48052ADFA}"/>
              </a:ext>
            </a:extLst>
          </p:cNvPr>
          <p:cNvSpPr>
            <a:spLocks noGrp="1"/>
          </p:cNvSpPr>
          <p:nvPr>
            <p:ph type="title"/>
          </p:nvPr>
        </p:nvSpPr>
        <p:spPr>
          <a:xfrm>
            <a:off x="-381000" y="817713"/>
            <a:ext cx="10492740" cy="1293028"/>
          </a:xfrm>
        </p:spPr>
        <p:txBody>
          <a:bodyPr/>
          <a:lstStyle/>
          <a:p>
            <a:r>
              <a:rPr lang="en-US" dirty="0">
                <a:latin typeface="Algerian" panose="04020705040A02060702" pitchFamily="82" charset="0"/>
              </a:rPr>
              <a:t>BUYER AND SELLER  PAGE BACKEND</a:t>
            </a:r>
          </a:p>
        </p:txBody>
      </p:sp>
      <p:sp>
        <p:nvSpPr>
          <p:cNvPr id="3" name="Content Placeholder 2">
            <a:extLst>
              <a:ext uri="{FF2B5EF4-FFF2-40B4-BE49-F238E27FC236}">
                <a16:creationId xmlns:a16="http://schemas.microsoft.com/office/drawing/2014/main" id="{BB887ADE-E484-B045-5755-4FE8CDE936CC}"/>
              </a:ext>
            </a:extLst>
          </p:cNvPr>
          <p:cNvSpPr>
            <a:spLocks noGrp="1"/>
          </p:cNvSpPr>
          <p:nvPr>
            <p:ph idx="1"/>
          </p:nvPr>
        </p:nvSpPr>
        <p:spPr/>
        <p:txBody>
          <a:bodyPr>
            <a:normAutofit/>
          </a:bodyPr>
          <a:lstStyle/>
          <a:p>
            <a:r>
              <a:rPr lang="en-US" sz="3200" dirty="0">
                <a:latin typeface="Comic Sans MS" panose="030F0702030302020204" pitchFamily="66" charset="0"/>
                <a:cs typeface="Arial" panose="020B0604020202020204" pitchFamily="34" charset="0"/>
              </a:rPr>
              <a:t>SELLER FORM                         BUYER FORM</a:t>
            </a:r>
          </a:p>
          <a:p>
            <a:r>
              <a:rPr lang="en-US" sz="1800" dirty="0">
                <a:latin typeface="Comic Sans MS" panose="030F0702030302020204" pitchFamily="66" charset="0"/>
                <a:cs typeface="Arial" panose="020B0604020202020204" pitchFamily="34" charset="0"/>
              </a:rPr>
              <a:t>S.NAGI REDDY                                                                                R.RAMESH</a:t>
            </a:r>
          </a:p>
          <a:p>
            <a:r>
              <a:rPr lang="en-US" sz="1800" dirty="0">
                <a:latin typeface="Comic Sans MS" panose="030F0702030302020204" pitchFamily="66" charset="0"/>
                <a:cs typeface="Arial" panose="020B0604020202020204" pitchFamily="34" charset="0"/>
              </a:rPr>
              <a:t>+9196******14                                                                                   +9191******12</a:t>
            </a:r>
          </a:p>
          <a:p>
            <a:r>
              <a:rPr lang="en-US" sz="1800" dirty="0">
                <a:latin typeface="Comic Sans MS" panose="030F0702030302020204" pitchFamily="66" charset="0"/>
                <a:cs typeface="Arial" panose="020B0604020202020204" pitchFamily="34" charset="0"/>
              </a:rPr>
              <a:t>WHEAT                                                                                              PADDY</a:t>
            </a:r>
          </a:p>
          <a:p>
            <a:r>
              <a:rPr lang="en-US" sz="1800" dirty="0">
                <a:latin typeface="Comic Sans MS" panose="030F0702030302020204" pitchFamily="66" charset="0"/>
                <a:cs typeface="Arial" panose="020B0604020202020204" pitchFamily="34" charset="0"/>
              </a:rPr>
              <a:t>500KG’S                                                                                            1000KG</a:t>
            </a:r>
          </a:p>
          <a:p>
            <a:r>
              <a:rPr lang="en-US" sz="1800" dirty="0">
                <a:latin typeface="Comic Sans MS" panose="030F0702030302020204" pitchFamily="66" charset="0"/>
                <a:cs typeface="Arial" panose="020B0604020202020204" pitchFamily="34" charset="0"/>
              </a:rPr>
              <a:t>MADHIRA, KHAMMAM,TELANGANA, 507203                              HYDERABAD,TELANGANA, 417003 </a:t>
            </a:r>
          </a:p>
          <a:p>
            <a:r>
              <a:rPr lang="en-US" sz="1800" dirty="0">
                <a:latin typeface="Comic Sans MS" panose="030F0702030302020204" pitchFamily="66" charset="0"/>
                <a:cs typeface="Arial" panose="020B0604020202020204" pitchFamily="34" charset="0"/>
              </a:rPr>
              <a:t>MINIMUM SELLING PRICE(MSP) 1KG=30RS                 MINIMUM BUYING PRICE(MBP) 1KG=35RS</a:t>
            </a:r>
          </a:p>
          <a:p>
            <a:endParaRPr lang="en-US" sz="1800" dirty="0">
              <a:latin typeface="Comic Sans MS" panose="030F0702030302020204" pitchFamily="66" charset="0"/>
              <a:cs typeface="Arial" panose="020B0604020202020204" pitchFamily="34" charset="0"/>
            </a:endParaRPr>
          </a:p>
        </p:txBody>
      </p:sp>
    </p:spTree>
    <p:extLst>
      <p:ext uri="{BB962C8B-B14F-4D97-AF65-F5344CB8AC3E}">
        <p14:creationId xmlns:p14="http://schemas.microsoft.com/office/powerpoint/2010/main" val="3376241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80BDC-4843-D764-DACE-B72CEA98A6AA}"/>
              </a:ext>
            </a:extLst>
          </p:cNvPr>
          <p:cNvSpPr>
            <a:spLocks noGrp="1"/>
          </p:cNvSpPr>
          <p:nvPr>
            <p:ph type="title"/>
          </p:nvPr>
        </p:nvSpPr>
        <p:spPr>
          <a:xfrm>
            <a:off x="3514147" y="392010"/>
            <a:ext cx="4114800" cy="1293028"/>
          </a:xfrm>
        </p:spPr>
        <p:txBody>
          <a:bodyPr/>
          <a:lstStyle/>
          <a:p>
            <a:r>
              <a:rPr lang="en-US" dirty="0">
                <a:latin typeface="Algerian" panose="04020705040A02060702" pitchFamily="82" charset="0"/>
              </a:rPr>
              <a:t>SCREENSHOTS </a:t>
            </a:r>
          </a:p>
        </p:txBody>
      </p:sp>
      <p:pic>
        <p:nvPicPr>
          <p:cNvPr id="5" name="Content Placeholder 4">
            <a:extLst>
              <a:ext uri="{FF2B5EF4-FFF2-40B4-BE49-F238E27FC236}">
                <a16:creationId xmlns:a16="http://schemas.microsoft.com/office/drawing/2014/main" id="{7119A662-3F69-10D3-36DE-1F83FDC76522}"/>
              </a:ext>
            </a:extLst>
          </p:cNvPr>
          <p:cNvPicPr>
            <a:picLocks noGrp="1" noChangeAspect="1"/>
          </p:cNvPicPr>
          <p:nvPr>
            <p:ph idx="1"/>
          </p:nvPr>
        </p:nvPicPr>
        <p:blipFill>
          <a:blip r:embed="rId2"/>
          <a:stretch>
            <a:fillRect/>
          </a:stretch>
        </p:blipFill>
        <p:spPr>
          <a:xfrm>
            <a:off x="167912" y="1475874"/>
            <a:ext cx="11941710" cy="5382125"/>
          </a:xfrm>
        </p:spPr>
      </p:pic>
    </p:spTree>
    <p:extLst>
      <p:ext uri="{BB962C8B-B14F-4D97-AF65-F5344CB8AC3E}">
        <p14:creationId xmlns:p14="http://schemas.microsoft.com/office/powerpoint/2010/main" val="214310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4829-1A58-F2E0-D8A1-95F30C77163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370F4B4-7A52-8068-91D1-476D4355C770}"/>
              </a:ext>
            </a:extLst>
          </p:cNvPr>
          <p:cNvPicPr>
            <a:picLocks noGrp="1" noChangeAspect="1"/>
          </p:cNvPicPr>
          <p:nvPr>
            <p:ph idx="1"/>
          </p:nvPr>
        </p:nvPicPr>
        <p:blipFill>
          <a:blip r:embed="rId2"/>
          <a:stretch>
            <a:fillRect/>
          </a:stretch>
        </p:blipFill>
        <p:spPr>
          <a:xfrm>
            <a:off x="-54522" y="0"/>
            <a:ext cx="12415659" cy="6857999"/>
          </a:xfrm>
        </p:spPr>
      </p:pic>
    </p:spTree>
    <p:extLst>
      <p:ext uri="{BB962C8B-B14F-4D97-AF65-F5344CB8AC3E}">
        <p14:creationId xmlns:p14="http://schemas.microsoft.com/office/powerpoint/2010/main" val="371465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7024-607B-C97A-592E-AE0C8E62A5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F77B21-1DE4-5339-1A1D-C2B8856E30C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E1F5153-2B39-5BAB-0768-6E0775FABD86}"/>
              </a:ext>
            </a:extLst>
          </p:cNvPr>
          <p:cNvPicPr>
            <a:picLocks noChangeAspect="1"/>
          </p:cNvPicPr>
          <p:nvPr/>
        </p:nvPicPr>
        <p:blipFill>
          <a:blip r:embed="rId2"/>
          <a:stretch>
            <a:fillRect/>
          </a:stretch>
        </p:blipFill>
        <p:spPr>
          <a:xfrm>
            <a:off x="0" y="764373"/>
            <a:ext cx="12964587" cy="6293488"/>
          </a:xfrm>
          <a:prstGeom prst="rect">
            <a:avLst/>
          </a:prstGeom>
        </p:spPr>
      </p:pic>
    </p:spTree>
    <p:extLst>
      <p:ext uri="{BB962C8B-B14F-4D97-AF65-F5344CB8AC3E}">
        <p14:creationId xmlns:p14="http://schemas.microsoft.com/office/powerpoint/2010/main" val="4729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AFC7B-8F46-4730-A245-6B0B740FC2B9}"/>
              </a:ext>
            </a:extLst>
          </p:cNvPr>
          <p:cNvSpPr>
            <a:spLocks noGrp="1"/>
          </p:cNvSpPr>
          <p:nvPr>
            <p:ph type="title"/>
          </p:nvPr>
        </p:nvSpPr>
        <p:spPr>
          <a:xfrm>
            <a:off x="3802380" y="901532"/>
            <a:ext cx="4358640" cy="1293028"/>
          </a:xfrm>
        </p:spPr>
        <p:txBody>
          <a:bodyPr/>
          <a:lstStyle/>
          <a:p>
            <a:r>
              <a:rPr lang="en-US" dirty="0">
                <a:latin typeface="Algerian" panose="04020705040A02060702" pitchFamily="82" charset="0"/>
              </a:rPr>
              <a:t>FUTURE SCOPES </a:t>
            </a:r>
          </a:p>
        </p:txBody>
      </p:sp>
      <p:sp>
        <p:nvSpPr>
          <p:cNvPr id="3" name="Content Placeholder 2">
            <a:extLst>
              <a:ext uri="{FF2B5EF4-FFF2-40B4-BE49-F238E27FC236}">
                <a16:creationId xmlns:a16="http://schemas.microsoft.com/office/drawing/2014/main" id="{5EFCDF59-AA40-44BB-E3D1-925B72801ED3}"/>
              </a:ext>
            </a:extLst>
          </p:cNvPr>
          <p:cNvSpPr>
            <a:spLocks noGrp="1"/>
          </p:cNvSpPr>
          <p:nvPr>
            <p:ph idx="1"/>
          </p:nvPr>
        </p:nvSpPr>
        <p:spPr/>
        <p:txBody>
          <a:bodyPr/>
          <a:lstStyle/>
          <a:p>
            <a:r>
              <a:rPr lang="en-US" dirty="0">
                <a:latin typeface="Comic Sans MS" panose="030F0702030302020204" pitchFamily="66" charset="0"/>
              </a:rPr>
              <a:t>Implementation database to the  buyer and seller form.</a:t>
            </a:r>
          </a:p>
          <a:p>
            <a:r>
              <a:rPr lang="en-US" dirty="0">
                <a:latin typeface="Comic Sans MS" panose="030F0702030302020204" pitchFamily="66" charset="0"/>
              </a:rPr>
              <a:t>Adding chat bot .</a:t>
            </a:r>
          </a:p>
          <a:p>
            <a:r>
              <a:rPr lang="en-US" dirty="0">
                <a:latin typeface="Comic Sans MS" panose="030F0702030302020204" pitchFamily="66" charset="0"/>
              </a:rPr>
              <a:t>Adding backend to search button.</a:t>
            </a:r>
          </a:p>
          <a:p>
            <a:r>
              <a:rPr lang="en-US" dirty="0">
                <a:latin typeface="Comic Sans MS" panose="030F0702030302020204" pitchFamily="66" charset="0"/>
              </a:rPr>
              <a:t>Adding new features.</a:t>
            </a:r>
          </a:p>
          <a:p>
            <a:endParaRPr lang="en-US" dirty="0">
              <a:latin typeface="Comic Sans MS" panose="030F0702030302020204" pitchFamily="66" charset="0"/>
            </a:endParaRPr>
          </a:p>
          <a:p>
            <a:endParaRPr lang="en-US" dirty="0">
              <a:latin typeface="Comic Sans MS" panose="030F0702030302020204" pitchFamily="66" charset="0"/>
            </a:endParaRPr>
          </a:p>
        </p:txBody>
      </p:sp>
    </p:spTree>
    <p:extLst>
      <p:ext uri="{BB962C8B-B14F-4D97-AF65-F5344CB8AC3E}">
        <p14:creationId xmlns:p14="http://schemas.microsoft.com/office/powerpoint/2010/main" val="353142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40D94-1A7D-B92E-CE84-4FF8FB6963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4E6A4A-077F-0F49-5497-2593100D9E56}"/>
              </a:ext>
            </a:extLst>
          </p:cNvPr>
          <p:cNvSpPr>
            <a:spLocks noGrp="1"/>
          </p:cNvSpPr>
          <p:nvPr>
            <p:ph idx="1"/>
          </p:nvPr>
        </p:nvSpPr>
        <p:spPr>
          <a:xfrm>
            <a:off x="647700" y="1937887"/>
            <a:ext cx="10820400" cy="4024125"/>
          </a:xfrm>
        </p:spPr>
        <p:txBody>
          <a:bodyPr/>
          <a:lstStyle/>
          <a:p>
            <a:endParaRPr lang="en-US" dirty="0"/>
          </a:p>
        </p:txBody>
      </p:sp>
      <p:sp>
        <p:nvSpPr>
          <p:cNvPr id="4" name="Rectangle 3">
            <a:extLst>
              <a:ext uri="{FF2B5EF4-FFF2-40B4-BE49-F238E27FC236}">
                <a16:creationId xmlns:a16="http://schemas.microsoft.com/office/drawing/2014/main" id="{7EE0E888-E5FC-FEFB-40A2-D7C4E2EF3B9E}"/>
              </a:ext>
            </a:extLst>
          </p:cNvPr>
          <p:cNvSpPr/>
          <p:nvPr/>
        </p:nvSpPr>
        <p:spPr>
          <a:xfrm>
            <a:off x="2574757" y="2947738"/>
            <a:ext cx="6537157" cy="1323439"/>
          </a:xfrm>
          <a:prstGeom prst="rect">
            <a:avLst/>
          </a:prstGeom>
          <a:noFill/>
        </p:spPr>
        <p:txBody>
          <a:bodyPr wrap="square" lIns="91440" tIns="45720" rIns="91440" bIns="45720">
            <a:spAutoFit/>
          </a:bodyPr>
          <a:lstStyle/>
          <a:p>
            <a:pPr algn="ctr"/>
            <a:r>
              <a:rPr lang="en-US" sz="8000" b="1" cap="none" spc="0" dirty="0">
                <a:ln w="6600">
                  <a:solidFill>
                    <a:schemeClr val="accent2"/>
                  </a:solidFill>
                  <a:prstDash val="solid"/>
                </a:ln>
                <a:solidFill>
                  <a:srgbClr val="FFFFFF"/>
                </a:solidFill>
                <a:effectLst>
                  <a:outerShdw dist="38100" dir="2700000" algn="tl" rotWithShape="0">
                    <a:schemeClr val="accent2"/>
                  </a:outerShdw>
                </a:effectLst>
                <a:highlight>
                  <a:srgbClr val="000000"/>
                </a:highlight>
                <a:latin typeface="Algerian" panose="04020705040A02060702" pitchFamily="82" charset="0"/>
              </a:rPr>
              <a:t>Thank you</a:t>
            </a:r>
          </a:p>
        </p:txBody>
      </p:sp>
    </p:spTree>
    <p:extLst>
      <p:ext uri="{BB962C8B-B14F-4D97-AF65-F5344CB8AC3E}">
        <p14:creationId xmlns:p14="http://schemas.microsoft.com/office/powerpoint/2010/main" val="46634392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155</TotalTime>
  <Words>286</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Algerian</vt:lpstr>
      <vt:lpstr>Arial</vt:lpstr>
      <vt:lpstr>Century Gothic</vt:lpstr>
      <vt:lpstr>Comic Sans MS</vt:lpstr>
      <vt:lpstr>Vapor Trail</vt:lpstr>
      <vt:lpstr>FARMER HELP-LINE PORTAL</vt:lpstr>
      <vt:lpstr>ABOUT WEB-PAGE</vt:lpstr>
      <vt:lpstr>BUYER AND SELLER  PAGE BACKEND</vt:lpstr>
      <vt:lpstr>SCREENSHOTS </vt:lpstr>
      <vt:lpstr>PowerPoint Presentation</vt:lpstr>
      <vt:lpstr>PowerPoint Presentation</vt:lpstr>
      <vt:lpstr>FUTURE SCOPES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FARMER HELP-LINE PORTAL</dc:title>
  <dc:creator>nagireddy seelam</dc:creator>
  <cp:lastModifiedBy>nagireddy seelam</cp:lastModifiedBy>
  <cp:revision>18</cp:revision>
  <dcterms:created xsi:type="dcterms:W3CDTF">2022-05-16T05:32:52Z</dcterms:created>
  <dcterms:modified xsi:type="dcterms:W3CDTF">2022-05-17T06:02:25Z</dcterms:modified>
</cp:coreProperties>
</file>