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71" r:id="rId7"/>
  </p:sldIdLst>
  <p:sldSz cx="9144000" cy="5143500" type="screen16x9"/>
  <p:notesSz cx="6858000" cy="9144000"/>
  <p:embeddedFontLst>
    <p:embeddedFont>
      <p:font typeface="Exo" pitchFamily="2" charset="0"/>
      <p:regular r:id="rId9"/>
      <p:bold r:id="rId10"/>
      <p:italic r:id="rId11"/>
      <p:boldItalic r:id="rId12"/>
    </p:embeddedFont>
    <p:embeddedFont>
      <p:font typeface="PT Sans" panose="020B0503020203020204" pitchFamily="34" charset="0"/>
      <p:regular r:id="rId13"/>
      <p:bold r:id="rId14"/>
      <p:italic r:id="rId15"/>
      <p:boldItalic r:id="rId16"/>
    </p:embeddedFont>
    <p:embeddedFont>
      <p:font typeface="Roboto Condensed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22F58-FBB0-4A59-B1D3-99EC78D70FFD}">
  <a:tblStyle styleId="{98F22F58-FBB0-4A59-B1D3-99EC78D70F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59" r:id="rId6"/>
    <p:sldLayoutId id="214748366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144340" y="3329973"/>
            <a:ext cx="4831500" cy="445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férfiak várható életkor a KSH adatai alapján 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KSH Prog </a:t>
            </a:r>
            <a:r>
              <a:rPr lang="en" sz="5800" dirty="0" err="1">
                <a:solidFill>
                  <a:schemeClr val="accent2"/>
                </a:solidFill>
              </a:rPr>
              <a:t>Beadandó</a:t>
            </a:r>
            <a:r>
              <a:rPr lang="en" sz="5800" dirty="0">
                <a:solidFill>
                  <a:schemeClr val="accent2"/>
                </a:solidFill>
              </a:rPr>
              <a:t> M7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 </a:t>
            </a:r>
            <a:r>
              <a:rPr lang="en" sz="2800" dirty="0" err="1"/>
              <a:t>Választott</a:t>
            </a:r>
            <a:r>
              <a:rPr lang="en" sz="2800" dirty="0"/>
              <a:t> </a:t>
            </a:r>
            <a:r>
              <a:rPr lang="en" sz="2800" dirty="0" err="1"/>
              <a:t>témánk</a:t>
            </a:r>
            <a:r>
              <a:rPr lang="en" sz="2800" dirty="0"/>
              <a:t>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/>
              <a:t>-Érdekes témának találtuk a várható életkort férfiak tekintetében ezért választottuk ezt a témát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/>
              <a:t>-A témánk megvalósítása érdekében számos közös csoportos munkára volt szükség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M</a:t>
            </a:r>
            <a:r>
              <a:rPr lang="en" sz="3200" dirty="0" err="1"/>
              <a:t>egbeszélések</a:t>
            </a:r>
            <a:r>
              <a:rPr lang="en" sz="3200" dirty="0"/>
              <a:t> men</a:t>
            </a:r>
            <a:r>
              <a:rPr lang="hu-HU" sz="3200" dirty="0"/>
              <a:t>te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kiválasztása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" dirty="0" err="1"/>
              <a:t>Feladatok</a:t>
            </a:r>
            <a:r>
              <a:rPr lang="en" dirty="0"/>
              <a:t> </a:t>
            </a:r>
            <a:r>
              <a:rPr lang="en" dirty="0" err="1"/>
              <a:t>felosztása</a:t>
            </a:r>
            <a:r>
              <a:rPr lang="en" dirty="0"/>
              <a:t> 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2729654" y="1892935"/>
            <a:ext cx="3774381" cy="48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Programozás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" dirty="0" err="1"/>
              <a:t>Programozási</a:t>
            </a:r>
            <a:r>
              <a:rPr lang="en" dirty="0"/>
              <a:t> </a:t>
            </a:r>
            <a:r>
              <a:rPr lang="en" dirty="0" err="1"/>
              <a:t>problémák</a:t>
            </a:r>
            <a:r>
              <a:rPr lang="en" dirty="0"/>
              <a:t> </a:t>
            </a:r>
            <a:r>
              <a:rPr lang="en" dirty="0" err="1"/>
              <a:t>megoldása</a:t>
            </a:r>
            <a:r>
              <a:rPr lang="en" dirty="0"/>
              <a:t> </a:t>
            </a:r>
            <a:r>
              <a:rPr lang="en" dirty="0" err="1"/>
              <a:t>megbeszélése</a:t>
            </a:r>
            <a:r>
              <a:rPr lang="en" dirty="0"/>
              <a:t> 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050174" y="2068662"/>
            <a:ext cx="2523887" cy="80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Dokumentáció</a:t>
            </a:r>
            <a:r>
              <a:rPr lang="en" dirty="0"/>
              <a:t> 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33950" y="264505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" dirty="0" err="1"/>
              <a:t>Dokumentáció</a:t>
            </a:r>
            <a:r>
              <a:rPr lang="en" dirty="0"/>
              <a:t> </a:t>
            </a:r>
            <a:r>
              <a:rPr lang="en" dirty="0" err="1"/>
              <a:t>kidolgozása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" dirty="0" err="1"/>
              <a:t>programozás</a:t>
            </a:r>
            <a:r>
              <a:rPr lang="en" dirty="0"/>
              <a:t> </a:t>
            </a:r>
            <a:r>
              <a:rPr lang="en" dirty="0" err="1"/>
              <a:t>átbeszélése</a:t>
            </a:r>
            <a:r>
              <a:rPr lang="en" dirty="0"/>
              <a:t> </a:t>
            </a:r>
            <a:r>
              <a:rPr lang="en" dirty="0" err="1"/>
              <a:t>tesztelése</a:t>
            </a:r>
            <a:r>
              <a:rPr lang="en" dirty="0"/>
              <a:t> 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Véglegesítés</a:t>
            </a:r>
            <a:endParaRPr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-Minden átbeszélése majd beküldése </a:t>
            </a:r>
            <a:endParaRPr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Probléma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</a:t>
            </a:r>
            <a:r>
              <a:rPr lang="en" dirty="0" err="1"/>
              <a:t>Megoldás</a:t>
            </a:r>
            <a:r>
              <a:rPr lang="en" dirty="0"/>
              <a:t> 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Probléma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Főként programozási illetve kommunikációs problémák merültek fel a közös munka alapján.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Megoldás</a:t>
            </a:r>
            <a:r>
              <a:rPr lang="en" dirty="0"/>
              <a:t> 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717554" y="3482138"/>
            <a:ext cx="3160858" cy="1121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Könnyen</a:t>
            </a:r>
            <a:r>
              <a:rPr lang="en" dirty="0"/>
              <a:t> </a:t>
            </a:r>
            <a:r>
              <a:rPr lang="en" dirty="0" err="1"/>
              <a:t>megoldottuk</a:t>
            </a:r>
            <a:r>
              <a:rPr lang="en" dirty="0"/>
              <a:t> a </a:t>
            </a:r>
            <a:r>
              <a:rPr lang="en" dirty="0" err="1"/>
              <a:t>problémát</a:t>
            </a:r>
            <a:r>
              <a:rPr lang="en" dirty="0"/>
              <a:t> </a:t>
            </a:r>
            <a:r>
              <a:rPr lang="en" dirty="0" err="1"/>
              <a:t>szakirodalmak</a:t>
            </a:r>
            <a:r>
              <a:rPr lang="en" dirty="0"/>
              <a:t> </a:t>
            </a:r>
            <a:r>
              <a:rPr lang="en" dirty="0" err="1"/>
              <a:t>illetve</a:t>
            </a:r>
            <a:r>
              <a:rPr lang="en" dirty="0"/>
              <a:t> </a:t>
            </a:r>
            <a:r>
              <a:rPr lang="en" dirty="0" err="1"/>
              <a:t>ami</a:t>
            </a:r>
            <a:r>
              <a:rPr lang="en" dirty="0"/>
              <a:t> online </a:t>
            </a:r>
            <a:r>
              <a:rPr lang="en" dirty="0" err="1"/>
              <a:t>megbeszélés</a:t>
            </a:r>
            <a:r>
              <a:rPr lang="en" dirty="0"/>
              <a:t> </a:t>
            </a:r>
            <a:r>
              <a:rPr lang="en" dirty="0" err="1"/>
              <a:t>alapján</a:t>
            </a:r>
            <a:r>
              <a:rPr lang="en" dirty="0"/>
              <a:t> </a:t>
            </a:r>
            <a:r>
              <a:rPr lang="en" dirty="0" err="1"/>
              <a:t>nem</a:t>
            </a:r>
            <a:r>
              <a:rPr lang="en" dirty="0"/>
              <a:t> </a:t>
            </a:r>
            <a:r>
              <a:rPr lang="en" dirty="0" err="1"/>
              <a:t>ment</a:t>
            </a:r>
            <a:r>
              <a:rPr lang="en" dirty="0"/>
              <a:t> </a:t>
            </a:r>
            <a:r>
              <a:rPr lang="en" dirty="0" err="1"/>
              <a:t>azt</a:t>
            </a:r>
            <a:r>
              <a:rPr lang="en" dirty="0"/>
              <a:t> </a:t>
            </a:r>
            <a:r>
              <a:rPr lang="en" dirty="0" err="1"/>
              <a:t>személyes</a:t>
            </a:r>
            <a:r>
              <a:rPr lang="en" dirty="0"/>
              <a:t>  </a:t>
            </a:r>
            <a:r>
              <a:rPr lang="en" dirty="0" err="1"/>
              <a:t>meetingen</a:t>
            </a:r>
            <a:r>
              <a:rPr lang="en" dirty="0"/>
              <a:t> </a:t>
            </a:r>
            <a:r>
              <a:rPr lang="en" dirty="0" err="1"/>
              <a:t>zökkenőmentesen</a:t>
            </a:r>
            <a:r>
              <a:rPr lang="en" dirty="0"/>
              <a:t> </a:t>
            </a:r>
            <a:r>
              <a:rPr lang="en" dirty="0" err="1"/>
              <a:t>megoldottuk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991" name="Google Shape;2991;p40"/>
          <p:cNvGrpSpPr/>
          <p:nvPr/>
        </p:nvGrpSpPr>
        <p:grpSpPr>
          <a:xfrm>
            <a:off x="5973373" y="1845838"/>
            <a:ext cx="649405" cy="649405"/>
            <a:chOff x="2292475" y="1241300"/>
            <a:chExt cx="3605800" cy="3605800"/>
          </a:xfrm>
        </p:grpSpPr>
        <p:sp>
          <p:nvSpPr>
            <p:cNvPr id="2992" name="Google Shape;2992;p40"/>
            <p:cNvSpPr/>
            <p:nvPr/>
          </p:nvSpPr>
          <p:spPr>
            <a:xfrm>
              <a:off x="2644500" y="2377775"/>
              <a:ext cx="2900725" cy="1623850"/>
            </a:xfrm>
            <a:custGeom>
              <a:avLst/>
              <a:gdLst/>
              <a:ahLst/>
              <a:cxnLst/>
              <a:rect l="l" t="t" r="r" b="b"/>
              <a:pathLst>
                <a:path w="116029" h="64954" extrusionOk="0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2292475" y="4213225"/>
              <a:ext cx="915725" cy="633875"/>
            </a:xfrm>
            <a:custGeom>
              <a:avLst/>
              <a:gdLst/>
              <a:ahLst/>
              <a:cxnLst/>
              <a:rect l="l" t="t" r="r" b="b"/>
              <a:pathLst>
                <a:path w="36629" h="25355" extrusionOk="0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4981550" y="4213225"/>
              <a:ext cx="916725" cy="633875"/>
            </a:xfrm>
            <a:custGeom>
              <a:avLst/>
              <a:gdLst/>
              <a:ahLst/>
              <a:cxnLst/>
              <a:rect l="l" t="t" r="r" b="b"/>
              <a:pathLst>
                <a:path w="36669" h="25355" extrusionOk="0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3637525" y="4213225"/>
              <a:ext cx="915700" cy="633875"/>
            </a:xfrm>
            <a:custGeom>
              <a:avLst/>
              <a:gdLst/>
              <a:ahLst/>
              <a:cxnLst/>
              <a:rect l="l" t="t" r="r" b="b"/>
              <a:pathLst>
                <a:path w="36628" h="25355" extrusionOk="0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2893775" y="1241300"/>
              <a:ext cx="2402175" cy="985925"/>
            </a:xfrm>
            <a:custGeom>
              <a:avLst/>
              <a:gdLst/>
              <a:ahLst/>
              <a:cxnLst/>
              <a:rect l="l" t="t" r="r" b="b"/>
              <a:pathLst>
                <a:path w="96087" h="39437" extrusionOk="0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40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Konklúzió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402698" y="2381618"/>
            <a:ext cx="5321940" cy="1454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Eggyüttesen</a:t>
            </a:r>
            <a:r>
              <a:rPr lang="hu-HU" dirty="0"/>
              <a:t> átbeszélve, arra jutottunk , hogy egészen könnyen vettük az akadályokat és a feladatot is sikeresen közösen megoldottuk!</a:t>
            </a:r>
            <a:br>
              <a:rPr lang="hu-HU" dirty="0"/>
            </a:br>
            <a:r>
              <a:rPr lang="hu-HU" dirty="0"/>
              <a:t>Nem okozott különösebb problémát az online tér korlátja !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421347" y="2468221"/>
            <a:ext cx="7637129" cy="10074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863673" y="2826664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Megtisztelő Figyelmet !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Macintosh PowerPoint</Application>
  <PresentationFormat>Diavetítés a képernyőre (16:9 oldalarány)</PresentationFormat>
  <Paragraphs>31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Roboto Condensed Light</vt:lpstr>
      <vt:lpstr>Exo</vt:lpstr>
      <vt:lpstr>PT Sans</vt:lpstr>
      <vt:lpstr>Data Center Business Plan by Slidesgo</vt:lpstr>
      <vt:lpstr>KSH Prog Beadandó M7</vt:lpstr>
      <vt:lpstr>A Választott témánk </vt:lpstr>
      <vt:lpstr>Megbeszélések mente</vt:lpstr>
      <vt:lpstr>Probléma VS. Megoldás </vt:lpstr>
      <vt:lpstr>Konklúzió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KSH Prog Beadandó M7</dc:title>
  <cp:lastModifiedBy>Benjamin ZSOLNAI</cp:lastModifiedBy>
  <cp:revision>2</cp:revision>
  <dcterms:modified xsi:type="dcterms:W3CDTF">2023-11-27T13:40:49Z</dcterms:modified>
</cp:coreProperties>
</file>